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notesSlides/notesSlide6.xml" ContentType="application/vnd.openxmlformats-officedocument.presentationml.notesSlide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notesSlides/notesSlide7.xml" ContentType="application/vnd.openxmlformats-officedocument.presentationml.notesSlide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73" r:id="rId13"/>
    <p:sldId id="274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38:2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63 1521,'0'0'4898,"-5"-12"-4658,2 10-192,0-1-48,1 1-96,2-1 16,-3-1 16,0-1-64,3-2-656,0-5-641,0 0-800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5:5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0,'0'0'4127,"0"0"-4061,0 0 1,0 0-1,0 0 0,0 0 0,0 0 0,0 0 0,1 0 0,-1 0 0,0 0 1,0 0-1,0 0 0,0 0 0,0 0 0,0 0 0,1 0 0,-1 0 1,0 0-1,0 0 0,0 0 0,0 0 0,0 0 0,0 0 0,0 0 1,0 0-1,1 0 0,-1 1 0,0-1 0,0 0 0,0 0 0,0 0 1,0 0-1,0 0 0,0 0 0,0 0 0,0 1 0,0-1 0,0 0 1,0 0-1,0 0 0,0 0 0,0 0 0,0 0 0,0 1 0,0-1 1,0 0-1,0 0 0,0 0 0,0 0 0,0 0 0,0 0 0,0 0 0,0 1 1,0-1-1,0 0 0,0 0 0,0 0 0,0 0 0,0 0 0,0 0 1,0 0-1,-1 1 0,1-1 0,0 0 0,0 0 0,0 0 0,0 0 1,-2 8 62,-1 1 0,0-1-1,0 0 1,0 0 0,-1 0 0,-6 8 0,-15 35 230,19-25-292,0 0 0,1 1 0,2 0 0,1 0-1,2 45 1,0-47-11,1-4-34,1-1 0,0 1 0,2-1 0,0 0 0,1 0 0,1 0 0,1-1 0,1 0 0,1 0 0,0-1 0,1 0 0,1 0 0,1-1 0,0-1 0,21 21 0,-17-20-361,1-1 0,1-1 0,1 0-1,0-1 1,1-2 0,0 0 0,1-1-1,0 0 1,1-2 0,0-1 0,0-1-1,1 0 1,27 3 0,13-4-3588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3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 5507,'0'0'9297,"-1"-6"-8561,1 5-681,-2-14 205,0 9-38,2 9 333,2 59 253,18 111 1,3-55-1769,4-3-4849,-22-96 1404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0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9396,'0'0'8708,"10"63"-8404,-10-1 49,0 10-225,-5 3 64,-32 0-192,-6-3-577,-8 0-1632,3-10-1600,2-11-3683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1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4786,'0'0'6022,"6"0"-5782,3 0-218,-2 0-18,1-1 1,-1 2-1,0-1 1,1 1 0,-1 0-1,0 0 1,0 1 0,1 0-1,-1 0 1,-1 1-1,11 5 1,-9-3-5,0 1-1,-1 1 1,0-1-1,-1 1 1,1 1-1,-2-1 1,1 1 0,-1 0-1,0 0 1,0 1-1,-1-1 1,0 1-1,-1 0 1,0 0-1,0 1 1,-1-1 0,0 0-1,-1 1 1,0-1-1,0 1 1,-1 0-1,0-1 1,-3 14-1,2-19 46,0 0 0,-1 1 0,0-2 0,0 1 0,0 0 0,0 0 0,0-1 0,-1 1 0,0-1 0,0 0 0,0 0 0,0 0 0,0 0 0,0 0 0,-1-1 0,1 1 0,-1-1 0,0 0 0,0 0 0,-4 1 0,-8 4 463,1-1 1,-1-1-1,-30 6 0,-3-5 3915,56-6-4231,303-18-573,-105-13-6070,-155 19 2262,-10-2-952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1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 6067,'0'0'4623,"-12"21"-3814,-38 71-28,47-85-696,0 1-1,0-1 0,1 1 1,0-1-1,0 1 0,0 0 1,1 0-1,0 0 0,1 0 1,0 11-1,1-4 26,-2-9-81,1 0 0,1 0-1,-1 0 1,1 0 0,0 0-1,0 0 1,1 0 0,-1 0 0,1 0-1,1-1 1,-1 1 0,1-1-1,0 1 1,0-1 0,1 0-1,-1 0 1,1-1 0,0 1 0,1-1-1,5 5 1,1-1 14,1 0-1,0-1 1,0 0 0,0-1-1,1 0 1,0-1 0,0-1 0,1 0-1,-1-1 1,1 0 0,-1-1-1,1 0 1,0-1 0,0-1-1,27-3 1,-38 3 56,0-1 0,-1 0 0,1 0 0,0 1-1,-1-2 1,1 1 0,-1 0 0,1 0 0,-1-1 0,0 0 0,0 1 0,1-1 0,-1 0-1,0 0 1,-1 0 0,1 0 0,0-1 0,-1 1 0,1 0 0,-1-1 0,1 1 0,-1-1-1,0 1 1,0-1 0,0 0 0,-1 1 0,1-1 0,0-3 0,2-11 330,-1 1 1,-1-1 0,-1-25-1,0 28-237,0-2 148,0 0-1,-4-18 1,3 27-283,-1 1 1,1 1-1,-1-1 0,-1 0 0,1 0 0,-1 1 1,0-1-1,-6-8 0,1 4-7,0 0 0,0 1 0,-1 0 0,0 0 0,-1 1 0,0 0 0,0 1 0,-1 0-1,0 1 1,0 0 0,-16-6 0,11 6-594,0 2 0,-1 0 0,0 1 0,1 0 0,-1 2 0,0 0 0,-32 2 0,46-1 50,-1 0 1,1 1 0,0-1 0,0 1-1,0-1 1,0 1 0,-6 3 0,8-3-85,-1 0 1,0 1 0,1-1-1,-1 1 1,1 0 0,-1-1-1,1 1 1,0 0 0,-2 3-1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1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0 12278,'0'0'4418,"19"130"-3826,-19-60-320,0 7 64,-11 2-320,-40 10-16,-32 0 0,-32-2-1264,-24-3-1282,-16-11-2880,-10-23-3074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1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12 1088,'0'0'5680,"-6"-1"-4748,-5 0-475,-30-2 3458,41 3-3205,0-6 3719,0 8-4149,2 88-387,28 174 0,-29-259 104,9 41-314,-9-43 213,0 1 0,1-1 0,-1 1 1,1-1-1,-1 0 0,1 1 0,0-1 1,0 0-1,5 5 0,-5-7-267,0 0-1,-1 0 0,1 0 1,0 0-1,0-1 1,0 1-1,0 0 0,0-1 1,0 0-1,0 1 0,0-1 1,0 0-1,0 0 1,2 0-1,31-5-4643,3-7-267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42 6131,'0'0'6291,"-18"25"-5603,18-25-688,-72 110 603,70-107-574,0 1 1,0-1-1,0 1 1,1 0-1,-1-1 0,1 1 1,0 0-1,0 0 1,0 0-1,0 0 1,1 0-1,0 0 0,-1 0 1,2 0-1,-1 1 1,0-1-1,1 0 0,0 0 1,2 7-1,0-6-7,0 0 0,0 0 0,1 0 0,0-1 0,-1 1 0,2-1 0,-1 0 0,10 7 0,-11-8-26,8 5 20,0 0 1,0-1 0,1 0 0,0-1-1,1 0 1,-1-1 0,1 0-1,24 5 1,-9-5 20,1-1-1,0-1 0,31-2 1,-52-1-25,0 0 0,0-1 0,-1 0 0,1 0 0,0 0 0,0-1 0,9-4 0,-15 5 16,1 0 1,0-1-1,-1 1 1,1-1-1,-1 0 1,1 0-1,-1 1 1,0-2-1,0 1 1,0 0-1,0 0 1,0-1-1,0 1 1,-1-1-1,1 1 1,-1-1-1,0 0 1,1 1-1,-1-1 1,-1 0-1,2-5 1,0-1 198,-1 0 0,0 1 0,-1-1-1,1 0 1,-2 0 0,1 1 0,-1-1 0,-5-16 0,5 20-155,-1 0 0,0 1 0,0-1 0,-1 1 1,1-1-1,-1 1 0,0 0 0,0 0 0,0 0 0,-1 1 0,1-1 0,-1 1 0,0 0 1,0 0-1,0 0 0,-9-4 0,-77-31 325,49 23 73,41 15-449,-1-1-1,1 1 1,-1 0 0,1 0 0,-1-1-1,1 1 1,0 0 0,-1-1-1,1 1 1,-1-1 0,1 1 0,0-1-1,-1 1 1,1 0 0,0-1-1,-1 1 1,1-1 0,0 0 0,0 1-1,-1-1 1,1 1 0,0-1 0,0 1-1,0-1 1,0 1 0,0-1-1,0 0 1,0 1 0,0-1 0,0 1-1,0-1 1,0 1 0,0-1-1,0 0 1,1 1 0,-1-1 0,0 1-1,0-1 1,1 1 0,-1-1-1,0 1 1,1-1 0,-1 1 0,0-1-1,1 1 1,0-1 0,4-2-45,1-1 0,-1 1 0,1 1 0,-1-1 0,1 1 0,10-3 0,-1 1-11,11-5-17,0 2 0,0 0 0,1 2 0,0 1 0,53 0 0,-79 4 51,0 1 0,0-1 0,-1 0 0,1 1-1,0-1 1,0 1 0,-1-1 0,1 1 0,0 0 0,-1-1 0,1 1 0,0 0 0,-1-1 0,1 1 0,-1 0-1,1 0 1,-1 0 0,1 0 0,10 22-3,-8-14-3,33 66 24,13 24-17,-41-86 10,0 0 1,1 0-1,0-1 1,1-1-1,13 13 1,-18-20-4,0 0 0,1 0 1,-1-1-1,1 0 0,-1 0 0,1 0 0,0-1 1,0 1-1,0-2 0,1 1 0,8 1 0,5-1 37,1-1-1,23-1 1,-17 0 16,-20 0-45,1-1 0,-1 1 1,1-1-1,-1-1 0,1 1 0,-1-1 0,0-1 0,1 1 0,-1-1 0,-1 0 0,9-5 0,-11 5 56,1-1-1,-1 1 1,0-1-1,0 1 1,0-1-1,-1-1 1,0 1-1,1 0 1,-1-1-1,-1 1 1,1-1-1,-1 0 1,1 0-1,-1 0 1,-1 0-1,2-8 1,0-6 246,-1 0 1,0 0 0,-2-22-1,0 20-59,0 17-226,-1-1-1,1 1 1,0-1-1,-1 0 1,0 1-1,0 0 1,-1-1 0,1 1-1,-1 0 1,0 0-1,0-1 1,0 1-1,-1 1 1,1-1-1,-7-7 1,4 6-64,-1 1 1,1-1-1,-1 1 1,0 0-1,0 0 1,-1 1-1,1 0 1,-1 0-1,-8-2 1,-9-1-649,0 1-1,0 1 1,0 1 0,-46 1-1,44 2-1416,-45 5 0,-37 23-4734,106-28 6691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1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9 3474,'0'0'9321,"-7"-1"-6661,-5-2-2017,0 1 1,0 1-1,0 0 1,-24 1-1,26 1-586,1 1 1,-1 0-1,0 0 0,1 0 0,-1 1 1,1 1-1,0 0 0,0 0 1,0 1-1,-13 9 0,2 1-11,1 2 0,0 0-1,1 1 1,1 1 0,1 1-1,0 0 1,2 1 0,0 0-1,2 1 1,0 1 0,1 0-1,-9 32 1,4-2-28,3 1 0,2 0-1,2 1 1,-2 91 0,10 252 436,4-361-437,2 1 0,2-1 0,1-1 0,1 1 1,3-1-1,1-1 0,1 0 0,28 48 0,-26-56-15,2 0 0,1-2 0,0 0 0,2-2 0,1 0 0,1-1 0,0-1 0,2-1 0,0-2 0,41 23 0,-38-26 15,1-1 1,1-2 0,38 12-1,-52-20-443,0 0 0,1-1 0,-1 0 0,1-2 0,0 0 0,0-1 0,-1 0-1,21-4 1,-27 1-649,0 0-1,-1 0 1,1-1-1,-1 0 1,1-1-1,15-12 1,12-9-5254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1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36 6771,'0'0'8303,"-4"-6"-6977,-14-20-195,18 26-1059,0 0 1,0 0-1,0-1 1,0 1 0,0 0-1,0 0 1,0 0-1,0 0 1,0 0 0,0 0-1,0-1 1,0 1-1,0 0 1,0 0-1,0 0 1,0 0 0,-1 0-1,1 0 1,0 0-1,0 0 1,0 0 0,0-1-1,0 1 1,0 0-1,0 0 1,0 0-1,-1 0 1,1 0 0,0 0-1,0 0 1,0 0-1,0 0 1,0 0 0,0 0-1,-1 0 1,1 0-1,0 0 1,0 0-1,0 0 1,0 0 0,0 0-1,0 0 1,0 0-1,-1 0 1,1 0 0,0 0-1,0 0 1,0 0-1,0 0 1,0 0-1,0 1 1,0-1 0,-1 0-1,1 0 1,0 0-1,-1 10 487,3 16-1063,6-2 499,1-1-1,2 0 1,0 0-1,17 26 1,3 6 35,66 129 1376,-97-181-1407,1 0 0,-1 0 1,0 1-1,0-1 1,-1 0-1,1 1 1,-1-1-1,1 0 1,-1 0-1,0 0 1,0 1-1,-1-1 1,1 0-1,-1 0 0,1-1 1,-5 6-1,-3 5 21,-1-1 0,-13 13-1,19-21-12,-17 16-20,0 0 1,-1-2 0,-1-1-1,-28 16 1,-15 1-3152,53-27-1265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2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32 2881,'0'0'10619,"-3"-2"-10347,3 2-272,0 0 1,0 0-1,0 0 1,0 0-1,-1 0 1,1 0 0,0 0-1,0 0 1,0 0-1,0 0 1,0 0-1,-1-1 1,1 1 0,0 0-1,0 0 1,0 0-1,0 0 1,0 0-1,0 0 1,-1 0 0,1-1-1,0 1 1,0 0-1,0 0 1,0 0-1,0 0 1,0 0 0,0-1-1,0 1 1,0 0-1,0 0 1,0 0-1,0 0 1,0-1-1,0 1 1,0 0 0,0 0-1,0 0 1,0 0-1,0-1 1,0 1-1,0 0 1,0 0 0,0 0-1,0 0 1,0 0-1,0-1 1,0 1-1,0 0 1,1 0 0,-1 0-1,0 0 1,13-5-6,33 0 3,-30 3 45,156-10 574,-171 12-388,-21 0 35,-23 2-45,-70 13-1,28-3-87,84-12-120,1 0-1,-1 0 0,0 1 1,1-1-1,-1 0 0,0 0 0,0 1 1,1-1-1,-1 0 0,0 1 0,1-1 1,-1 1-1,1-1 0,-1 1 1,1-1-1,-1 1 0,1-1 0,-1 1 1,1 0-1,-1-1 0,1 1 0,0 0 1,-1-1-1,1 1 0,0 0 0,0 0 1,-1-1-1,1 1 0,0 0 1,0 0-1,0 30 490,1-17-395,-1 178 1439,12-193-821,56-16-432,-45 10-235,42-7 0,68 10-75,-106 4-2,-21 0 15,-1 0-1,0 0 1,1 1 0,-1-1-1,0 1 1,0 1 0,0-1 0,0 1-1,0 0 1,0 0 0,0 0-1,0 1 1,-1 0 0,1 0-1,-1 0 1,0 0 0,0 1-1,4 3 1,-4-1-7,0-1 0,-1 1 1,1-1-1,-1 1 0,-1 0 0,1 0 0,-1 0 1,0 0-1,0 1 0,-1-1 0,0 0 0,0 1 1,0-1-1,-1 11 0,1-13 8,-1 0 1,0 0 0,0 0-1,-1 0 1,1-1-1,-1 1 1,1 0-1,-1 0 1,-1 0-1,1 0 1,0-1 0,-1 1-1,0 0 1,0-1-1,0 1 1,0-1-1,0 0 1,-1 0-1,0 0 1,1 0 0,-1 0-1,0-1 1,-7 5-1,-4 3-5,-1-1 1,-1-1-1,1-1 0,-1 0 0,-1-1 0,1 0 0,-28 4 1,7-4-1217,1-1 0,-58-2 0,52-4-2533,8-7-1758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2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2657,'0'0'8220,"0"-5"-6040,0 9-1191,8 84-285,0-15-298,-5 162-817,-3-234 257,0 1-1,0-1 0,0 1 1,0-1-1,0 0 0,1 1 0,-1-1 1,0 0-1,1 1 0,-1-1 0,1 0 1,-1 0-1,1 0 0,0 1 1,0-1-1,-1 0 0,2 1 0,0-1-288,-1 0-1,1-1 1,-1 1 0,1-1-1,-1 1 1,1-1-1,0 0 1,-1 0-1,1 0 1,0 1-1,-1-2 1,1 1-1,3 0 1,17-2-3788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3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8260,'0'0'10437,"3"-9"-10197,-3 38-144,0 7-16,8 7 272,0 3-336,0 0 48,0-3-48,-5 0-16,-3-7-272,0 8-1713,0-6-2369,0 3-5074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2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17 7619,'0'0'5227,"-5"17"-4894,3-8-279,-3 6-24,1 1 1,1 0 0,0 0-1,1 0 1,1 0 0,0 0-1,2 24 1,1-35-29,-1 0 1,1-1-1,0 1 0,0-1 0,0 1 0,0-1 1,1 0-1,0 1 0,0-2 0,0 1 0,0 0 1,1-1-1,-1 1 0,1-1 0,0 0 0,0 0 1,0 0-1,1-1 0,-1 1 0,0-1 0,8 2 1,1 1 7,0-1 0,0-1 0,0 0 1,1-1-1,-1 0 0,22-1 0,-15 0 6,-10-1 69,0 1 0,1-2 0,-1 1 0,0-2 1,12-2-1,-20 4-2,1-1 1,-1 0 0,0 0 0,1 0 0,-1-1-1,0 1 1,0 0 0,0-1 0,0 1 0,0-1-1,0 0 1,0 0 0,-1 0 0,1 1 0,-1-2-1,1 1 1,-1 0 0,0 0 0,1 0 0,-1-1-1,-1 1 1,1 0 0,0-1 0,0 1 0,0-5-1,0-9 596,0 0 0,-1-22 0,-1 10-280,1 23-342,0-1 0,0 0-1,-1 1 1,1-1 0,-1 1-1,-1-1 1,1 1 0,-1-1-1,0 1 1,0 0 0,0 0-1,-1 0 1,0 0 0,0 0-1,0 1 1,-1-1 0,1 1-1,-1 0 1,0 0 0,0 0-1,-1 1 1,1-1 0,-1 1-1,1 0 1,-1 0 0,0 1-1,0-1 1,-11-2 0,-4 1-397,1 1 0,-1 1 1,0 0-1,0 2 0,-34 3 1,48-3 114,-8 1-975,-1 1-1,-19 4 1,-25 15-5011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2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5298,'0'0'7615,"16"-11"-7394,53-32-50,-66 41-169,0 1 0,0 0 0,0 0 0,0 0 0,0 0 0,1 0 0,-1 0 1,0 1-1,1 0 0,-1-1 0,1 1 0,-1 1 0,0-1 0,1 0 0,-1 1 0,0 0 0,0 0 0,1 0 1,-1 0-1,0 0 0,0 0 0,0 1 0,0 0 0,0 0 0,4 3 0,-1 0-8,-1 0 0,1 1 0,-1 0 0,0 0 0,-1 0 0,1 1 0,-1 0 0,5 10 0,-5-5 3,-1 0 1,1-1 0,-2 2-1,0-1 1,0 0 0,-1 0-1,-1 1 1,-1 18-1,1-26 27,-1 0 0,0-1 0,0 1 0,0-1 0,0 1 0,-1-1 0,1 0 0,-1 1 0,0-1 0,-1 0 0,1 0 0,-1 0 0,1-1 0,-1 1 0,0 0 0,-1-1 0,1 0 0,-6 5 0,3-5 124,1 1 0,-1-1 1,0 1-1,0-2 0,0 1 0,0-1 1,0 0-1,-1 0 0,1 0 0,-1-1 0,1 0 1,-12 0-1,17-1 754,12 0-769,71-3-274,-36 1 83,0 2 0,48 5 0,-87-4 31,0 1 0,0 0 0,0 0 0,0 0 0,0 1 0,0 0 0,-1 0 0,1 1 0,-1 0 0,8 6 0,-11-7 15,0-1 0,0 1 1,0-1-1,-1 1 0,0 0 0,1 0 1,-1 0-1,0 0 0,0 1 1,-1-1-1,1 1 0,-1-1 1,0 1-1,0-1 0,0 1 0,0-1 1,0 1-1,-1 0 0,0 0 1,0-1-1,0 8 0,-1-9 20,1 0 0,-1 0 0,0 0-1,0 0 1,0 0 0,0 0 0,0 0 0,-1-1-1,1 1 1,0 0 0,-1-1 0,1 1 0,-1-1-1,0 1 1,1-1 0,-1 0 0,0 1 0,0-1-1,-3 1 1,-40 15 331,42-16-314,-32 8-9,0-2-1,0-2 1,-1-1-1,-66-1 1,109-20-8900,24 0 2940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2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56 148 2353,'0'0'11224,"-8"6"-11048,5-4-176,0 0 0,0 0 0,0 0-1,0 0 1,1 1 0,-1-1 0,1 1 0,-1 0 0,1 0 0,0 0 0,0 0 0,1 0-1,-1 0 1,0 0 0,1 1 0,0-1 0,0 0 0,0 1 0,0-1 0,1 1 0,-1-1-1,1 8 1,0-4-3,0 1 0,0 0 0,1-1 0,1 1 0,-1-1 0,1 0 0,0 1-1,1-1 1,0 0 0,0 0 0,0-1 0,1 1 0,0-1 0,0 1 0,1-1-1,0-1 1,0 1 0,0 0 0,1-1 0,-1 0 0,1-1 0,1 1 0,6 3 0,-1-1 0,0-1 1,0-1 0,0 0 0,1 0-1,0-1 1,-1-1 0,27 3-1,-8-3 122,-1-1 0,40-4 0,-66 2-29,-1 0 0,0-1 0,0 1-1,0 0 1,0-1 0,1 0 0,-1 0-1,0 0 1,0 0 0,0 0 0,-1-1-1,1 1 1,0-1 0,0 0 0,-1 0-1,1 0 1,-1 0 0,0 0 0,0 0-1,0-1 1,0 1 0,0-1 0,0 0-1,0 1 1,-1-1 0,1 0 0,-1 0-1,0 0 1,0 0 0,0 0 0,0 0-1,-1 0 1,1-1 0,-1 1-1,0-5 1,1-112 1772,-1 108-1782,-1 2-36,0 0-1,0 1 1,-1-1-1,0 1 0,-1 0 1,0 0-1,0 0 1,-1 0-1,0 0 0,0 1 1,-1-1-1,0 1 1,-1 0-1,0 1 0,0 0 1,-1-1-1,0 2 1,0-1-1,0 1 0,-1 0 1,0 1-1,0 0 1,0 0-1,-1 1 0,0 0 1,0 0-1,0 1 1,0 0-1,-13-2 0,5 2-167,0 0 0,-1 1 0,1 1 0,-1 1 0,-30 3 0,43-2-209,0 0 0,0 0 0,0 0 0,0 0 0,0 1 1,0 0-1,0 0 0,0 1 0,1-1 0,0 1 0,-1 0 0,1 0 0,0 0 0,0 1 0,0 0 0,1-1 1,-1 1-1,1 0 0,0 1 0,0-1 0,1 1 0,-5 8 0,-4 28-6441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25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13 4226,'0'0'7294,"-8"-4"-6571,6 3-704,1 0 0,-1 0 0,0 0 0,0 0 1,0 0-1,0 1 0,0-1 0,0 1 0,0-1 0,0 1 0,0 0 1,0-1-1,0 1 0,0 0 0,0 0 0,0 0 0,0 1 0,0-1 0,0 1 1,0-1-1,0 1 0,0-1 0,0 1 0,0 0 0,0 0 0,1 0 1,-1 0-1,0 0 0,1 1 0,-1-1 0,0 0 0,1 1 0,0-1 0,-3 4 1,-4 6 1,1 0 1,0 0-1,1 0 1,0 1 0,1 0-1,0 0 1,1 1 0,0-1-1,-3 26 1,3-11-31,2 1 0,1-1 1,5 49-1,-4-68 0,2 0-1,-1 0 1,2 0 0,-1 0-1,1 0 1,0 0 0,0 0-1,1-1 1,0 0 0,0 0-1,1 0 1,0 0 0,0-1-1,1 0 1,-1 0 0,1 0-1,13 9 1,-9-9 16,0 1 0,0-2 0,0 0 0,1 0 0,-1-1 0,1 0 0,0-1 0,1 0 0,-1-1 0,0 0 0,1 0 0,13-1 0,-14-1 27,-6 0 6,0 0 0,0 0 0,0 0 1,0-1-1,9-2 0,-13 3 3,1-1-1,-1 0 1,1 1-1,-1-1 1,0 0-1,0 0 1,1 0-1,-1 0 1,0 0-1,0 0 1,0 0 0,0 0-1,0-1 1,0 1-1,0 0 1,-1-1-1,1 1 1,0 0-1,-1-1 1,1 1-1,-1-1 1,1-2 0,1-3 108,0-1 0,-1 0 1,0 0-1,0-1 1,-1 1-1,0 0 0,0 0 1,-1 0-1,0 0 1,0 0-1,-1 0 0,0 0 1,-1 0-1,1 1 1,-2-1-1,1 1 0,-1 0 1,0 0-1,-6-8 1,2 6-234,0 1 0,-1 0 0,0 0 0,0 1 1,-1 0-1,0 0 0,0 1 0,-1 1 0,1 0 0,-1 0 1,0 1-1,-1 0 0,1 1 0,-1 1 0,1-1 1,-1 2-1,-18-1 0,18 1-679,8 1 174,1 0 0,0 0 0,-1 0 0,1 0-1,-1 0 1,1 1 0,-1-1 0,-2 2-1,-2 8-4790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2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25 7187,'0'0'3847,"-16"24"-3647,-48 79-122,61-96-75,0-1 0,0 0 0,1 1 0,0 0 0,0-1 0,1 1 0,0 0 0,0 0 0,0 0 0,1 0 0,0 0 0,0 0 0,1 0 0,0-1 0,4 15 0,-3-14-11,0 0 0,1 0 1,0-1-1,1 1 0,-1-1 1,1 1-1,0-1 0,1 0 0,0 0 1,0-1-1,0 0 0,0 0 1,1 0-1,0 0 0,0-1 0,0 0 1,10 5-1,-5-3-36,1-1-1,1 0 1,-1-1-1,1-1 1,-1 1-1,1-2 1,0 0-1,26 1 1,-25-3 118,0 0 1,-1-1-1,1 0 0,0-1 1,14-4-1,-23 4 48,-1 1 1,0-1-1,0 0 1,0 0-1,0-1 1,0 1-1,0-1 0,0 0 1,-1 0-1,0 0 1,0-1-1,0 1 1,0-1-1,0 0 0,0 1 1,-1-1-1,0 0 1,0-1-1,2-4 1,1-7 372,-1-1-1,0 0 1,-2 0 0,0 0 0,0-1 0,-2 1 0,-3-33 0,2 41-419,0 0 0,-1 1 1,0-1-1,0 1 0,-1-1 1,0 1-1,-1 0 0,0 0 1,0 0-1,-1 1 0,0-1 1,-6-7-1,6 10-216,0-1 0,-1 1-1,1 0 1,-1 0 0,0 1 0,-9-6 0,10 8-358,1 0 0,-1 0-1,0 0 1,0 0 0,0 1 0,0-1 0,0 1 0,-1 1 0,-7-1-1,-7 1-4938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2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9044,'0'0'4133,"26"-7"-3701,85-20-301,-107 26-123,1 0 0,-1 1 0,0-1 0,0 1 0,0 0 0,0 0 0,0 0 0,0 0 0,1 1 0,-1 0 0,8 2 0,-10-2-7,0 1 0,1-1 1,-1 1-1,0 0 0,0 0 1,0 0-1,0 0 1,-1 0-1,1 0 0,0 0 1,1 4-1,0-2-9,2 4-4,-1 0 0,0 0 0,-1 0 0,1 0 0,-2 1 0,1-1 0,-1 1 0,2 15 0,-3-10 23,0 1 1,-1-1-1,0 0 1,-5 25-1,3-32 0,0 0 0,0 0-1,-1 0 1,0 0 0,0-1 0,-1 1 0,0-1 0,0 0-1,0 0 1,-9 8 0,5-5 240,-1 0 0,0-1 0,-1 0 0,1-1 0,-16 10 2632,56-16-1871,3-7-898,34-10-1,4-1-44,79-6-1185,-49 13-5393,-78 6 1907,-4 0-1473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2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41 7716,'0'0'4948,"-1"18"-4734,1 5-158,0 0 1,2-1-1,0 1 0,1 0 1,2-1-1,0 0 0,10 25 1,-10-35-30,1 0 1,1 0-1,0 0 1,0-1-1,1 0 1,0 0-1,1-1 1,1 0 0,-1-1-1,2 0 1,-1 0-1,1-1 1,0-1-1,1 0 1,0 0-1,0-1 1,0 0-1,1-1 1,0-1-1,0 0 1,0-1-1,0 0 1,0-1 0,27 1-1,-26-3 9,-7 1 170,-1-1 1,1 0-1,0 0 0,-1-1 1,11-1-1,-15 1-134,0 0 0,0 1-1,-1-1 1,1 0 0,-1 0-1,1 0 1,-1 0 0,1 0-1,-1 0 1,1 0 0,-1-1-1,0 1 1,0 0 0,0-1-1,0 1 1,0-1 0,0 1-1,0-1 1,0 0 0,-1 1-1,1-1 1,0 0 0,-1 1-1,0-1 1,1-2 0,2-19 217,0-1 0,-2 1 1,-1-1-1,0 0 1,-2 1-1,-1-1 1,-8-34-1,7 46-259,0 0 0,-1 0 0,0 0-1,-1 0 1,0 1 0,-1 0 0,0 1-1,-11-12 1,12 14-129,-1 2 0,0-1 0,0 1 0,-1 0 0,0 0 0,0 1 0,0 0 0,-1 0 0,1 1 0,-1 0 0,-15-3 0,8 3-983,-1 1 1,-24-1 0,-40 2-4909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2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7443,'0'0'6595,"0"36"-6595,-6 15 241,4 4-225,2-2 64,0 0-48,0-5-64,0-5-769,10-7-1232,4-7-1008,4-7-689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2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49 7395,'0'0'6358,"-10"17"-5808,-1-1-450,6-9-58,0 0 0,1 0 0,-1 1 0,1-1 0,1 1 0,-1 0 0,2 0 0,-1 0 0,1 1 0,0-1 0,0 1 0,1-1 0,0 11 0,1-15-24,0 11 62,0-1 0,1 1 0,5 26 0,-4-35-65,-1-1 0,1 0 0,1 0-1,-1 0 1,1 0 0,-1-1 0,1 1 0,1-1 0,-1 1 0,1-1 0,-1 0 0,1-1 0,9 7 0,-5-4-18,0 0 1,1-1-1,0-1 1,0 1-1,0-1 1,1-1-1,0 0 1,9 2-1,1-2-92,1 0-1,38 0 0,-57-3 103,0 0 1,-1 1-1,1-1 0,0-1 0,0 1 0,0 0 1,-1 0-1,1-1 0,0 1 0,-1-1 0,1 1 1,0-1-1,-1 0 0,1 0 0,-1 0 0,1 0 1,-1 0-1,1 0 0,-1 0 0,0 0 0,1 0 1,-1-1-1,0 1 0,0 0 0,0-1 0,1-1 1,0-3 62,-1 1 0,1-1 0,-1 1 0,0-1 0,-1 0 0,0-10 1,1 7 38,0-4 53,-1 1 0,0 0-1,-1 0 1,0 0 0,0 0 0,-1 0-1,-1 0 1,0 1 0,-1-1-1,0 1 1,-1 0 0,-10-19 0,14 28-109,-30-43 575,28 41-420,0 0 1,-1 0-1,1 0 1,-1 1 0,0-1-1,0 1 1,0 0 0,-6-3-1,9 6 187,16-1-795,101-8 352,82-3 58,-197 27-236,2 7 217,1 0 1,1 0-1,0 0 0,2-1 1,1 0-1,0 0 1,2-1-1,16 27 1,-19-36 15,0-1 1,1-1 0,0 1 0,0-1 0,1 0 0,1-1-1,-1 0 1,1-1 0,0 0 0,1 0 0,0-1 0,0-1-1,0 1 1,1-2 0,0 0 0,22 5 0,-18-6 15,0-1 0,0 0 1,0-1-1,29-2 0,-40 0 19,1 1-1,-1-1 1,0 0-1,0 0 1,0-1-1,-1 0 0,1 0 1,0 0-1,-1 0 1,1-1-1,-1 1 1,0-1-1,0-1 1,0 1-1,0 0 1,0-1-1,-1 0 1,6-7-1,-5 4 70,0 0 0,0-1-1,-1 0 1,0 1 0,-1-1 0,0 0 0,3-14-1,-3-2 230,0-33 0,-2 49-321,0 1-1,0-1 1,0 0-1,-1 1 1,-1-1-1,1 1 1,-1 0 0,0-1-1,-1 1 1,1 0-1,-2 0 1,1 1-1,-1-1 1,0 1-1,0-1 1,0 1 0,-1 1-1,0-1 1,0 0-1,-1 1 1,-6-5-1,0 2-180,1 1 1,-2 0-1,1 1 0,0 1 0,-1-1 0,0 2 0,-1 0 0,1 1 0,-20-3 1,-12 1-1747,-67 2 0,13 3-3569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9608 852 3490,'0'0'9967,"-1"-10"-8873,-4-30-211,4 37-804,0 1 0,0-1 0,0 1 0,0-1 0,0 1 0,-1 0 0,1-1 0,-1 1 0,1 0 0,-1 0 0,0 0 1,0 0-1,0 0 0,0 0 0,0 1 0,-3-2 0,-6-6 290,-35-31 25,-2 3 0,-2 1 1,0 3-1,-3 2 1,0 2-1,-77-28 1,35 25-126,-1 5 1,-172-25-1,-138 15 259,67 9-328,-234-71-164,56 7 30,-191 30-194,422 38 121,-86-5-2,-208 19 57,100 25-99,-91 45 102,101-15-35,429-42-16,-242 43-25,161-22 36,-29 4-19,-91 16-2,-108 0-17,223-24-17,-167 50 0,159-39 68,-17 4-19,-123 40-22,165-47 29,81-21-15,5-1-15,0 0 1,1 2-1,-1 0 1,-31 17-1,21-6 19,8-5-116,1 2-1,-30 22 0,27-17 101,-40 23 0,-13 8-110,-141 92 61,166-112 58,27-13-9,1 2-1,0 0 1,2 2-1,1 0 0,0 2 1,-30 41-1,44-51-1,0 0 0,1 1-1,0 0 1,2 0 0,0 1 0,1 1-1,0-1 1,2 1 0,0 0 0,1 0-1,0 1 1,0 24 0,1-12-18,1 1 0,6 59 0,-3-81 30,1 1-1,0-1 1,1 1-1,0-1 1,0 0-1,2 0 1,-1 0-1,1 0 1,0-1-1,1 0 1,0 0-1,10 12 1,13 7 2,0-1 1,2-1-1,56 35 0,113 55-5,-181-106 8,35 16-58,1-2-1,68 18 1,0 1-7,103 34-134,-168-61 22,0-3 0,60 6-1,127 11-359,167 15 26,-177-24 339,-26-2-70,136-14 217,-198-7 15,121 1-77,293 2 4,-363 16 48,1-1 30,576-13-28,-506-3 23,47-24-13,-116 5-2,-61 11-28,282-30-382,-15-10 415,16-3-32,-124-4-10,102-17 108,-318 61-44,91-17 134,41-18 16,-120 27-93,124-43 424,-105 27-307,36-9-21,173-74 0,-302 107-51,0-1 0,-1 0 0,28-24 1,3-2-37,-13 13-57,12-8 11,49-43 1,-75 53 188,26-34 0,-41 48-190,61-80 150,-61 79-150,-1 0 1,0 0 0,-1-1-1,-1 0 1,1 0 0,5-18-1,2-3 127,-4 14-160,1-1 1,17-23-1,6-11 73,-30 46-13,0-1 0,-1 1-1,-1-1 1,1 0 0,-1 0 0,-1 0-1,1 0 1,-1 0 0,-1-10 0,0-2 27,0 16-69,0 1 1,-1-1 0,1 0-1,-1 1 1,0-1 0,0 1-1,0 0 1,0 0 0,-1-1-1,1 2 1,-4-5 0,5 6 1,1 0-35,0 2 30,-1-1 0,1-1 0,-1 1 0,0 0 0,1 0 1,-1 0-1,1 0 0,-1 0 0,0 0 0,1-1 0,-1 1 0,1 0 0,-1 0 0,1-1 1,-1 1-1,1-1 0,-1 1 0,1 0 0,-1-1 0,1 1 0,0-1 0,-1 1 0,1-1 1,-1 1-1,1-1 0,0 1 0,0-1 0,-1 1 0,1-2 0,-1 1-3,1 0-1,-1 0 1,1 1-1,-1-1 1,0 0 0,1 0-1,-1 0 1,0 0-1,0 1 1,0-1 0,0 0-1,0 1 1,0-1-1,1 1 1,-1-1 0,-1 1-1,1-1 1,-1 0-1,1 1-33,-5-12 28,-74-115-1344,65 107 661,-1-1-1,-1 2 0,-34-30 1,42 42-207,1 1 0,-1 0 0,-1 0 0,1 1 1,-1 0-1,0 0 0,0 1 0,-18-4 0,-26 0-5245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4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 1169,'0'0'5082,"-5"-1"-4266,-26-4 556,19 4 2984,157 10-4192,-27-1 224,30-7-158,83 6-147,-225-5-1658,-13 3 462,-16 2-415,-31 0-1393,-13-2-2209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3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51 2001,'0'0'3908,"-9"1"-2862,-3 0-1436,-32 4 4278,39-4-2764,7 0-250,25-1-500,645 0 3310,-1307 0-2270,634 0-1326,5 0-235,558 0 1009,-909-2-441,494 0-582,292-41 0,-435 42 183,-3 1-10,-1 0 0,1 0 0,-1 0 0,1 0 0,-1 0 0,1 0 1,-1 0-1,1 0 0,-1 0 0,1 0 0,-1 0 0,1 0 0,-1-1 0,1 1 0,-1 0 0,1 0 0,-1 0 1,0-1-1,1 1 0,-1 0 0,1-1 0,-1 1 0,0 0 0,1-1 0,-1 1 0,0-1 0,1 1 0,-1 0 1,0-1-1,0 1 0,0-1 0,1 1 0,-1-1 0,0 0 614,0 0-621,0 0-56,0 0 22,16 1-555,-16 0 640,17 0-2644,12 0-6080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4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1504 109 3810,'0'0'5608,"-19"-13"-4410,-63-42-289,77 52-823,-1 0 0,0 0 0,0 0-1,0 0 1,0 1 0,-1 0 0,1 1 0,-1-1-1,1 1 1,-1 0 0,-6 0 0,-7 0 152,-104-8 1404,-138 9 0,225 2-1397,0 2 1,0 2 0,-47 12 0,-105 42 244,164-51-424,-56 19 158,-96 47 0,161-66-209,0 1-1,1 1 1,0 0 0,1 1-1,1 0 1,0 1 0,0 1-1,1 0 1,1 1-1,0 0 1,2 0 0,-1 1-1,2 1 1,0-1-1,-10 34 1,5-7-29,3 0 1,2 0-1,1 1 1,2 0-1,2 63 0,2-84 14,1-1-1,1 1 0,2-1 1,0 1-1,1-1 0,1 0 1,10 28-1,-6-29-5,1-1 0,1 0 0,1-1 0,0 0 1,1-1-1,26 27 0,-17-23-1,1 0 0,2-2 0,0-1 0,34 19 0,-13-12 1,1-3 1,1-2-1,1-2 1,1-2-1,75 15 1,-67-21 48,102 4 1,61-13-2,-134-3-41,-14-1-20,-1-3 0,1-4 0,-2-3 0,94-27-1,-145 32 35,0 0-1,-1-1 1,0-1-1,-1-1 0,0 0 1,31-25-1,-4-4 90,43-47 0,-54 52-29,-24 23 27,0-1 0,-1 0 0,-1 0 0,1-1 0,-2 0 0,0 0-1,0-1 1,-2 0 0,1 0 0,-2-1 0,6-28 0,-4-6 25,-1 0 0,-4-65 1,-1 83-134,8-91 115,-8 107-97,1 5 14,-1 0-1,0-1 1,-1 1-1,0 0 1,0-1-1,-1 1 0,-1 0 1,0 0-1,-5-13 1,-24-34 177,-6-11 119,27 44-386,-1 2-1,-2-1 0,0 1 1,-1 1-1,-1 1 0,-1 0 1,-1 1-1,-1 1 0,0 1 1,-1 0-1,-1 1 1,-36-19-1,44 28-423,-2 0 1,1 2-1,-1 0 1,1 0-1,-1 2 0,-22-4 1,-93 2-6971,120 5 6620,-65 0-6272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4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50 6019,'0'0'8286,"-3"-11"-7147,1 5-987,-7-22 196,9 27-345,0 1 0,0 0 0,0 0 1,0 0-1,0 0 0,0-1 0,0 1 0,0 0 1,0 0-1,0 0 0,0 0 0,0-1 0,0 1 1,0 0-1,0 0 0,0 0 0,-1 0 0,1 0 1,0 0-1,0-1 0,0 1 0,0 0 0,0 0 1,0 0-1,-1 0 0,1 0 0,0 0 0,0 0 1,0 0-1,0 0 0,0 0 0,-1 0 0,1 0 1,0 0-1,0 0 0,0 0 0,0 0 0,-1 0 1,1 0-1,0 0 0,0 0 0,-4 15 129,-22 301 2386,21-243-2112,4 22 189,1-95-350,99 1-116,83-1 83,-137-2-2746,-1-2 0,45-10-1,-54 4-2365,-5 1-895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4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41 7716,'0'0'9532,"-4"-8"-8769,-12-20-360,16 27-398,0 1 1,0 0 0,0 0-1,0 0 1,0 0 0,0-1-1,-1 1 1,1 0 0,0 0-1,0 0 1,0 0 0,0 0-1,0-1 1,0 1 0,0 0-1,0 0 1,-1 0 0,1 0-1,0 0 1,0 0 0,0 0-1,0-1 1,0 1 0,-1 0-1,1 0 1,0 0 0,0 0-1,0 0 1,0 0 0,-1 0-1,1 0 1,0 0 0,0 0-1,0 0 1,0 0 0,-1 0-1,1 0 1,0 0 0,0 0-1,0 0 1,0 0 0,-1 0-1,1 0 1,0 0 0,0 0-1,0 1 1,0-1 0,0 0-1,-1 0 1,1 0 0,0 0-1,0 0 1,0 0 0,0 0-1,0 1 1,0-1 0,0 0-1,-1 0 1,1 0 0,0 0-1,0 0 1,0 1 0,0-1-1,0 0 1,0 0 0,-4 14 19,4-12 13,-15 78 468,-9 150-1,21-162-4315,2-1-4044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4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6147,'0'0'7627,"24"-5"-7122,4-2-435,-4 2-44,1 0 0,0 2-1,40-2 1,-53 5-19,5 0-349,-1 0 1,1-1 0,-1-1 0,1-1-1,24-7 1,-39 9 305,0-1-1,-1 1 0,1 0 1,-1-1-1,0 1 1,1-1-1,-1 0 1,0 1-1,0-1 1,0 0-1,0 0 1,0 0-1,0 0 1,0 1-1,-1-1 1,1 0-1,-1-1 1,1 1-1,-1 0 1,0 0-1,0 0 1,0 0-1,0-2 1,0-9 571,-1 1 1,-2-19 0,1 26-242,1 1 1,-1-1-1,1 1 1,-1 0-1,-5-8 1,5 9 194,0-1 0,0 1 0,0-1 0,0 1 0,1-1 0,0 0-1,0 1 1,0-1 0,-1-7 619,1 15-1201,-2 212-248,4-121-2538,-1-95 2851,0 7-803,0 1-1,0-1 1,1 0-1,0 0 0,0 0 1,0 0-1,5 11 0,8 6-4277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47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31 9524,'0'0'7668,"-27"-7"-7223,-8-1-395,-44-6-1,75 13-47,1 1 0,0 0 0,0 0 1,-1 0-1,1 0 0,0 1 0,0 0 0,-1-1 0,1 1 0,0 0 0,0 0 0,0 1 1,0-1-1,0 1 0,0-1 0,1 1 0,-1 0 0,0 0 0,1 0 0,0 1 0,-1-1 1,1 0-1,0 1 0,0 0 0,0-1 0,1 1 0,-4 5 0,3-1-22,-1 1 0,1-1 0,0 0-1,0 1 1,1 0 0,0-1 0,0 1 0,1 13-1,1-18 14,-1 0 0,1 0 0,0 0 0,0-1 0,0 1 0,0 0 0,1-1 0,-1 1 0,0 0 0,1-1-1,0 0 1,0 1 0,0-1 0,0 0 0,0 0 0,0 0 0,0 0 0,1 0 0,4 2 0,6 3 24,0 0 0,24 9 0,-21-10-9,12 5 21,-13-6-24,0 1 1,0 1-1,-1 0 0,26 17 1,-39-23 43,0 1 1,0-1 0,1 1 0,-1-1 0,0 1-1,0 0 1,0-1 0,-1 1 0,1 0-1,0 0 1,-1 0 0,1-1 0,-1 1-1,1 0 1,-1 0 0,0 0 0,0 0-1,0 0 1,0 0 0,0 0 0,0 0-1,-1 0 1,1 0 0,-1-1 0,1 1-1,-1 0 1,0 0 0,1 0 0,-1-1 0,0 1-1,0 0 1,0-1 0,-1 1 0,1-1-1,0 1 1,-1-1 0,1 0 0,0 1-1,-1-1 1,0 0 0,1 0 0,-4 1-1,-9 6 23,-1-1 1,1-1-1,-1-1 0,0 0 0,-1 0 0,1-2 0,-27 3 0,-116 0-5578,132-6 3344,-73 0-10073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5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 5955,'0'0'7731,"0"-7"-7235,0-24-141,0 24-200,0 10-126,-2 69 88,1-21 84,5 67-1,-2-107-312,0 0 0,1-1 0,0 0-1,1 1 1,0-1 0,6 11 0,-8-17-912,1 0 0,0 0 0,-1 0 0,1-1 0,5 5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5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18 3826,'0'0'3583,"-25"-3"-2999,-82-8 56,79 8 285,-42 2 0,38 2-302,22-1-530,-1 0 0,1 1 0,-1 1 0,1-1 0,-1 2 0,1-1 0,0 1 0,0 1 0,0 0 0,0 0 0,1 1 0,0 1 0,0-1 0,0 1 0,0 1 0,1 0 0,0 0 0,1 0 0,0 1 0,-13 17 0,9-9-68,0 0-1,1 1 1,1 0-1,0 1 1,2 0 0,0 0-1,1 1 1,-5 22-1,4-2 32,2 1-1,-1 80 0,7-105-37,1 1-1,0-1 0,1 0 1,1 0-1,0-1 0,1 1 1,0-1-1,2 0 0,-1 0 1,14 20-1,1-3 194,1-1-1,1-1 0,33 30 1,-34-37-129,2-1 0,0-2 1,1-1-1,1 0 0,1-2 1,0-1-1,1-1 1,58 19-1,-44-21-6,0-2 0,0-1 0,1-3 0,0-1 0,81-3 1,-103-4-41,0 0 0,0-2 0,0 0 0,-1-2 0,0 0 0,0-1 0,0-1 0,-1-1 1,0 0-1,-1-2 0,0 0 0,0-1 0,17-17 0,-13 10 87,-1-1 0,0 0 0,-2-2 0,-1-1-1,-1 0 1,-1-1 0,0-1 0,-2 0 0,11-30 0,-18 38 132,-2 0 1,0 0-1,-1 0 1,-1-1-1,0 1 1,-2-1-1,0 0 1,-2-21-1,1 32-173,-2 0-1,1-1 1,-1 1-1,0 0 0,-1 0 1,1 0-1,-1 1 1,-1-1-1,1 1 0,-1-1 1,0 1-1,-1 0 1,0 1-1,-5-7 0,-11-8 58,0 2-1,-31-22 1,38 30-127,-34-26 32,-90-48-1,114 72-71,1 1 1,-1 1-1,-1 2 0,1 0 1,-2 1-1,-40-5 0,38 10-549,0 1 0,0 1 0,1 2 0,-1 1 0,0 0 0,1 2 0,0 2 0,0 0 0,-39 17 0,-73 35-4978,-14 5-3107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4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4370,'0'0'10391,"0"-6"-9433,0-11-180,0 9 755,0 17 1769,3 419-3456,-3-427-39,0-1 0,0 1 0,0 0 1,0 0-1,0 0 0,0 0 0,0 0 1,1-1-1,-1 1 0,0 0 0,0 0 1,1 0-1,-1-1 0,1 1 0,-1 0 0,1 0 1,-1-1-1,1 1 0,-1 0 0,1-1 1,0 1-1,-1-1 0,1 1 0,0-1 1,-1 1-1,1-1 0,0 1 0,0-1 1,-1 0-1,2 1 0,1 0-754,-1-1-1,1 0 1,0 1-1,-1-1 1,1 0-1,0-1 1,-1 1-1,6-1 1,10-5-4255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4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60 5523,'0'0'6432,"-3"-6"-5653,-7-18-187,9 23-587,1 1 1,0 0-1,0-1 0,0 1 1,-1-1-1,1 1 0,0 0 1,0-1-1,0 1 0,0-1 1,0 1-1,0-1 0,0 1 1,-1 0-1,1-1 0,0 1 0,1-1 1,-1 1-1,0-1 0,0 1 1,0 0-1,0-1 0,0 1 1,0-1-1,1 1 0,-1 0 1,0-1-1,0 1 0,0-1 1,1 1-1,-1 0 0,0-1 1,1 1-1,-1 0 0,0 0 0,1-1 1,-1 1-1,0 0 0,1 0 1,-1-1-1,0 1 0,1 0 1,-1 0-1,1 0 0,-1 0 1,1-1-1,-1 1 0,0 0 1,1 0-1,-1 0 0,2 0 0,1-1 13,19-3-31,0 0 0,0 2 1,0 0-1,33 2 0,-33 0-6,-19 0 10,0 0 0,0 0 0,1 1-1,-1-1 1,0 1 0,0 0 0,0-1 0,0 1 0,0 0 0,0 1 0,0-1 0,-1 1 0,1-1-1,0 1 1,-1 0 0,4 3 0,-3-2 1,-1 0 0,1 1 0,-1-1 0,1 1 0,-1 0 0,0-1 0,0 1 0,-1 0 0,1 1 0,-1-1 0,1 6 0,0 0 1,0 0 0,-1 0 0,0 0 0,-1 0 0,-1 11 0,1-17 21,-1 0-1,0 1 0,1-1 0,-2 0 1,1 0-1,0 0 0,-1 0 1,0 0-1,0 0 0,0 0 0,0 0 1,-1-1-1,1 1 0,-4 2 0,-7 5 213,0 0-1,0-1 0,-1-1 1,0-1-1,-1 0 0,0 0 1,-17 5-1,11-5 125,-1-2-1,1 0 1,-1-1 0,-40 3-1,46-7 1983,40 8-1860,108 76-564,-8-5-1479,-98-65-589,1-1 1,54 20-1,-35-23-1431,-2-9-1305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4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37 2993,'0'0'6558,"4"-6"-5235,13-18-226,-13 18-348,-18 19-116,-84 93-111,-68 67 375,166-172-843,0-1-1,0 0 1,-1 0-1,1 1 1,0-1-1,0 0 1,0 1-1,-1-1 1,1 0-1,0 0 1,0 1-1,0-1 1,0 0-1,0 1 1,-1-1-1,1 0 1,0 1-1,0-1 1,0 1-1,0-1 1,0 0-1,0 1 1,0-1-1,0 0 1,0 1-1,1-1 1,-1 0-1,0 1 1,0-1-1,0 0 1,0 1-1,0-1 1,1 0-1,-1 0 1,0 1-1,0-1 1,0 0-1,1 1 1,-1-1-1,0 0 1,0 0-1,1 0 1,-1 1-1,0-1 1,1 0-1,19 11-550,-13-7 673,62 33-115,47 23-1761,1-6-4590,-58-33 1709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4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50 11013,'0'0'8495,"-5"-10"-8170,-12-30-165,15 49-44,1 0 0,0 1 0,0 11 0,1 17-193,0 117 806,0-51-3947,0-103 2922,0 0-1,0 0 1,0-1 0,0 1 0,0 0-1,0 0 1,0 0 0,0 0 0,0 0-1,1 0 1,-1-1 0,0 1 0,1 0-1,-1 0 1,1 0 0,-1-1 0,0 1-1,1 0 1,0 0 0,-1-1 0,1 1 0,-1 0-1,1-1 1,1 1 0,8 1-4955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4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7491,'0'0'5752,"17"-3"-5701,-6 1-37,110-12 44,-90 13-159,50-5-651,-72 5 660,0 0-1,-1-1 0,1-1 0,-1 1 1,1-1-1,13-7 0,-21 8 101,1 1 0,0-1 1,-1 1-1,1-1 0,-1 1 0,1-1 0,-1 0 0,0 0 0,0 0 1,0 1-1,0-1 0,0 0 0,0 0 0,0-1 0,-1 1 0,1 0 1,-1 0-1,0 0 0,1-2 0,-1-48 1836,-1 33-839,1-53 6407,8 238-7585,-2-67-1802,-6-93 1455,1-1 0,-1 1 0,1-1 0,0 0 1,1 1-1,-1-1 0,3 5 0,-3-8 155,0 0 0,0 0-1,0 0 1,1-1 0,-1 1-1,0 0 1,1-1 0,-1 1 0,1-1-1,-1 0 1,1 1 0,-1-1 0,1 0-1,0 0 1,0 0 0,0 0 0,0 0-1,0 0 1,0-1 0,3 2-1,26-1-4150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4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324 117 8420,'0'0'8569,"-26"-19"-7630,-80-58-467,102 74-446,0 1 0,0-1 0,0 1 0,0 1 0,0-1 0,0 0-1,0 1 1,-1 0 0,1 0 0,0 0 0,-8 0 0,10 1-21,1 0 1,-1 0-1,0 1 1,0-1-1,0 1 1,0-1-1,0 1 0,0 0 1,1 0-1,-1-1 1,0 1-1,0 0 1,1 1-1,-1-1 1,1 0-1,-1 0 1,-2 4-1,2-1-11,-1 0-1,0 1 1,1-1 0,0 1-1,0 0 1,1 0-1,-1-1 1,1 1 0,0 0-1,0 1 1,1-1-1,-1 8 1,1-8 1,0 0 0,0 0 1,1 0-1,-1-1 0,1 1 0,0 0 1,0-1-1,1 1 0,-1-1 0,1 1 1,0-1-1,1 0 0,-1 0 0,0 0 1,1 0-1,0 0 0,0 0 0,0-1 1,1 1-1,-1-1 0,1 0 0,4 3 1,74 50-3,-59-42 23,0 1-1,36 31 1,-58-45 19,1 1 0,-1-1 0,0 0 0,1 0 0,-1 1 0,0-1 0,0 1 0,0-1 0,0 1 0,-1-1 0,1 1 0,0 0 0,-1 0 0,1-1 0,-1 1 0,1 3 0,-1-4 16,0 0 1,0 0-1,-1 0 1,1 0-1,0 0 1,-1 0 0,1 0-1,-1 0 1,1 0-1,-1 0 1,0 0-1,1 0 1,-1 0-1,0 0 1,1-1 0,-1 1-1,0 0 1,0-1-1,0 1 1,-1 0-1,-6 3 98,1-1 0,-1 0-1,0 0 1,0-1 0,-13 2-1,20-4-172,-29 4-580,0-1 0,-58-3 0,39-1-2549,-12 1-3688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5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9 233 1489,'0'0'9828,"-1"-7"-8563,0 4-1203,-2-19 688,1-1 0,1 1 0,2-26 0,-1 46-718,1-1 0,0 1 0,0 0-1,0-1 1,0 1 0,0 0-1,0 0 1,1-1 0,-1 1-1,1 0 1,-1 0 0,1 1-1,0-1 1,0 0 0,0 0-1,0 1 1,0-1 0,0 1-1,0 0 1,1 0 0,-1 0 0,0 0-1,1 0 1,-1 0 0,4 0-1,5-2-26,-1 1 0,1 1 0,0-1 0,15 2 0,-10 0-25,-2-1 5,-1 2 1,24 2-1,-33-2 12,1 0-1,0 1 0,-1-1 1,1 1-1,-1 0 1,0 0-1,0 0 0,1 1 1,-1-1-1,-1 1 1,6 5-1,-2-2-12,0 1 0,-1 0 0,0 0-1,-1 1 1,1 0 0,-1 0 0,-1 0-1,0 0 1,4 12 0,-4-7 7,0 0-1,-2 0 1,0 1-1,0 0 1,-1 23-1,-1 31 1584,0-89-373,-1-23-583,3-64-377,-1 100-243,0 1 0,1 0 1,0 0-1,0 0 0,1 0 0,0 0 0,0 0 0,0 1 1,1 0-1,0-1 0,0 1 0,1 1 0,-1-1 0,1 1 1,1-1-1,-1 2 0,11-9 0,-6 6-4,0 1-1,1 1 1,-1-1-1,1 1 1,0 1-1,0 0 1,0 1-1,1 0 1,-1 1-1,18-2 1,-9 2-8,0 1-1,0 2 1,0-1-1,0 2 1,23 5-1,-36-5 1,1 0-1,-1 1 1,0-1 0,0 1-1,0 1 1,-1-1 0,1 1-1,-1 1 1,0-1 0,0 1-1,0 0 1,-1 0 0,0 1-1,0-1 1,0 1 0,6 12-1,-6-10-15,-1 0-1,-1 1 1,1 0-1,-1 0 1,-1 0-1,0 0 1,0 0 0,0 15-1,-1 8-142,-3 36-1,2-65 163,-2 11-273,0 0 0,-1 1 1,-1-1-1,0-1 0,-7 16 0,5-15-1016,1 1 1,0 0-1,-4 29 0,7-11-3025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5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41 4738,'0'0'6609,"-19"0"-5697,-62 0 1625,126 0-2064,1-1 0,69-12 0,8-11 461,-89 23-7958,-13-1 2646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5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31 3810,'0'0'9604,"-2"-5"-8811,-5-16-271,7 21-520,0 0 0,0 0 0,0 0 0,0 1 0,0-1 0,0 0 0,1 0 0,-1 0 0,0-1 0,0 1 0,0 0 0,0 0 0,0 0 0,0 0 0,1 0 0,-1 0 0,0 0 0,0 0 0,0 0 0,0 0 0,0 0 0,0 0 0,0 0 0,0 0 0,0 0 0,1 0 0,-1-1 0,0 1 0,0 0 0,0 0 0,0 0 0,0 0 0,0 0 0,0 0 0,0 0 0,0-1 0,0 1 0,0 0 0,0 0 0,0 0 0,0 0 0,0 0 0,0 0 0,0 0 0,0-1 0,0 1 0,0 0 0,0 0 0,0 0 0,0 0 0,0 0-1,0 0 1,0 0 0,0-1 0,0 1 0,0 0 0,0 0 0,0 0 0,0 0 0,-1 0 0,1 0 0,0 0 0,0 0 0,0 0 0,0-1 0,0 1 0,0 0 0,0 0 0,-1 0 0,6 1-5,0-1 0,-1 1 0,1 0 0,-1 0 0,1 0 0,-1 1 0,0-1 0,1 1 0,-1 0 0,0 1 0,0-1 0,0 1 0,-1-1 0,1 1 0,0 0 0,-1 1 0,0-1 0,0 1 0,0-1-1,0 1 1,2 4 0,-1-1-5,1 1-1,-2 0 1,1 0-1,-1 0 1,0 0-1,0 0 1,-1 1 0,0-1-1,-1 1 1,1 16-1,-2-21 14,0 1-1,0-1 1,0 1-1,0-1 1,-1 1-1,0-1 1,0 0-1,0 1 1,-1-1-1,1 0 1,-1 0-1,0 0 1,0 0-1,0 0 1,-1 0-1,0 0 1,1-1 0,-1 1-1,0-1 1,-1 0-1,1 0 1,-5 3-1,-3 2 173,0-1 0,-1 0 0,0 0 0,0-1 0,-1-1 0,0 0 0,0-1 1,0 0-1,0-1 0,-26 2 2001,45-5-1866,239-8 510,9 0-1001,-245 8-189,20 0-496,-29 0 635,1 0 1,0 0-1,0-1 0,0 1 1,-1 0-1,1 0 1,0 0-1,0 0 1,0-1-1,-1 1 1,1 0-1,0-1 1,-1 1-1,1-1 1,0 1-1,-1-1 1,1 1-1,0-1 0,-1 1 1,1-1-1,-1 0 1,1 1-1,-1-1 1,1 0-1,0 0 1,-1-13-4759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5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2465 62 5122,'-26'-4'246,"-322"-37"3131,-317 24 1679,601 22-4816,0 2 0,0 3 0,1 3 0,0 3 0,2 2 0,-61 27 0,-16 15 303,-184 112 1,308-164-513,-192 122 695,181-111-559,0 0 1,1 2 0,1 1 0,1 1-1,-31 42 1,43-50-132,1 1 1,0 0-1,2 1 1,-1-1-1,2 1 0,1 1 1,0-1-1,-4 30 1,7-34-23,1 1 0,0-1 0,1 0 0,0 1 0,2-1 0,-1 0 0,1 1 0,1-1 0,1 0 0,0 0 0,0-1 0,9 18 0,1-8 7,1 0 1,1-1-1,1 0 0,0-1 1,40 34-1,114 77 58,-168-129-76,89 61 16,2-3 0,3-5 0,3-4 0,1-4 0,2-5 0,3-4 0,0-5 0,2-5 0,1-4 0,154 13-1,115-27-200,-376-10 180,95-1-36,-1-4 0,0-5 0,0-3 0,-2-5 0,0-4 0,108-40 0,-167 48 54,0-2 1,-1-2 0,-1-1 0,-1-1 0,-1-2 0,0-1 0,-2-1-1,-1-2 1,0 0 0,-2-2 0,-2-1 0,0-2 0,-2 0-1,-2-1 1,27-54 0,-32 56 106,-2 0 0,-1-1 0,-1-1 0,-2 0 0,-1 0 0,-1-1 0,-2 0 0,-2 0 0,-1 0 0,-3-55 0,-1 74-28,-1 0 1,0 1 0,-1-1-1,-1 1 1,0 0-1,0 0 1,-2 1 0,1-1-1,-2 1 1,1 1 0,-2 0-1,1 0 1,-21-19-1,-2 2 42,-2 1-1,0 2 0,-52-29 0,14 12-73,-2 4-1,-132-50 1,150 69-116,-1 3 0,0 3 0,-1 1 0,-101-6 0,72 17-1525,1 4 0,0 3 0,-162 34 0,70-3-4583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1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 4322,'0'0'5507,"0"-9"-443,0-5-2480,0 184-1743,1-207-594,0 17-113,-1 0 1,-3-29 0,-4 21 678,7 28-695,0 4-316,-2 83-282,4 105 448,-2-190 32,0 1 2,0 0 0,1-1 0,-1 1 0,0-1 0,1 1-1,0 0 1,-1-1 0,1 1 0,2 3 0,-2-6 67,-14 0-7880,-9 0-1703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1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60 4258,'0'0'6264,"-16"-3"-5624,-53-8-269,65 11-355,1 0 1,-1-1-1,1 2 0,0-1 0,-1 0 0,1 1 1,-1-1-1,1 1 0,0 0 0,0 0 0,-1 1 1,1-1-1,0 1 0,0-1 0,0 1 0,0 0 0,1 0 1,-1 0-1,0 1 0,1-1 0,-4 4 0,1 0-9,-5 4-14,1-1 1,0 2-1,0 0 0,1 0 1,1 0-1,-12 24 0,16-27-11,0 0 0,0 0 0,1 0 1,0 0-1,0 1 0,1-1 0,0 1 0,1-1 0,0 1 0,0-1 0,1 1 0,2 10 0,-2-15 2,0-1 1,0 1-1,0-1 1,0 1-1,1-1 1,0 0-1,0 0 1,-1 0-1,2 0 1,-1 0-1,0 0 1,1-1-1,4 5 1,-2-3 0,1 0-1,-1-1 1,1 1-1,0-1 1,0-1 0,0 1-1,7 1 1,5 1 40,-1-2 1,1 0-1,1-1 0,27 0 1,-34-2-24,-9 0 122,1 1 1,-1-1 0,1 0-1,-1 0 1,1 0 0,0-1 0,-1 1-1,1-1 1,-1 0 0,1 0-1,-1 0 1,0 0 0,1-1 0,-1 1-1,0-1 1,0 0 0,0 0 0,5-4-1,-2-1 171,1-1 0,-1 0 1,0-1-1,-1 1 0,0-1 0,-1 0 0,1 0 0,-2-1 0,1 1 0,-1-1 0,2-11 0,-2 3 20,-1 0 0,0-1-1,-2 1 1,0-1 0,-3-21-1,2 34-266,-1 1-1,1 0 0,-1 0 1,0 0-1,0 0 0,0 0 0,-1 1 1,0-1-1,0 1 0,0 0 0,0-1 1,-1 1-1,0 1 0,0-1 0,0 0 1,0 1-1,0 0 0,-9-5 0,4 3-180,1 1 0,-1 0 0,0 0 0,0 1 0,0 0 0,0 1 0,0-1 0,-1 2 0,-18-2 0,27 3-126,-1 0 1,1 0-1,-1 1 0,1-1 0,-1 0 0,1 1 0,-1-1 0,1 0 0,-1 1 1,1 0-1,-1-1 0,1 1 0,0 0 0,-1 0 0,1 0 0,0 0 0,0 0 1,-1 0-1,1 0 0,0 0 0,0 0 0,0 1 0,0-1 0,1 0 0,-1 1 1,0-1-1,1 1 0,-1-1 0,0 3 0,-11 26-7689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1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8676,'0'0'5512,"25"1"-5307,79 6-183,-99-6-28,0 0 0,0 1 0,0-1 0,0 1 0,0 0 0,0 0 0,0 0 0,0 1 0,-1 0 0,0 0 0,1 0 0,-1 0 0,0 1 0,0-1 0,-1 1 0,1 0 1,-1 0-1,0 1 0,3 5 0,-2-2-12,0-1 0,-1 1 0,-1 0 0,1 0 0,-1 0 0,0 1 0,-1-1 0,0 0 0,0 13 0,-1-15 8,0 0 1,0-1 0,-1 1-1,1 0 1,-1 0-1,-1-1 1,1 1 0,-5 9-1,5-12 30,-1 0 0,0 0 0,-1 0 0,1-1 0,-1 1 0,1-1 0,-1 1 0,0-1 0,1 0 0,-1 0 0,-1 0 0,1-1 0,0 1 0,0-1 0,-7 2 0,2-1 654,1 0 1,-2-1 0,1 0 0,0 0 0,-16-2 0,9 1 3362,29 0-4133,231 1-1200,-80 1-5457,-81 0-1040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4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73 1489,'0'0'6656,"-5"0"-3505,128-10-1775,-38 1-1117,188 0 46,-94 5-207,-171 4-83,14-2 120,-22 2-132,1 0 0,-1 0 0,1-1 0,-1 1 0,0 0 0,1 0 0,-1 0 0,1-1-1,-1 1 1,0 0 0,1-1 0,-1 1 0,0 0 0,1-1 0,-1 1 0,0 0 0,0-1 0,1 1 0,-1 0-1,0-1 1,0 1 0,0-1 0,1 1 0,-1-1 0,0 1 0,0 0 0,0-1 0,0 1 0,0-1 0,0 1-1,0-1 1,0 1 0,0-1 0,0 1 0,0 0 0,0-1 0,0 1 0,-1-1 0,1 1 0,0-1 0,-1 0-29,0-1 1,1 1 0,-1 0 0,0 0 0,0 0 0,0 0 0,0 0-1,0 0 1,0 0 0,-1 0 0,1 0 0,0 0 0,0 1 0,-1-1-1,1 0 1,0 1 0,-1-1 0,1 1 0,-1-1 0,-1 1 0,-34-5-1403,-53 4-3620,38 1 1441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1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4002,'0'0'8188,"4"-3"-7287,0 0-841,1-1-1,0 1 0,0 0 0,0 1 1,1-1-1,-1 1 0,0 0 0,1 1 1,0-1-1,-1 1 0,1 0 1,0 1-1,7-1 0,-2 1-69,0 0 1,-1 1-1,1 0 1,12 3-1,-18-2 1,0 0 1,0 0-1,0 0 0,0 0 0,-1 1 1,1 0-1,-1 0 0,1 0 0,-1 0 1,4 5-1,-2-2-5,-1 0 0,0 0 0,0 0 0,-1 0 0,1 1 1,-2 0-1,1 0 0,-1 0 0,0 0 0,0 0 0,-1 1 0,0-1 0,0 1 0,-1 0 0,0 0 1,0-1-1,-1 1 0,0 9 0,0-15 11,0-1 0,-1 1 1,1 0-1,0-1 0,0 1 0,-1-1 1,1 1-1,-1 0 0,0-1 0,1 1 1,-1-1-1,0 0 0,0 1 1,0-1-1,0 1 0,0-1 0,0 0 1,0 0-1,-3 2 0,1-1 27,-1 1-1,0-1 0,1 0 1,-1-1-1,0 1 1,0-1-1,-7 2 1,-6 0 807,1-1 1,-34 0 0,48-2-646,22 0 53,26-1 445,0 2 1,0 2 0,51 11 0,26 23-902,-111-32 162,1 1 1,-1-1-1,0 2 1,0 0-1,0 1 0,-1 0 1,13 12-1,-21-17-1,-1 0 0,0-1 0,0 2 0,0-1 0,0 0-1,0 0 1,0 0 0,-1 1 0,0-1 0,0 1 0,0-1 0,1 8 0,-1-8 51,-1-1-1,0 0 1,0 0 0,0 1 0,0-1 0,-1 0 0,1 0 0,-1 1 0,1-1 0,-1 0 0,0 0 0,1 0 0,-1 0 0,0 0 0,-1 0 0,1 0 0,0 0 0,0 0 0,-1-1 0,1 1 0,-1 0 0,-2 1-1,-5 3 29,0-1-1,-1 1 0,0-2 0,0 1 0,0-2 0,0 1 0,-17 2 0,-77 10 198,96-15-206,-96 6 259,81-7-2028,71-5-2685,35-2-3436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1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6883,'0'0'5496,"-5"21"-5122,0-5-267,-1 4 32,1 0 0,0 1 0,2-1 0,0 1 0,1 21 0,1-27-33,2-1 0,0 1 0,3 14 0,-3-23-82,1-1 1,0 0 0,-1 0 0,2 0-1,-1-1 1,0 1 0,1 0 0,0-1-1,0 1 1,0-1 0,5 5 0,-1-3-9,0 1 1,1-2-1,-1 1 0,1-1 1,0 0-1,0 0 1,1-1-1,0 0 1,-1 0-1,1-1 1,0-1-1,1 1 0,-1-1 1,0-1-1,1 0 1,-1 0-1,11-1 1,-4 0-12,-10 1 12,0-1 1,0 0-1,0 0 0,0 0 0,-1-1 0,1 1 0,0-1 1,0-1-1,-1 1 0,1-1 0,-1 0 0,1 0 0,-1-1 1,0 0-1,7-4 0,-4-1 13,0 0 0,-1 0 0,0-1 1,0 1-1,-1-2 0,0 1 0,-1-1 0,0 0 1,0 0-1,-1 0 0,3-14 0,-1 3 681,-1-1 0,-1 0 0,-1 0-1,0-38 810,-3 67-1555,1 58-27,2 0-1,13 67 1,-9-98-1044,19 60-1,-16-70-933,0 0 0,1-1 0,16 25 1,12 7-5306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1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 4674,'0'0'7865,"-5"-1"-7395,4 1-445,-1-1 0,1 1 1,0 0-1,-1 0 1,1 0-1,-1 0 0,1 0 1,0 0-1,-1 0 1,1 0-1,0 1 0,-1-1 1,1 1-1,0-1 1,-1 1-1,1-1 1,0 1-1,0 0 0,0-1 1,-1 1-1,0 1 1,0 0-3,1 1 1,0-1 0,0 0 0,0 1 0,0-1 0,0 0 0,0 1 0,1-1 0,-1 1 0,1-1 0,0 1 0,0 0 0,-1-1-1,2 4 1,-1-4-23,0-1-1,0 1 0,1 0 0,-1-1 1,1 1-1,-1 0 0,1-1 0,0 1 1,-1 0-1,1-1 0,0 1 0,0-1 1,0 0-1,0 1 0,1-1 0,-1 0 1,0 0-1,0 1 0,1-1 0,-1 0 1,3 1-1,37 17 32,-27-13-8,52 19 170,-26-10 17,42 23 1,-71-32-179,1 0 0,-2 1 1,1 1-1,-1 0 1,0 0-1,-1 1 1,0 0-1,9 12 0,-12-8 199,-12-7 401,-18-3 227,23-3-874,-55 1 503,-43 0-206,84-2-1211,1 0 0,0-1 0,0-1-1,-23-6 1,0-6-4840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1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8212,'0'0'4082,"142"-31"-1361,-75 31-1024,-1 0-113,-9 0-623,-20 0-401,-13 0-16,-13 0-384,-6 0 48,-13 0-1664,-35 0-2130,-21 0-4850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2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5651,'0'0'4460,"4"1"-4252,-1 1-120,0-1 0,0 1 0,-1 0 0,1 0 0,-1 0 0,1 0 0,-1 0 0,0 1 0,0-1 0,0 1 0,0-1 0,0 1 0,-1 0 0,1 0 0,-1 0 0,0 0 0,2 6 0,4 11 449,5 32 0,-11-46-495,8 46 444,2 89 1,-3-22-390,-11-166 3666,5-40-3386,-1 15-206,-1 67-159,0-15 46,0-1 0,6-30 0,-5 44-55,1 0 0,0 0 1,1 0-1,0 0 0,0 1 1,0-1-1,1 1 0,0-1 0,0 1 1,7-7-1,-8 9-14,0 1 1,1-1-1,0 0 1,-1 1-1,2 0 1,-1 0-1,0 0 1,0 1-1,1 0 1,0-1-1,-1 1 1,1 1 0,0-1-1,0 1 1,0 0-1,0 0 1,0 0-1,0 1 1,0 0-1,0 0 1,0 0-1,0 0 1,0 1-1,0 0 1,0 0-1,0 0 1,0 1-1,6 2 1,-2 2-8,-1 0 0,0 0-1,-1 0 1,0 1 0,0 1 0,0-1 0,-1 1 0,0 0 0,8 14 0,-1 2-19,0 2 1,12 32-1,-12-23-4,-2 0 0,13 67 0,-23-82 36,-1-19 256,0-9 733,0 6-969,-1-13 54,1 0 0,0 0 0,1 0 0,1 0 0,1 1-1,0-1 1,0 1 0,12-27 0,-8 27-83,1 0 1,0 0-1,1 1 1,0 0-1,2 1 1,-1 0-1,1 0 1,16-11-1,-21 18 7,1 0-1,-1 1 1,1-1-1,0 2 1,1-1-1,-1 1 1,0 0-1,1 1 1,0-1-1,0 1 1,0 1-1,-1 0 1,1 0-1,0 0 1,1 1-1,-1 1 1,0-1-1,11 3 1,-14-1-4,0 0 0,0 0 0,0 0-1,-1 1 1,1 0 0,-1 0 0,1 0 0,-1 0 0,0 1 0,0 0 0,-1-1-1,1 1 1,-1 1 0,0-1 0,4 7 0,1 2-31,-1 0-1,-1 0 1,0 0 0,6 21-1,-8-18-554,-1-1-1,-1 0 0,0 1 1,-1 16-1,-2 30-5377,1-59 5483,-2 36-6223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2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5907,'0'0'9700,"40"-2"-9508,-6 0 176,9 2-336,0-3-32,0 1-160,-6 2-1953,-7 0-1312,-17 0-417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2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2785,'0'0'10517,"59"22"-9781,-19-15-624,-3 3-112,1-3-144,-6-4-2897,-5-3-1489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2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7187,'0'0'8823,"0"-3"-8427,1 5-341,21 77 1131,14 60-286,-18 5-605,-6-37-2641,-5-76-877,-2-10-1838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2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2103 245 4706,'0'0'1937,"-27"-15"-304,-88-48-489,65 36-289,-2 3 0,-1 2 0,-1 2 0,-79-18 0,67 25-475,1 4 0,-1 2 0,-76 2 0,109 5-314,-20-1 5,1 2 0,0 2 0,-91 18-1,-298 109 453,416-123-472,1 2-1,0 0 0,0 2 0,1 1 0,1 0 1,0 2-1,1 1 0,0 0 0,1 1 0,-19 21 1,0 7 219,-51 71 1,72-88-171,1 1 0,2 1 0,0 0-1,-13 40 1,22-47-68,2 0 0,0 0 1,1 0-1,2 1 0,0-1 0,3 25 0,-2-28-22,2 3 27,0 0 0,2 0 1,1-1-1,0 1 0,2-1 1,0 0-1,1 0 0,1-1 1,18 27-1,6 6 42,2-2 1,50 54-1,-52-67-62,3-2-1,1-1 1,1-2 0,66 42 0,-47-39 4,3-3 1,117 47 0,-59-40 4,2-5 0,1-5 0,160 18 0,-168-37 42,186-5 0,-251-8-57,-1-3-1,0-1 0,0-3 0,-1-2 0,0-1 1,0-3-1,58-28 0,-54 19 21,-1-3 1,-1-2-1,-2-1 1,-1-3-1,-2-2 0,42-42 1,-66 58 99,0-2-1,-2 1 1,0-2 0,-2 0-1,0-1 1,-2-1 0,0 0 0,-2 0-1,-1-1 1,0-1 0,-2 0 0,-1 0-1,6-48 1,-7 20 201,-3-65 0,-4 94-251,-1 0-1,-1 0 1,-1 1-1,-1-1 1,-9-23-1,3 21-48,-1 0 1,-1 0-1,-1 1 0,-2 1 0,-19-24 1,-4 1-10,-64-62 0,57 66-20,-3 3-1,0 2 0,-3 2 1,-97-53-1,104 68-181,-1 1 0,-1 3 0,-1 1 0,-1 3 0,0 2 1,-76-9-1,-178 11-5245,233 10 3212,-147 0-6976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971 90 720,'0'0'1206,"-7"-4"-723,-24-14 438,30 18-769,1-1 0,-1 0 1,0 0-1,0 1 0,1-1 1,-1 0-1,0 0 0,1 0 1,-1 0-1,1 0 0,-1 0 1,1 0-1,0 0 0,-1 0 1,1 0-1,0 0 0,0 0 1,-1-1-1,1 1 0,0 0 1,0 0-1,0 0 0,1 0 1,-1 0-1,0 0 0,0 0 1,1-2-1,-1 3-12,1-1 0,-1 0-1,0 0 1,0 0 0,0 1 0,0-1-1,1 0 1,-1 0 0,0 0 0,0 1-1,-1-1 1,1 0 0,0 0 0,0 0-1,0 1 1,0-1 0,-1 0 0,1 0 0,0 1-1,-1-1 1,1 0 0,0 0 0,-1 1-1,1-1 1,-1 1 0,1-1 0,-1 0-1,0 1 1,1-1 0,-1 1 0,1-1-1,-1 1 1,-1-1 0,-7-2 79,-1 0 0,1 1 0,-1 0 0,0 0 0,0 1 1,0 0-1,0 1 0,0 0 0,-10 2 0,-12-2 52,5 2-137,0 0 0,0 2 0,1 1 0,0 1 0,-1 1 0,-39 16 0,-146 81 639,63-18-204,124-70-469,1 1-1,1 1 1,-37 38 0,54-50-102,1-1-1,0 1 1,0 1-1,0-1 1,1 1 0,0 0-1,1 0 1,-1 0 0,1 0-1,0 0 1,1 1-1,0 0 1,0-1 0,1 1-1,0 0 1,0 0-1,1 0 1,1 14 0,-1-21-2,0 1 0,0-1 0,0 0 0,1 0 0,-1 0 0,1 0 0,-1 0 0,1 1 0,-1-1 0,1 0 0,-1 0 0,1 0 0,0-1 0,0 1 0,0 0 0,-1 0 0,1 0 1,0 0-1,0-1 0,0 1 0,0 0 0,0-1 0,2 1 0,29 6-283,-27-6 210,61 2-1855,11-2-2459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4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72 624,'0'0'6030,"-9"-1"-5310,-26-4-24,25 2 1786,13 0-1446,-3 3-1003,4-2 21,0 0 0,0 0 0,0 1 0,0 0 0,0-1 0,0 2 0,0-1 0,0 0 0,6 1-1,10-3 59,185-21 286,252 3 1752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62 5394,'0'0'4749,"-28"-10"-3396,-92-30-435,107 37-796,1 0 0,-1 1 0,0 0 0,0 1 0,-19 0 0,24 2 0,0 0-1,1 0 0,-1 1 0,1 0 0,-1 1 0,1-1 1,-12 8-1,16-9-98,0 1-1,0-1 1,0 1 0,0 0-1,1 0 1,-1 0 0,1 1-1,-1-1 1,1 1 0,0-1 0,0 1-1,0 0 1,0-1 0,-1 4-1,2-1-15,-1 0 0,1 0-1,0 0 1,0 0 0,0 0-1,1 0 1,0 0-1,0 8 1,1-10-6,0 0-1,0 0 1,0 0-1,0 0 1,0 0-1,1 0 1,-1 0-1,1 0 1,0 0-1,0-1 1,0 1-1,0 0 1,0-1 0,1 0-1,-1 0 1,1 0-1,-1 0 1,1 0-1,0 0 1,4 2-1,11 5 17,0 0 0,25 7 0,-21-8 12,5 3-11,94 41 86,-108-46-95,-1 1 0,0 1 0,0 0-1,-1 0 1,0 2 0,19 19 0,-28-27 22,-1 0 1,1 0-1,-1 0 1,1 0-1,-1 0 1,0 0-1,0 1 1,1-1-1,-2 0 0,1 1 1,0-1-1,0 1 1,-1-1-1,0 1 1,1 4-1,-2-6 11,1 1 0,0 0 0,-1 0 0,0-1 0,1 1 0,-1 0 0,0-1 0,0 1 0,0-1 0,0 1 0,0-1 0,0 1 0,0-1 0,-1 0 0,1 1 0,0-1 0,-1 0 0,1 0 0,-1 0 0,1 0 0,-4 1 0,-12 6 206,0-1-1,0-1 1,0-1 0,-1 0-1,0-1 1,-20 2 0,-114 1-4210,171-9-5546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1569,'0'0'13270,"0"-6"-12659,0-8-475,0 37 270,0 48 415,0 47-227,0-98 2005,0-26-2592,0 1 0,1-1 0,0 0 0,0 1 0,0-1 0,0 1 0,1-1-1,0 1 1,0-1 0,0 1 0,1 0 0,0 0 0,0 0 0,0 1-1,1-1 1,-1 1 0,1-1 0,0 1 0,0 0 0,7-4 0,-4 2-20,0 0 0,1 1 0,-1 0 0,1 0 0,0 1 0,0 0 0,1 0 0,-1 1 1,1 0-1,0 1 0,0 0 0,0 0 0,0 0 0,0 2 0,0-1 0,0 1 0,11 1 0,-17 0 7,0-1-1,0 1 0,0 0 0,-1 0 0,1 0 1,0 1-1,0-1 0,-1 1 0,1-1 0,-1 1 1,1 0-1,-1 0 0,0 0 0,0 0 0,0 1 1,0-1-1,0 0 0,0 1 0,-1 0 0,1-1 1,-1 1-1,1 0 0,0 4 0,3 9 9,-1-1 0,0 1 0,2 23 0,0 4 20,-5-42-21,-1 0 1,0 0-1,0 0 1,1 0-1,-1 0 0,1 0 1,-1 0-1,1 0 1,-1-1-1,1 1 0,0 0 1,-1 0-1,1 0 1,0-1-1,0 1 0,0 0 1,-1 0-1,1-1 1,0 1-1,0-1 0,0 1 1,0-1-1,0 0 0,0 1 1,0-1-1,0 0 1,0 1-1,0-1 0,0 0 1,0 0-1,1 0 1,-1 0-1,0 0 0,0 0 1,0 0-1,2-1 1,3 0 8,0-1 1,0 0-1,0 0 1,0-1-1,6-3 1,15-9 68,-1-2 0,32-27 0,-38 27-56,1 2 0,0 0 0,1 1 0,42-19 0,-63 33-28,0 0 0,0-1 0,0 1 0,1 0 0,-1 0 1,0 0-1,0 0 0,0 0 0,0 0 0,1 0 0,-1 1 0,0-1 0,0 0 0,0 1 0,0-1 1,0 0-1,0 1 0,0 0 0,0-1 0,0 1 0,0 0 0,0-1 0,0 1 0,0 0 0,0 0 1,0 0-1,-1 0 0,1-1 0,0 1 0,-1 0 0,1 0 0,-1 1 0,1-1 0,-1 0 0,1 2 1,3 6 0,-1 0 0,0 1 0,2 12 0,-3-12-34,9 42-240,-8-32-953,1 0-1,7 19 1,-8-32 501,-1 0 0,1-1 0,1 1 0,-1-1 0,1 0 0,0 0 0,1 0 1,0-1-1,7 8 0,-5-7-294,1 0 0,-1-1 0,12 7 0,27 8-3023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311 393 5763,'0'0'3820,"-25"-16"-1664,-81-48-179,101 61-1844,0 1 1,0 0-1,-1 0 1,1 0-1,-1 0 1,0 1 0,0 0-1,1 0 1,-1 1-1,0-1 1,-11 2-1,12 0-46,1 0-1,0 0 1,0 0 0,0 0-1,0 1 1,0 0-1,0 0 1,0 0-1,1 0 1,-1 1-1,1-1 1,-7 7-1,6-4-22,-1 1-1,1-1 1,0 1-1,0 1 1,0-1-1,1 0 1,0 1-1,0 0 1,1 0-1,0 0 0,0 0 1,0 0-1,1 0 1,0 0-1,0 9 1,1-11-47,0 0 0,1 0 1,-1 0-1,1 0 0,0 0 1,0 0-1,0 0 0,1 0 1,2 5-1,-2-7-11,-1 0-1,2 0 1,-1-1-1,0 1 1,0 0-1,1-1 1,0 0-1,-1 1 1,1-1-1,0 0 1,0 0-1,0-1 1,6 3-1,2 0 22,0 0-1,0-2 1,1 1-1,-1-1 0,0-1 1,1 0-1,-1-1 0,15-1 1,-4 1 2,-17 0 36,0 0-1,-1 0 0,1 0 1,0-1-1,0 0 1,-1 0-1,1 0 1,0-1-1,-1 1 0,1-1 1,-1 0-1,0 0 1,1-1-1,-1 1 1,0-1-1,0 0 0,-1 0 1,1 0-1,-1-1 1,1 1-1,-1-1 1,0 0-1,-1 0 0,1 0 1,-1 0-1,1 0 1,-1-1-1,0 1 0,-1-1 1,1 1-1,-1-1 1,0 0-1,1-7 1,14 14-204,19 22-43,-28-19 181,0 0-1,1 0 1,11 6 0,-1-5-255,0 0-1,0-1 1,1-1-1,-1 0 1,1-1-1,0-2 1,37 0-1,-52-2 226,1 1 0,-1-1-1,0 0 1,0 0 0,0 0-1,0-1 1,0 1 0,0-1-1,0 0 1,-1 0-1,1-1 1,0 1 0,-1-1-1,0 0 1,0 0 0,0 0-1,0 0 1,0 0 0,0 0-1,-1-1 1,0 0-1,0 1 1,3-7 0,3-6 63,-1-1 0,-1 0 0,0-1 0,3-21 0,4-23 818,-3-1 1,3-87-1,-14 212-885,1 61-37,1-114 68,1 0 0,0 0 0,1 0-1,0-1 1,0 1 0,1-1 0,0 1 0,0-1 0,1 0 0,0-1-1,0 1 1,1-1 0,0 0 0,1 0 0,-1-1 0,1 0 0,0 0-1,10 5 1,-5-3-12,0 0-1,0-1 0,1-1 1,0 0-1,1-1 1,-1 0-1,1-1 0,0 0 1,0-1-1,28 2 1,-31-5-21,-2 1-28,0-1 0,0-1 0,0 1 0,10-3 0,-16 2 45,0 1 0,0-2 0,0 1 0,0 0 0,0-1 0,0 1 0,0-1 0,-1 0 0,1 0 0,-1 0 0,1 0 0,-1 0 0,0-1 0,4-4 0,2-5 17,-1-1 0,0 1 0,0-2 0,-1 1 0,-1-1 0,-1 0 1,0 0-1,0 0 0,2-25 0,-2-12 97,-3-73 1,-2 65 20,2 22 185,-1 21 443,-2 42-663,-9 250-498,14-88-2803,6-82-1840,10-2-3234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8340,'0'0'5234,"0"178"-5010,0-110-208,0-6-16,3-2 0,0-7-2129,-1-7-464,1-15-1809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8340,'0'-30'1390,"4"-100"760,-4 121-1975,1 0-1,0 1 0,1-1 1,0 0-1,0 1 1,1-1-1,0 1 0,1 0 1,0 0-1,0 0 1,0 1-1,1-1 1,1 1-1,-1 0 0,1 0 1,0 1-1,0 0 1,1 0-1,0 0 1,0 1-1,0 0 0,11-6 1,-5 6-141,0 0 1,0 0-1,0 1 1,0 0 0,1 1-1,-1 1 1,1 0-1,0 1 1,0 1-1,-1 0 1,1 1-1,20 3 1,-27-3-33,0 1 1,-1 0-1,1 0 0,-1 0 1,0 1-1,1 0 0,-1 0 1,-1 0-1,1 1 1,0 0-1,-1 0 0,0 1 1,0 0-1,0-1 1,0 1-1,-1 1 0,0-1 1,0 1-1,-1 0 0,1 0 1,3 9-1,-1 2 2,0-1 0,-2 1 0,0 0-1,-1 0 1,0 0 0,-1 0 0,-1 25 0,-1-33 0,0 0 1,-1 0-1,1 0 1,-2 0-1,1 0 1,-1-1-1,-1 1 1,0 0-1,0-1 1,0 0-1,-1 0 1,0 0-1,-1 0 1,0-1 0,0 1-1,-1-1 1,1 0-1,-1-1 1,-14 12-1,-2-1 151,-1 0 0,0-1 0,-2-1 0,-32 14 0,13-10-98,-77 22 0,109-38-408,-17 5-302,17 2-4658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9604,'0'0'5339,"27"11"-4814,86 39-415,-109-48-105,0 0 1,0 0 0,-1 0-1,1 0 1,0 1-1,-1-1 1,0 1-1,0 0 1,0 0-1,0 0 1,0 0 0,0 1-1,-1-1 1,0 1-1,0 0 1,0-1-1,0 1 1,0 0 0,-1 0-1,1 0 1,-1 1-1,0-1 1,-1 0-1,1 0 1,-1 0 0,0 1-1,0-1 1,0 0-1,-1 6 1,1 4 6,0-12 18,-1 0 1,1 0-1,0 0 1,-1 0 0,0 1-1,1-1 1,-1 0-1,0 0 1,0 0 0,0 0-1,0 0 1,0 0-1,-1-1 1,1 1 0,-1 0-1,1-1 1,-1 1-1,1-1 1,-1 1 0,0-1-1,0 0 1,0 1 0,0-1-1,0 0 1,0 0-1,0-1 1,0 1 0,0 0-1,0-1 1,0 1-1,-1-1 1,1 0 0,0 0-1,0 0 1,-5 0-1,6-4 245,1-4-277,1 1-1,1 0 0,-1-1 1,1 1-1,0 0 0,0 0 1,1 0-1,0 1 1,1-1-1,-1 1 0,1 0 1,0-1-1,1 2 1,-1-1-1,7-5 0,4-5-60,1 2 1,1 0-1,36-23 0,-44 31 23,0 0 1,1 1 0,-1 0 0,1 0-1,0 1 1,1 1 0,-1 0-1,0 0 1,1 1 0,20-2 0,-30 4 31,-1 1 0,1-1 1,-1 1-1,1-1 0,-1 0 1,1 1-1,-1 0 0,1-1 1,-1 1-1,1-1 0,-1 1 1,0-1-1,1 1 0,-1 0 1,0-1-1,0 1 0,1 0 1,-1-1-1,0 1 0,0 0 1,0-1-1,0 1 0,0 0 1,0-1-1,0 1 0,0 0 1,0 0-1,0-1 0,0 1 1,0 0-1,-1-1 1,1 2-1,0 3-33,0-3 39,-1 19-22,2 1 0,5 37 0,-4-52 22,0 1 1,0-1 0,1 0 0,0 0 0,0 0 0,0 0 0,1-1 0,0 1-1,0-1 1,1 0 0,8 10 0,-4-8 3,1 0-1,0 0 1,0-1 0,0 0-1,1 0 1,0-2 0,0 1-1,0-1 1,1-1 0,13 4 0,-1-3 35,0 0 0,1-2 1,-1-1-1,27-1 0,-47-1 18,-1 0 0,0 0-1,0 0 1,0 0-1,0-1 1,0 0 0,0 0-1,0 0 1,0 0 0,0 0-1,0 0 1,-1-1-1,1 1 1,0-1 0,-1 0-1,1 0 1,-1 0-1,0 0 1,1 0 0,-1-1-1,0 1 1,0-1-1,-1 1 1,1-1 0,-1 0-1,1 1 1,-1-1-1,0 0 1,0 0 0,1-5-1,2-8 259,-2 1-1,0-1 1,-1 1-1,-2-31 1,1 36-327,-1 0 79,-1 1 1,1 0 0,-2 0-1,1 0 1,-1 0-1,0 1 1,-1-1 0,0 1-1,-1-1 1,1 1-1,-2 1 1,1-1-1,-1 1 1,-7-8 0,9 11-215,0 0 1,0 0 0,0 0 0,0 1-1,0 0 1,-1 0 0,0 0 0,0 0-1,1 1 1,-1 0 0,-1 0 0,1 0-1,0 0 1,0 1 0,-1 0 0,1 0-1,-1 1 1,1-1 0,-1 1 0,1 0-1,-1 1 1,1-1 0,0 1 0,-1 0-1,-8 3 1,8-1-890,1 1 1,-1-1-1,1 1 0,0 0 0,0 0 0,0 1 1,1-1-1,-7 9 0,-4 11-5616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102 148 10421,'0'0'563,"-10"-22"672,-31-68 691,31 59-722,10 26-318,0 8 1109,8 345-451,-8-332-1464,-4 106 292,2-103-329,-1-1 0,-1 1 0,0-1 0,-11 26 0,10-35-3,3-13 76,5-17-40,2 12-112,0 0 0,1 0-1,-1 0 1,2 0-1,0 1 1,0 0 0,10-9-1,-4 6-20,0 1 0,0 0 0,1 0 0,17-7 0,-22 12 30,0 1 0,1 1 0,0 0 0,0 0 0,0 0 0,0 1 0,0 1 0,13-1 0,-20 2 8,1 0 0,0 0 0,0 0-1,0 1 1,0-1 0,0 1 0,0 0-1,-1 0 1,1 1 0,0-1 0,-1 1 0,1-1-1,-1 1 1,1 0 0,-1 1 0,0-1-1,0 0 1,0 1 0,0 0 0,0-1 0,-1 1-1,1 1 1,3 5 0,-2 1 10,0 1-1,-1-1 1,0 1 0,0 0-1,-1 0 1,-1 1 0,0-1-1,0 0 1,-1 0 0,-1 1-1,-2 17 1,2-24 14,-1 0 0,0 0 1,1 0-1,-1 0 0,-1-1 0,1 1 0,-1 0 1,0-1-1,0 0 0,0 0 0,-1 0 1,1 0-1,-1 0 0,0-1 0,0 1 0,0-1 1,-1 0-1,1 0 0,-1-1 0,-7 4 1,-1 0 27,0-1 1,0-1 0,-1 0 0,0 0 0,0-2 0,-22 3 0,22-4-161,0 0 169,0 0-1,0 0 1,0-2 0,0 0 0,-20-4 0,31 5-134,0-1 1,1 0 0,-1 0-1,1 0 1,-1 0 0,1 0-1,-1 0 1,1-1 0,0 0-1,0 1 1,-1-1 0,1 0-1,0 0 1,1 0-1,-1 0 1,0 0 0,1 0-1,-1-1 1,1 1 0,0-1-1,-1 1 1,1-1 0,0 1-1,1-1 1,-1 1-1,0-1 1,1 0 0,0 1-1,-1-1 1,1 0 0,0 0-1,0 1 1,1-1 0,-1-3-1,1 3-263,-1 0-1,0 0 0,1 0 1,0 1-1,-1-1 0,1 0 1,0 0-1,1 0 1,2-4-1,1 0-1029,1 0 1,1 0-1,9-8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10085,'0'0'6747,"-3"29"-5576,-2 4-848,-11 146 1064,13 12-536,3-185-848,0 0 1,1 0-1,-1 0 0,1 0 1,0 0-1,1 0 0,-1 0 1,1 0-1,0 0 0,1-1 1,0 1-1,-1-1 0,2 1 0,-1-1 1,0 0-1,1-1 0,0 1 1,1 0-1,-1-1 0,0 0 1,1 0-1,0-1 0,0 1 1,0-1-1,1 0 0,-1 0 1,1-1-1,9 4 0,-5-3-36,0 0 1,0-1-1,0 0 0,1 0 1,-1-1-1,0-1 0,1 1 1,-1-2-1,1 1 0,-1-2 1,1 1-1,-1-2 0,0 1 1,0-1-1,0-1 0,0 1 1,-1-2-1,1 1 0,-1-2 0,0 1 1,0-1-1,-1 0 0,12-12 1,-13 12 21,0-1 1,0-1 0,-1 1-1,0-1 1,0 0 0,-1 0-1,0 0 1,-1-1 0,1 0-1,-2 0 1,1 0-1,-1 0 1,-1-1 0,0 1-1,0-1 1,0-17 0,-2 24 13,0 0 1,0 1 0,0-1-1,-1 1 1,1-1 0,-1 1-1,0-1 1,0 1-1,0 0 1,0-1 0,0 1-1,0 0 1,-1 0 0,1-1-1,-1 1 1,0 0 0,1 1-1,-1-1 1,0 0 0,0 0-1,0 1 1,0-1-1,-4-1 1,0 0-9,1 1-1,-1 0 0,1 0 1,-1 0-1,0 1 1,0 0-1,0 0 1,0 0-1,-8 1 1,13 0 1,0 1 1,0-1-1,0 0 1,0 1-1,0 0 1,1-1-1,-1 1 1,0-1 0,0 1-1,0 0 1,0 0-1,1-1 1,-1 1-1,0 0 1,1 0-1,-1 0 1,1 0-1,-1 0 1,1 0 0,-1 0-1,1 0 1,-1 0-1,1 0 1,0 0-1,0 0 1,0 0-1,0 0 1,-1 0-1,1 0 1,0 0 0,1 2-1,-1 47-81,0-34 75,1-8-85,0 0-1,0 0 1,0 0 0,1 0-1,0 0 1,1 0-1,0-1 1,0 1 0,0-1-1,1 0 1,0 0-1,1 0 1,7 8 0,-8-9-556,1 0 1,1-1-1,-1 0 1,1 0-1,0-1 0,0 0 1,0 0-1,0 0 1,8 3-1,16 2-4983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9845,'0'0'9889,"2"3"-9552,3 7-63,-1 0 0,0 0 0,-1 0 0,0 0 0,0 1 0,1 20 0,0 77 830,-4-107-970,2-1-119,-1-1 0,0 1 0,1-1 1,-1 1-1,0-1 0,0 0 0,0 0 1,0 0-1,0 0 0,0 0 0,0 1 1,0-2-1,0 1 0,0 0 0,0-1 1,4-4 9,4-4-4,-2 2 1,1 1 0,0 0-1,0 0 1,0 0 0,1 1 0,13-8 0,-21 14-29,0 0 1,-1 0 0,1 0 0,0 0 0,-1 0 0,1 0 0,0 0 0,0 0 0,-1 0 0,1 0 0,0 0 0,-1 0 0,1 1 0,0-1-1,-1 0 1,1 0 0,0 1 0,-1-1 0,1 1 0,-1-1 0,1 1 0,0-1 0,-1 1 0,1-1 0,-1 1 0,1 0 0,15 20-258,-10-12 201,-5-8 64,0 1 1,0-1-1,1 0 1,-1-1-1,0 1 1,0 0-1,1 0 1,-1-1-1,1 1 1,-1 0-1,0-1 1,1 1-1,-1-1 1,1 0 0,-1 0-1,1 1 1,-1-1-1,1 0 1,-1 0-1,1 0 1,-1 0-1,1-1 1,-1 1-1,1 0 1,-1-1-1,3 0 1,4-2 17,0-1 1,0 1 0,11-9 0,-9 6 1,29-16 13,0 2 0,61-22-1,-99 41-47,1 1-1,0-1 1,-1 0-1,1 1 1,0 0-1,0-1 1,-1 1-1,1 0 1,0 0-1,0 0 0,0 0 1,-1 0-1,1 1 1,0-1-1,0 1 1,-1-1-1,1 1 1,0-1-1,-1 1 1,1 0-1,0 0 0,-1 0 1,1 0-1,-1 0 1,0 0-1,1 0 1,1 2-1,0 2-87,1 1 1,-1-1-1,-1 0 0,1 1 1,-1-1-1,2 11 0,2-1-379,4 12-1003,-4-13-211,-1 1 1,5 20-1,-9-30 681,0-1 0,-1 1 0,1 0 0,-1 0 1,0 0-1,-2 8 0,-7 13-5861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261 114 2977,'0'0'2524,"-26"0"-683,-102 0 100,53 0 1350,48 1-1215,23 0-974,5 0-101,53 8-130,297 7 627,-338-16-1451,315 1 622,94-3-356,516-12 683,163-1-109,-686 11-543,-83-4-152,-92 0-96,-95-2-37,-132 9 7,-1 0 0,0-2 0,18-4 0,-30 7-44,1 0-1,-1 0 1,1 0 0,-1 0-1,0-1 1,1 1 0,-1 0-1,1 0 1,-1 0 0,1-1-1,-1 1 1,0 0 0,1-1-1,-1 1 1,0 0 0,1-1-1,-1 1 1,0 0 0,1-1-1,-1 1 1,0-1 0,0 1-1,1-1 1,-1 1 0,0 0-1,0-1 1,0 1-1,0-1 1,0 1 0,1-1-1,-1 1 1,0-1 0,0 1-1,0-1 1,0 1 0,-1-1-1,1 1 1,0-1 0,0 1-1,0-1 1,0 1 0,0-1-1,-1 1 1,1 0 0,0-1-1,-2-1 95,1 0-1,-1 0 1,1 1-1,-1-1 0,0 1 1,1-1-1,-1 1 1,0 0-1,-2-2 1,-8-2-106,0 0 0,0 0 0,-1 1 0,0 0 0,0 1 1,-25-2-1,-89 1-1486,98 4 970,-115 1-2863,-29 5-2549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4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3426,'0'0'10220,"0"-6"-9403,0-5-529,0 1-21,1 24-169,4 19 248,13 43 0,-11-51-896,-1 1-1,-2-1 1,4 48-1,-8-71-147,0 7-305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10405,'0'0'5408,"0"26"-4744,-1 12-326,3 121 930,-1-140-1117,1 0 0,0 0 1,2 0-1,8 25 0,-10-38-117,0 0-1,1-1 0,-1 1 1,2-1-1,-1 0 1,0 0-1,8 9 1,-8-12-18,0 1 0,0-1-1,-1 0 1,1 0 0,1 0 0,-1 0 0,0 0 0,0-1 0,1 1 0,-1-1-1,1 0 1,-1 0 0,1 0 0,4 0 0,1-1 9,0 0 0,0-1 1,-1 0-1,1 0 0,0-1 0,-1 0 0,1 0 1,-1-1-1,0 0 0,0 0 0,0-1 1,0 0-1,-1-1 0,1 0 0,11-10 1,2-4 66,-1 0 1,-1-1-1,28-38 1,50-85 53,-96 142-151,2-2-65,0 9-79,5 31-33,0 4 108,25 70 0,-29-98 77,2-1-1,0 0 1,0 0 0,1-1 0,0 1 0,1-2 0,1 1 0,-1-1 0,20 17 0,-23-24 1,-1 0 1,0 0 0,1 0-1,-1-1 1,1 0-1,0 0 1,0 0 0,0-1-1,0 0 1,0 1-1,8-1 1,-10 0 31,-1-1-1,1 0 1,0 0 0,0 0-1,0-1 1,0 1 0,-1-1-1,1 1 1,0-1-1,-1 0 1,1 0 0,0 0-1,-1-1 1,1 1 0,-1 0-1,0-1 1,1 0 0,-1 1-1,0-1 1,0 0-1,0 0 1,3-5 0,2-5 103,-1 0-1,0-1 1,0 1 0,-2-2-1,0 1 1,0 0 0,-1-1 0,2-18-1,1-113 268,-6 144-403,0-9 22,-1 1 1,0-1-1,0 1 1,-1 0-1,0 0 1,0-1 0,-1 1-1,-1 1 1,0-1-1,0 0 1,-9-13-1,9 17-180,0 0 0,0 0 0,0 1-1,0-1 1,-1 1 0,0 0-1,0 1 1,-6-5 0,6 6-392,0-1 0,0 1 0,0 0 0,-1 1 0,1-1 0,-1 1 0,1 0 0,-1 0 0,-10 0 0,15 1 134,0 0 0,0 0 0,0 0 0,-1 0 0,1 0 0,0 0-1,0 1 1,0-1 0,-1 0 0,1 1 0,0-1 0,-2 1 0,-4 15-6278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76 9284,'0'0'5056,"-15"27"-4475,1-2-468,1 1-1,-15 43 0,27-66-98,1 0 0,-1 0 0,1 1 0,-1-1 0,1 0-1,0 1 1,0-1 0,1 0 0,-1 1 0,1-1 0,-1 0 0,1 0 0,0 1 0,0-1 0,0 0 0,1 0 0,-1 0 0,3 3 0,1 0 8,0 0-1,0 0 1,1 0-1,0-1 1,8 7 0,-2-3-9,1 2-2,0 0-1,1-1 1,0-1 0,0-1-1,1 0 1,0 0 0,1-2-1,-1 0 1,1 0 0,1-2-1,-1 0 1,1-1 0,-1 0-1,33 0 1,-44-3 13,-1 0 0,1 0 1,-1 0-1,0-1 0,1 1 0,-1-1 0,1 0 1,-1 0-1,0-1 0,0 1 0,0-1 0,0 0 1,0 0-1,0-1 0,0 1 0,-1-1 0,1 1 1,-1-1-1,0 0 0,0-1 0,0 1 0,0 0 1,0-1-1,-1 0 0,0 1 0,3-6 1,0-2 247,0 0 1,-1 0 0,0-1 0,0 1 0,-2-1 0,1 0 0,-1 0 0,0-14 0,-2 17-147,0-1 0,0 0 0,-1 1 0,0-1 0,0 1-1,-1 0 1,-1-1 0,1 1 0,-1 0 0,-8-15 0,3 12-51,0 0-1,0 1 1,-1 0 0,0 1-1,-1 0 1,0 1-1,-15-11 1,17 14-216,0 1 1,-1 0 0,1 0-1,-1 1 1,0 0-1,0 0 1,0 1-1,0 0 1,-1 1 0,1 0-1,-12 0 1,20 2 118,0-1-216,0 1-1,-1 0 1,1-1-1,0 1 1,-1 0-1,1 0 1,0 0-1,-1 0 0,1 0 1,-1 1-1,1-1 1,0 0-1,-1 1 1,1-1-1,0 1 1,0-1-1,-1 1 1,1-1-1,0 1 1,0 0-1,0 0 0,0 0 1,0-1-1,0 1 1,0 0-1,0 0 1,0 1-1,-1 0 1,0 20-6565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2:5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10965,'0'0'2948,"31"2"-1214,105 12-1014,-125-12-696,0 0-1,-1 1 1,1 0-1,-1 1 0,0 0 1,0 1-1,0 0 1,-1 0-1,0 1 0,0 0 1,0 1-1,8 7 1,-11-9-14,-1 1 1,1-1 0,-1 1 0,0 0 0,0 0 0,-1 0-1,0 1 1,0-1 0,0 1 0,-1 0 0,0 0-1,0 1 1,-1-1 0,0 1 0,0-1 0,-1 1-1,0-1 1,0 15 0,-1-21 19,0 1 1,0-1-1,0 1 0,-1-1 1,1 0-1,0 1 0,-1-1 0,1 0 1,-1 1-1,1-1 0,-1 0 1,0 1-1,0-1 0,1 0 0,-1 0 1,0 0-1,0 0 0,0 0 1,0 0-1,-1 0 0,0 1 0,-2 0 68,1 0 0,-1 0-1,0-1 1,1 1 0,-1-1-1,0 0 1,-7 1 0,-2-1 163,1 0 0,0 0 0,-1-2 0,-17-2 0,28 3-219,-1 0 0,1-1 1,0 0-1,0 1 0,0-1 0,0 0 0,0 0 0,0 0 0,0 0 0,0-1 0,0 1 0,0 0 0,1-1 0,-1 1 0,1-1 1,-1 0-1,1 0 0,-1 1 0,1-1 0,0 0 0,0 0 0,0 0 0,0 0 0,0 0 0,-1-4 0,0-4 20,1 0-1,-1 0 0,1 1 1,1-17-1,0 18-85,1 1-78,-1 0 1,1 1-1,0-1 0,1 0 1,-1 0-1,1 0 0,1 1 1,-1-1-1,1 1 0,0 0 1,1 0-1,0 0 0,0 0 1,0 0-1,0 1 0,1 0 1,6-6-1,3-1-1129,0 1 0,1 1 0,0 0 1,1 1-1,28-12 0,19-4-4670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8100,'0'0'4127,"-30"4"-1801,-94 13-712,120-17-1559,0 1-1,0 0 0,-1 0 0,1 0 0,0 1 0,0 0 0,0-1 1,0 1-1,1 0 0,-1 1 0,0-1 0,1 1 0,0 0 1,-1 0-1,1 0 0,0 0 0,0 0 0,1 0 0,-1 1 1,-2 4-1,3-1-22,0 0 1,0 1 0,0-1-1,1 0 1,0 1 0,1-1-1,-1 1 1,2 8 0,-1-5-19,0-4-5,1 0 0,0-1 0,1 1 0,-1 0 0,1 0 0,0-1 0,1 1 0,0-1 0,0 1 0,0-1 0,7 9 0,6 7 59,33 33-1,-18-20-43,-23-27-22,-5-4 6,1-1 0,-1 1 0,0-1 0,0 1 0,0 0 0,-1 1 0,1-1 0,-1 0 1,0 1-1,0-1 0,0 1 0,-1 0 0,2 8 0,-3-13 2,-1 1-1,1 0 1,0-1 0,-1 1 0,1 0-1,-1-1 1,1 1 0,-1-1 0,0 1 0,1-1-1,-1 1 1,1-1 0,-1 1 0,0-1-1,0 0 1,1 1 0,-1-1 0,0 0-1,1 0 1,-1 0 0,0 1 0,0-1-1,1 0 1,-1 0 0,0 0 0,0 0-1,0 0 1,-1 0 0,-3 0 40,-157 15 275,92-13-3760,70-2 3376,0 0 0,0 0 0,0 0 0,0 0 0,0 0 0,-1 0 1,1 0-1,0 0 0,0 0 0,0 0 0,0 0 0,0 0 0,0 0 0,0 0 1,0 0-1,0 0 0,-1 0 0,1 0 0,0 0 0,0 0 0,0 0 1,0-1-413,0 1 412,0 0 0,0 0 0,0 0 0,0 0 0,0 0 0,0-1 1,0 1-1,-1 0 0,1 0 0,0 0 0,0 0 0,0 0 0,0 0 0,0 0 1,1 0-1,-1 0 0,0-1 0,0 1 0,0 0 0,0 0 0,0 0 0,0 0 1,0 0-1,0 0 0,0 0 0,0 0 0,0 0 0,0-1-117,3-17-5512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10101,'0'0'9174,"0"8"-9069,0 485 1951,0-486-2029,-1-3-90,1-1 0,0 1 0,0 0-1,1 0 1,-1-1 0,1 1 0,2 6 0,-3-9 9,1 0 0,0 0 0,0 0 0,0 0 0,0 0-1,0 0 1,0 0 0,0 0 0,0 0 0,0 0 0,1-1 0,-1 1-1,0 0 1,0-1 0,1 1 0,-1-1 0,0 0 0,1 1 0,-1-1-1,1 0 1,-1 0 0,3 0 0,15 2-1639,0 0 0,0-2 0,0 0 0,35-6 0,-48 5 331,0-1-1,0-1 1,-1 1 0,9-6-1,-14 8 1297</inkml:trace>
  <inkml:trace contextRef="#ctx0" brushRef="#br0" timeOffset="1">9 340 2049,'0'0'12774,"155"-41"-13447,-99 34-3376,0-3-4195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12502,'0'0'6931,"-163"39"-6451,115 11-48,8 10-176,16 1-79,16-6-177,8-7 32,3-9-129,37-11 81,10-8-640,15-11-784,15-9-1378,8 0-495,8-2-1634,1-20-2368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85 7139,'0'0'8065,"-24"-9"-5973,-79-24-854,99 32-1166,-1 0 1,1 0-1,-1 1 1,1 0-1,-1 0 1,1 0 0,-1 0-1,1 1 1,0-1-1,-1 1 1,1 0-1,-1 0 1,1 1-1,0 0 1,0-1-1,0 1 1,0 1-1,-6 3 1,3 0 14,2-1 0,-1 1 0,1 0 1,0 1-1,0-1 0,0 1 0,-5 12 0,5-9-32,1 1-1,0 0 1,1 0-1,1 0 1,-1 1-1,2-1 0,0 1 1,0-1-1,2 22 1,-1-30-50,0 0-2,0 1 0,0-1 0,0 1-1,1-1 1,-1 1 0,1-1 0,0 0 0,0 1 0,1-1-1,-1 0 1,1 0 0,-1 1 0,1-1 0,0 0 0,0-1-1,0 1 1,1 0 0,-1-1 0,1 1 0,-1-1 0,1 0 0,0 0-1,0 0 1,0 0 0,0 0 0,0 0 0,0-1 0,1 0-1,-1 0 1,5 2 0,3 0-67,0-1 0,-1 1 0,1-2 1,0 1-1,0-2 0,20 0 0,-24 0 48,-1-1 0,0 0 0,1 0 0,-1 0 1,0-1-1,0 0 0,0 0 0,0 0 0,0-1 0,0 0 0,-1 0 0,9-7 0,-12 9 33,1-2 28,0 1 1,0-1-1,0 1 1,0-1-1,-1 0 1,1 0-1,-1 0 1,1-1-1,-1 1 1,0 0-1,-1-1 1,1 1-1,0-1 1,1-6-1,-3 9 254,4 1-173,-1 0-148,1 1 0,-1 0 0,0 0 0,1 0 1,-1 1-1,0-1 0,0 1 0,0 0 0,6 4 1,15 7 4,-6-6 39,0-1 1,1-2-1,-1 1 0,34 1 1,77-2 7,-110-4-55,-10 0 25,0 0 0,-1-1-1,1 0 1,0-1-1,0 0 1,-1 0 0,1-1-1,-1 0 1,1 0 0,-1-1-1,0 0 1,-1 0 0,1-1-1,-1 0 1,0-1 0,0 1-1,0-1 1,-1-1-1,0 1 1,0-1 0,-1 0-1,0 0 1,0-1 0,-1 0-1,1 0 1,-2 0 0,1 0-1,-1 0 1,2-12 0,-3 10 24,0-1 0,-1 1-1,0 0 1,-1-1 0,0 1 0,-1 0 0,0-1 0,-4-14 0,4 21-25,1 1 0,-1 0 0,-1 0 0,1 0 0,0 0 0,-1 0 0,1 0 0,-1 1 0,0-1 0,0 0 0,0 1 0,0-1 0,-1 1 0,1 0 0,0 0 0,-1 0 0,0 0 0,1 0 0,-1 0 0,0 1 0,0-1 0,0 1 0,0 0 0,0 0 0,-1 0 0,1 0 0,0 1 0,0-1 0,-1 1 0,-3 0 0,5 0-10,0 0 1,0 1-1,0-1 1,1 1-1,-1-1 0,0 1 1,0 0-1,0 0 1,0 0-1,1 0 1,-1 0-1,0 0 1,1 0-1,-1 1 1,1-1-1,-1 0 1,1 1-1,0-1 1,0 1-1,0 0 1,-2 2-1,-2 5-40,0 0 0,-6 19 0,8-20 46,-5 16-32,1 1 0,1 0 0,1 1 0,-2 32 0,2 104-3620,5-154 3236,0-2 109,-1-2-269,1 0 0,0 1-1,0-1 1,0 1 0,1-1-1,-1 1 1,1-1 0,0 0 0,0 1-1,1-1 1,-1 0 0,1 0-1,0 0 1,0 0 0,4 5-1,21 13-4780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8388,'0'0'9201,"20"-15"-9150,3-2-40,88-57 23,-105 70-22,0 1-1,-1-1 0,0 0 0,0-1 0,0 1 0,0-1 0,0 0 0,-1 0 1,0-1-1,6-10 0,-7 8 9,0 1 0,0-1 0,-1 1-1,0-1 1,-1 0 0,0 0 0,0 1 0,-1-15 0,0 18-1,-1 0 0,0-1 0,0 1 0,0 1-1,-1-1 1,1 0 0,-1 0 0,0 0 0,0 1 0,0-1 0,0 1 0,-1 0 0,0-1 0,1 1 0,-1 0 0,0 1-1,0-1 1,-1 0 0,1 1 0,-1 0 0,1 0 0,-1 0 0,-4-2 0,2 1 21,-1 0 0,1 1 0,0 0 0,0 0 0,-1 0 0,1 1 0,-1 0 0,0 0 0,1 1 0,-1-1 0,0 2 0,1-1 0,-1 1 0,-10 2 0,15-2-37,-1 0 0,1 1 0,-1-1 1,1 1-1,0-1 0,0 1 0,0 0 0,0 0 1,0 0-1,0 0 0,0 0 0,1 0 0,-1 1 1,1-1-1,0 1 0,-1-1 0,0 6 0,-2 1 8,1 1-1,0 0 0,-1 15 0,2-2 1,2 32 0,0-30-9,0-19-14,0 1-1,0 0 1,1 0-1,0-1 0,0 1 1,1-1-1,-1 1 1,1-1-1,1 0 0,0 0 1,-1 1-1,2-2 0,-1 1 1,1 0-1,0-1 1,0 0-1,0 1 0,1-2 1,0 1-1,0 0 1,8 4-1,5 4-776,0-1 1,2-1-1,-1-1 0,31 12 1,30 7-4054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82 9044,'0'0'6649,"-34"-13"-4937,-112-42-914,138 52-709,0 0-1,-1 1 1,0 0 0,1 0 0,-1 1-1,0 1 1,0-1 0,0 1-1,0 0 1,0 1 0,1 0-1,-1 1 1,0 0 0,1 0 0,-10 4-1,16-5-73,-1 0 0,1 0 0,0 0 0,-1 0 0,1 1 0,0-1 0,-1 1 0,1-1 0,0 1 0,0 0 0,1 0 0,-1 0 0,0 0 0,1 0 0,-1 1 0,1-1 0,-1 0 0,1 1 0,0-1 0,0 1 0,0-1 0,1 1 0,-1-1 0,0 4-1,1-3-7,0 0 0,0 1 0,0-1 0,1 0 0,-1 0 0,1 0 0,0 0 0,0 1 0,0-1 0,0 0 0,1-1 0,-1 1 0,1 0 0,-1 0 0,1 0 0,0-1 0,0 1 0,1-1 0,-1 0 0,3 2 0,18 14-17,2-1-1,0-2 1,1 0 0,34 13 0,51 30-42,-98-50 47,0 1 1,0 0-1,-1 1 0,0 1 1,19 22-1,-28-29 2,0 0-1,0 1 1,0-1 0,-1 0 0,0 1 0,1 0-1,-2-1 1,1 1 0,1 8 0,-2-11 1,-1 0 1,0 0-1,0 0 0,0 0 0,0 1 1,0-1-1,-1 0 0,1 0 1,0 0-1,-1 0 0,0 0 1,1 0-1,-1 0 0,0 0 1,0-1-1,0 1 0,0 0 1,0 0-1,-1-1 0,1 1 1,-1-1-1,1 1 0,-1-1 1,1 1-1,-1-1 0,-3 2 0,-12 6 39,0-1-1,-1-1 0,0 0 0,0-1 0,0-1 0,-32 4 0,-6-2 34,-57 0 0,52-7-308,60 0 201,1 0-1,0 0 1,-1 0 0,1-1-1,0 1 1,0 0 0,-1 0-1,1 0 1,0 0-1,-1 0 1,1-1 0,0 1-1,0 0 1,-1 0 0,1-1-1,0 1 1,0 0-1,0 0 1,-1-1 0,1 1-1,0 0 1,0-1-1,0 1 1,0 0 0,0 0-1,-1-1 1,1 1 0,0 0-1,0-1 1,0 1-1,0 0 1,0-1 0,0 1-1,0 0 1,0-1 0,0 1-1,0 0 1,1-1-1,2-11-1337,-1 9 858,-1 0-1,1 1 1,0-1 0,-1 1 0,1 0-1,0-1 1,1 1 0,2-2-1,33-24-7200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23 10789,'0'0'6846,"-25"1"-5456,-8 0-955,-38 6-1,68-6-397,0-1 0,0 1 0,0 0 0,0 0 0,0 0 0,0 0 0,1 0 0,-1 1 0,1-1 0,-1 1 0,1 0-1,-1 0 1,1 0 0,0 0 0,0 0 0,0 0 0,0 0 0,0 1 0,0-1 0,1 1 0,-1 0 0,1-1-1,0 1 1,-1 0 0,1 0 0,1 0 0,-2 5 0,-1-1 31,0 3-26,1-1 0,-1 0 0,2 1 0,-1 0 0,1-1 0,1 1 0,-1 0 0,2-1 0,-1 1 0,5 19 0,-3-22-40,1 0-1,-1 0 1,1 0 0,1 0-1,-1 0 1,1 0-1,1-1 1,-1 0-1,1 0 1,0 0 0,0 0-1,1-1 1,-1 0-1,10 6 1,-1-1-77,1-1-1,0-1 1,1 0 0,0-2 0,0 1 0,0-2-1,1 0 1,18 3 0,-5-4-583,0-1 0,0-1 0,56-3 1,-74-1 490,-1 0 1,1 0-1,-1-1 1,0-1-1,0 0 1,0 0-1,-1-1 1,1-1-1,-1 0 0,0 0 1,-1-1-1,0 0 1,0 0-1,0-1 1,-1 0-1,0-1 1,-1 0-1,10-14 1,-10 12 223,1 0 1,-2-1 0,0 0 0,0 0-1,-1-1 1,-1 0 0,0 0-1,0 0 1,-1 0 0,-1 0-1,-1-1 1,0 1 0,0-1-1,-1 1 1,-4-26 0,4 37 34,-1 0 0,0-1 1,1 1-1,-1 0 0,0 0 1,0 0-1,0 0 0,0 0 1,-1 1-1,1-1 0,0 0 1,-1 0-1,1 1 0,-1-1 1,0 1-1,1-1 1,-1 1-1,0 0 0,0 0 1,0 0-1,-4-2 0,2 2 65,0-1-1,-1 1 1,1 0-1,-1 1 1,1-1-1,0 1 1,-1 0-1,1 0 0,-9 1 1,11 0-144,1-1-1,0 0 1,-1 1-1,1 0 1,0-1-1,0 1 1,0 0-1,0 0 1,0-1 0,0 1-1,0 0 1,0 0-1,0 0 1,0 0-1,0 0 1,0 0 0,1 1-1,-1-1 1,0 0-1,1 0 1,-1 0-1,1 1 1,0-1 0,-1 0-1,1 3 1,-5 37 63,5-36-76,0-2 0,-1 16 35,3 30-1,-1-43-27,0 1 0,1-1 0,-1 1 0,1-1-1,1 1 1,-1-1 0,1 0 0,4 7 0,3 1-572,-1-1 0,1-1 0,1 0 0,1 0 0,-1-1 0,2-1 0,-1 0 0,1-1 0,1 0 0,0 0 0,0-2 0,20 8 0,23 4-4774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4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55 3698,'0'0'2273,"-24"-4"-969,-76-12-463,91 14-751,1 1 1,-1 0 0,1 1-1,-1 0 1,1 0 0,0 1-1,-1 0 1,1 0-1,0 1 1,-1 0 0,-11 5-1,11-1 34,0-1 0,0 1 0,1 1 0,0-1 0,0 2-1,1-1 1,-8 10 0,0 0-40,1 1-1,1 0 1,1 1 0,0 0-1,1 1 1,1 0 0,1 0-1,1 1 1,1 1 0,1-1-1,1 1 1,0 0 0,-1 30-1,6-50-83,-1 22 57,3 42 0,-1-58-38,0 0 0,1 0 0,0-1-1,0 1 1,1-1 0,0 1 0,0-1-1,1 0 1,5 8 0,2 1 17,2-1-1,0 0 1,1-1 0,0-1 0,1 0 0,0-1 0,1 0 0,0-1 0,1-1 0,1-1 0,-1 0-1,1-1 1,1-1 0,-1-1 0,25 5 0,17 0 143,1-2-1,0-3 1,94-3-1,-141-3-90,1-1 0,-1 0-1,1-1 1,-1 0 0,0-1-1,19-7 1,-24 6 2,0 0 0,-1 0 0,1-1 1,-1 0-1,0 0 0,-1-1 0,1 0 1,-1-1-1,0 1 0,10-14 0,-11 11 43,1-1 0,-2 0 0,1 0 0,-1-1 0,-1 0 1,0 1-1,-1-1 0,0-1 0,0 1 0,1-16 0,-2-4 213,-1 0 0,-4-50 1,1 63-271,-1 1 0,-1 0 1,-1 0-1,0 0 0,-1 0 0,-1 1 1,0 0-1,-1 1 0,-1-1 0,-1 1 0,0 1 1,-13-15-1,3 7-20,-1 0 0,-1 1 1,-1 2-1,0 0 0,-1 1 0,-36-18 0,43 27-58,-1 0-1,1 2 1,-1 0-1,-1 2 1,1 0-1,-1 0 0,0 2 1,-27-2-1,21 5-385,0 0 1,0 2-1,1 0 0,-1 2 1,0 1-1,-27 9 0,-89 35-4566,-34 8-4346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 8884,'0'0'11013,"-3"4"-10682,1-2-294,1-1 0,0 1 0,0 0 0,0 0 0,1 0-1,-1 0 1,0 0 0,1 0 0,-1 0 0,1 0 0,0 0 0,-1 0 0,1 0 0,0 0 0,0 0 0,1 0-1,-1 0 1,1 2 0,12 44 470,-5-24-208,2 13 52,-8-24-251,2 0 1,-1 0 0,2 0-1,6 13 1,-11-26-90,1 1 0,-1-1 0,1 0 0,-1 1 0,1-1 0,-1 0 0,1 1 0,-1-1 0,1 0 0,0 0 0,-1 1 0,1-1-1,-1 0 1,1 0 0,0 0 0,-1 0 0,1 0 0,-1 0 0,1 0 0,0 0 0,-1 0 0,1 0 0,0 0 0,-1 0 0,1-1 0,-1 1 0,1 0 0,0 0 0,-1-1 0,1 1 0,-1 0 0,1-1 0,-1 1 0,1 0 0,-1-1 0,1 0 0,21-15 111,39-39 0,-6 5-41,-1 10-129,-54 40 35,0 0 0,1 0 0,-1 0 0,1 0 0,-1-1 0,0 1 0,1 0 0,-1 0 0,1 0 0,-1 0 0,0 0-1,1 0 1,-1 0 0,1 0 0,-1 0 0,1 0 0,-1 0 0,0 0 0,1 1 0,-1-1 0,1 0 0,-1 0 0,0 0 0,1 0 0,-1 1 0,0-1 0,1 0 0,-1 0 0,0 1 0,1-1 0,-1 0 0,0 1 0,0-1 0,1 0-1,-1 1 1,12 14-78,18 29 0,-20-26-184,2-1-1,15 17 1,-16-23-417,1 0 0,1-1 0,0-1 0,0 1 0,1-2-1,0 0 1,1-1 0,0 0 0,0-1 0,0-1 0,1 0 0,19 2 0,13 1-2318,0-2 0,85-1 0,-122-5 2730,1 0 0,0-1 0,0-1-1,-1 1 1,1-2 0,0 0 0,10-4 0,-16 5 362,-1-1 0,0 0 0,0 0 0,0 0 0,0-1 0,0 1 0,-1-1 0,0 0 0,0-1 0,0 1 0,0-1 0,0 0 0,-1 1 1,0-2-1,4-7 0,-3 4 477,-1 0 0,0-1 0,0 1-1,-1-1 1,0 1 0,-1-1 0,0 0 0,-1-19 0,0 23-186,-1 0 0,1 0-1,-1 0 1,-1 0 0,1 0-1,-1 0 1,0 0 0,0 0-1,-1 0 1,0 1 0,0-1-1,0 1 1,-1 0 0,-7-9-1,4 7-30,-1 1-1,0-1 0,0 2 0,0-1 1,-1 1-1,0 0 0,0 1 0,0 0 0,-1 0 1,1 1-1,-1 0 0,0 1 0,1 0 0,-1 0 1,0 1-1,-1 1 0,1 0 0,-11 1 0,19-1-320,-1 1-1,1-1 0,-1 1 0,1 0 0,-1 0 0,1 0 0,0 0 1,-1 0-1,1 1 0,0-1 0,0 0 0,0 1 0,0 0 0,0 0 0,0-1 1,0 1-1,1 0 0,-1 0 0,1 1 0,0-1 0,-1 0 0,1 0 1,0 1-1,0-1 0,0 1 0,1-1 0,-1 1 0,0 2 0,-1 4-2,1-1 0,0 1 1,0 0-1,1 0 0,0-1 0,1 1 0,2 13 0,-1-18-15,-1 1 0,1 0 0,0-1-1,0 1 1,1-1 0,-1 0 0,1 0 0,0 0 0,0 0 0,1-1 0,-1 1 0,1-1 0,0 0 0,-1 0-1,2 0 1,3 3 0,14 6 14,-1-1 0,25 10 0,-16-8-10,-24-11-67,-1 1 0,0 0 0,1 0 0,-1 0 0,-1 0 0,9 8 1,-11-9 14,0 0 1,-1 1-1,1-1 1,-1 1 0,1-1-1,-1 1 1,0-1-1,0 1 1,0 0 0,-1 0-1,1 0 1,0 0-1,-1-1 1,0 1-1,0 0 1,0 3 0,0-1-214,0 0 0,-1-1 0,1 1 0,-1 0 1,0-1-1,-1 1 0,1-1 0,-1 1 0,0-1 1,0 0-1,-4 6 0,-20 24-5463,1-7-3451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12086,'0'0'4679,"24"12"-3516,79 46-760,-96-53-367,1 0-1,-1 1 1,0 0 0,0 0-1,-1 1 1,0 0-1,0 0 1,-1 0 0,0 1-1,0 0 1,0 0-1,-1 0 1,-1 0 0,6 17-1,-4-4 14,-2 0-1,0 0 0,-2 0 1,0 31-1,-1-42-32,-3 1 108,1-9 155,1-9 450,1-3-714,0 0 1,0 0-1,1 0 1,1 0-1,-1 0 1,2 0 0,-1 0-1,1 1 1,1-1-1,0 1 1,8-15-1,8-6-26,3 0 0,0 1 0,2 2 0,52-46-1,-77 73 11,0 0 1,0 0-1,0-1 0,0 1 0,1 0 0,-1-1 0,0 1 0,0 0 0,1 0 0,-1 0 0,0-1 0,1 1 1,-1 0-1,0 0 0,1 0 0,-1 0 0,0-1 0,1 1 0,-1 0 0,0 0 0,1 0 0,-1 0 1,0 0-1,1 0 0,-1 0 0,0 0 0,1 0 0,-1 0 0,0 0 0,1 0 0,-1 0 0,0 0 0,1 1 1,-1-1-1,0 0 0,1 0 0,-1 0 0,0 0 0,1 1 0,-1-1 0,0 0 0,0 0 0,1 1 1,4 16-226,-3-10 273,42 182-283,-26-107-2601,-14-63 1532,1 13-3444,-4-12-2833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11445,'0'0'3618,"32"87"-15592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110 138 7411,'0'0'1540,"-1"21"861,0-5-1848,0-9-374,0 1 0,1-1-1,0 0 1,0 1 0,0-1 0,1 1 0,0-1 0,0 0 0,1 0-1,0 0 1,0 0 0,1 0 0,0 0 0,0 0 0,1-1 0,6 10 0,-4-8-64,1-1 0,0 0 1,1 0-1,-1-1 1,1 0-1,1 0 1,-1-1-1,1 0 1,0 0-1,0-1 0,0 0 1,0-1-1,1 0 1,0-1-1,-1 0 1,1 0-1,0-1 1,0 0-1,0-1 0,0 0 1,19-2-1,-23 1-40,1-1-1,0 1 0,-1-1 1,1 0-1,-1-1 0,0 0 1,1 0-1,-1 0 0,0-1 1,-1 1-1,1-2 0,-1 1 1,0 0-1,0-1 0,0 0 1,-1 0-1,1-1 0,-1 1 1,0-1-1,-1 0 0,0 0 1,4-7-1,-2 0 19,0 0 0,0-1 0,-1 1 0,-1-1 0,0 1 0,-1-1-1,-1 0 1,0 0 0,-1 0 0,-1-15 0,0 25-90,1-1-1,-1 1 1,0 0-1,0 0 1,-1 0-1,1 0 1,-1 0-1,0 0 1,0 0-1,0 0 1,-1 1-1,1-1 1,-1 1-1,-4-5 0,1 3-15,1 1 0,-1 0 0,0 0 0,0 0 0,-1 0 0,1 1 0,-1 0 0,-6-2 0,-11-1-412,-1 0-1,1 2 1,-1 1 0,-28-1 0,-69 2-4228,-17 2-3983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0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3586,'0'0'8684,"26"0"-6908,112 0 193,75 0-181,71 0-721,76 0-632,61-3 69,1178-60 1492,-1320 50-1521,91-6 392,-83-1 48,-284 20-906,92-8 595,105-22-1,-169 19-295,-30 10-262,0 1 0,0-1 0,0 1 0,-1-1 0,1 1-1,0-1 1,0 0 0,-1 0 0,1 1 0,0-1 0,-1 0 0,1 0 0,-1 0 0,1 0 0,-1 0 0,0 1 0,1-3 0,-1 1 16,0 0 0,-1 0 0,1 0 0,-1 0 0,0 0-1,1 0 1,-1 0 0,0 1 0,0-1 0,0 0 0,-1 0 0,1 1 0,0-1 0,0 1 0,-1-1 0,1 1 0,-1 0 0,0-1 0,1 1 0,-1 0-1,-3-2 1,-14-9-122,0 2 0,0-1 0,0 2 0,-2 1 0,1 0 0,-1 2 0,-40-8 0,8 6-2007,-1 3-1,-64 1 0,-8 4-4217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1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7668,'0'0'9004,"-22"0"-8063,-74 5-343,93-5-589,0 1 0,1 0 0,-1-1 0,0 1 0,0 0 0,0 0 0,1 0 0,-1 1 0,0-1 0,1 1 0,-1-1 0,1 1 0,0 0 0,0 0 0,-1 0-1,1 0 1,1 0 0,-1 0 0,0 1 0,0-1 0,1 1 0,-1-1 0,1 1 0,0 0 0,0-1 0,0 1 0,0 0 0,0 0 0,1 0 0,-1 0 0,1 0 0,0 0 0,0 0 0,0-1 0,0 1 0,0 0 0,1 0 0,-1 0 0,1 0 0,0 0 0,0 0 0,0-1 0,0 1 0,1 0 0,-1-1 0,3 5 0,1-2-9,0 0 0,0 0 0,1 0 0,0-1 0,0 1 0,7 3 0,45 23 0,-56-30 0,85 37-52,-51-23 0,-2 0 0,54 34-1,-83-45 42,0-1 0,-1 1 0,1 0-1,-1 0 1,7 9 0,-10-12 8,0 0 0,0 0 0,0 1 0,-1-1-1,1 0 1,0 1 0,-1-1 0,1 1 0,-1-1 0,0 1 0,1-1 0,-1 1-1,0-1 1,0 1 0,0-1 0,0 1 0,0-1 0,0 1 0,0-1 0,-1 1 0,1-1-1,0 1 1,-1-1 0,0 0 0,1 1 0,-1-1 0,-1 3 0,-1-1 46,0 0-1,0 1 1,0-1 0,0-1 0,-1 1 0,1 0 0,-1-1 0,0 0 0,0 0-1,0 0 1,0 0 0,0-1 0,0 1 0,-6 0 0,-8 2 243,-37 3 0,55-7-285,-72 5 7,-74-5 0,146 0-76,-1 0-1,0 0 1,1 0 0,-1 0-1,1 0 1,-1 0-1,0 0 1,1 0-1,-1 0 1,1 0 0,-1 0-1,1 0 1,-1-1-1,0 1 1,1 0-1,-1 0 1,1-1 0,-1 1-1,1 0 1,-1-1-1,1 1 1,-1 0-1,1-1 1,0 1 0,-1-1-1,1 1 1,0-1-1,-1 1 1,1-1-1,0 1 1,-1-1 0,1 1-1,0-1 1,0 1-1,0-1 1,-1 0 0,1 1-1,0-1 1,0 1-1,0-1 1,0 0-1,0 1 1,0-1 0,1 0-1,-1-1-362,1 0 1,0 0-1,0 0 1,0 1-1,0-1 0,0 0 1,0 1-1,0-1 0,0 0 1,1 1-1,-1 0 0,1-1 1,2-1-1,39-21-8154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1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8932,'0'0'6814,"-15"26"-5955,-48 87-312,61-109-527,0 0-1,0 1 1,0-1 0,1 1-1,-1-1 1,1 1 0,0-1-1,1 1 1,-1 0 0,1-1-1,0 1 1,0 0 0,0-1-1,0 1 1,1 0 0,0-1-1,0 1 1,0 0 0,1-1-1,-1 0 1,1 1 0,0-1-1,3 5 1,-2-4-12,1 3 9,1 1-1,0-1 1,0 0-1,1-1 1,0 1-1,1-1 1,0 0-1,0-1 1,0 0-1,0 0 1,1 0-1,0-1 1,11 6-1,-7-6 0,-1-1 0,1 0 0,0-1 0,0 0-1,0 0 1,0-1 0,0-1 0,1 0 0,22-2 0,-30 1 3,-1-1 0,1 0 0,-1 1 0,1-2 1,-1 1-1,0 0 0,0-1 0,0 0 0,0 0 0,0 0 1,0-1-1,0 1 0,-1-1 0,5-4 0,-3 2 8,0 0 0,0-1 0,-1 0 0,0 0 0,0-1 0,-1 1 0,1-1 0,2-7 0,-2-1 40,1 1-1,-2 0 1,0-1 0,-1 0 0,0 0-1,-1 1 1,-1-1 0,-2-18 0,1 27-40,0 1 0,0-1-1,-1 1 1,0-1 0,0 1 0,0 0 0,-1-1 0,1 1 0,-1 0 0,-1 1-1,1-1 1,-1 1 0,1-1 0,-1 1 0,-1 0 0,1 0 0,0 1 0,-1-1-1,0 1 1,0 0 0,0 0 0,0 1 0,-7-3 0,-4-1-691,1 1 0,-1 1 0,0 0 0,0 1 1,-1 1-1,-32 0 0,13 2-5475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1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10229,'0'0'1883,"28"7"-1130,92 29 116,-111-33-812,-1 1 0,1 1-1,-1-1 1,0 1 0,0 1-1,-1-1 1,0 1 0,0 1 0,0-1-1,-1 1 1,0 0 0,0 1-1,0 0 1,-1 0 0,-1 0-1,1 0 1,-1 0 0,-1 1-1,4 10 1,-4-7 17,1-1 0,-2 1-1,0 0 1,0-1 0,-1 1-1,-1 0 1,-1 23 0,1-34-54,0 0 0,0 0 1,0 0-1,-1 0 1,1 0-1,0 0 0,-1 0 1,1 0-1,0 0 0,-1 0 1,1 0-1,-1 0 1,1 0-1,-1 0 0,0 0 1,1 0-1,-1-1 1,0 1-1,0 0 0,0-1 1,1 1-1,-1 0 0,0-1 1,0 1-1,0-1 1,0 1-1,0-1 0,-2 1 1,-1 0 146,0 0 1,-1-1 0,1 1 0,0-1 0,-7-1 0,2 1 136,7 0-274,1 0 0,0 0-1,-1-1 1,1 1 0,0 0 0,-1-1-1,1 1 1,0-1 0,-1 0 0,1 1 0,0-1-1,0 0 1,0 0 0,0 0 0,0 1-1,0-1 1,0 0 0,0 0 0,0-1 0,0 1-1,0 0 1,1 0 0,-1 0 0,0-1 0,1 1-1,-1 0 1,1 0 0,0-1 0,-1 1-1,1 0 1,0-1 0,0 1 0,0-3 0,-1-5-19,1 1 0,0-1 1,0 1-1,3-13 1,-1 13-52,0-1 0,1 1 0,0 0 0,1-1 1,-1 1-1,2 1 0,-1-1 0,1 1 0,0-1 0,1 2 0,-1-1 1,2 0-1,8-7 0,12-8-637,57-38 1,-82 59 647,58-34-623,-40 25 442,0-1 0,-2-1 1,35-29-1,-51 38 374,0 0 0,0 0 0,-1 0 0,0-1 0,1 1 0,-1-1 0,0 1 0,-1-1 0,1 1 0,-1-1 0,1 1 0,-1-1 0,0 0 0,-1 1 0,1-1 0,-1-4 0,0-9 628,0-12 710,0 0 0,-8-36 0,9 65-1465,0 0 0,0 0 0,0 0 0,0-1 0,-1 1 0,1 0 1,0 0-1,0 0 0,-1 0 0,1-1 0,0 1 0,0 0 0,0 0 0,-1 0 0,1 0 0,0 0 0,0 0 0,-1 0 0,1 0 0,0 0 0,-1 0 0,1 0 0,0 0 0,0 0 0,-1 0 0,1 0 0,0 0 0,0 0 0,-1 0 0,1 0 1,0 0-1,0 0 0,-1 0 0,1 0 0,0 1 0,0-1 0,-1 0 0,1 0 0,0 0 0,0 0 0,0 1 0,-1-1 0,1 0 0,0 0 0,0 1 0,0-1 0,0 0 0,0 0 0,0 0 0,-1 1 0,1-1 0,-4 14-54,1 0-1,0 0 0,1 0 0,-1 23 0,0 2-29,-6 55-860,8 158 0,2-233-403,1-1 1,7 29-1,8 5-6057,-4-28-540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1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9284,'0'0'2255,"29"-6"-1244,193-34-680,-190 34-404,49-15 1,-72 18 59,0 0 0,-1-1 0,1 1 1,-1-2-1,0 1 0,-1-1 0,1-1 0,-1 1 1,0-1-1,10-10 0,-14 11 110,0 1-1,0-1 1,-1 0-1,1 0 1,-1 0-1,0 0 1,-1 0-1,1-1 1,0-6-1,-1 9 74,0 0 0,-1-1 0,0 1 0,0 0 0,0-1 0,0 1 0,0 0 0,-1-1 0,1 1 0,-1 0 0,0-1 0,0 1 0,0 0 0,0 0 0,-1 0 0,-2-4 0,0 3-24,1 1-1,-1-1 0,0 1 1,0 0-1,-1 0 0,1 1 0,0-1 1,-1 1-1,0 0 0,1 0 1,-1 1-1,0-1 0,0 1 1,-5 0-1,-9-2 272,-1 1 0,-25 1 0,42 1-392,-1 0 1,0 0-1,1 0 0,-1 1 1,1 0-1,-1 0 0,1 0 0,0 0 1,-1 1-1,1-1 0,0 1 1,0-1-1,0 1 0,0 0 0,0 1 1,0-1-1,-4 5 0,3-2-14,0 0-1,1 0 1,0 0-1,0 1 1,0-1-1,1 1 1,-1 0-1,1-1 1,1 1-1,-2 7 1,1-3-16,1 0 1,0 0-1,0 0 1,1-1-1,1 1 1,0 0-1,0 0 0,1 0 1,0 0-1,0-1 1,1 1-1,0-1 1,8 14-1,-3-11-78,1 0 0,0-1 0,0 0 1,1 0-1,1-1 0,0-1 0,0 0 0,1 0 0,0-1 0,1-1 0,-1 0 1,1-1-1,1 0 0,-1-1 0,29 7 0,-8-4-205,0-3 1,0 0-1,0-3 0,1 0 1,59-7-1,-75 3 261,0-1 0,-1-1 0,0-1 1,1 0-1,-2-2 0,1 0 0,24-14 0,-32 16 70,0-2 0,-1 1 0,0-1 0,-1 0-1,1-1 1,7-9 0,-12 12 37,0 0 0,-1-1 0,1 1 0,-1-1 0,0 0 0,0 0 1,-1 0-1,1 0 0,-2-1 0,1 1 0,1-8 0,-3 12-28,0-1 0,0 0 0,0 0 0,0 0 0,0 1 0,0-1 0,-1 0 1,1 0-1,-1 1 0,0-1 0,0 0 0,0 1 0,0-1 0,0 1 0,-1-1 0,1 1 1,-1 0-1,0 0 0,1-1 0,-1 1 0,0 0 0,0 0 0,0 1 0,-1-1 0,1 0 0,0 1 1,-1-1-1,1 1 0,-1 0 0,1 0 0,-6-2 0,-5-1 26,-1 1 1,1 0-1,-1 1 0,0 1 0,-15-1 1,18 1-22,0 1 1,0 0-1,0 1 1,0 0-1,0 1 0,-13 3 1,21-4-54,0 0-1,0 0 1,0 1 0,0 0-1,0-1 1,0 1 0,1 0-1,-1 0 1,1 0-1,-1 1 1,1-1 0,0 1-1,0-1 1,0 1 0,0 0-1,0-1 1,0 1 0,1 0-1,0 0 1,-1 1 0,1-1-1,0 0 1,1 0 0,-2 5-1,1-2-12,0 0-1,0-1 1,1 1-1,0 0 1,0 0-1,0 0 1,1 0-1,0 0 1,0-1-1,0 1 0,3 6 1,-2-8 6,-1-1 0,1 0 0,0 0 1,0 0-1,1 0 0,-1 0 0,0 0 0,1-1 0,0 1 1,0-1-1,0 0 0,0 1 0,0-1 0,0-1 1,0 1-1,1 0 0,-1-1 0,6 2 0,4 1-61,1-1-1,-1 0 1,1-1-1,25 1 1,-33-3 63,-1 0 0,0 0 0,1-1 1,-1 1-1,0-1 0,1-1 0,-1 1 0,0-1 0,0 1 0,0-2 0,0 1 1,0 0-1,-1-1 0,1 0 0,6-6 0,-5 2 19,-1 1-1,1-2 1,-1 1 0,-1 0 0,0-1-1,0 0 1,0 0 0,-1 0-1,0-1 1,-1 1 0,0-1 0,1-10-1,1-15 177,-1-62-1,-3 79-132,0-17 272,-1 1-1,-2 0 1,-1-1 0,-2 1 0,-1 1 0,-2 0-1,-13-34 1,20 62-109,0 1 723,2 14-613,0 17-458,10 273-1023,-5-260-215,1-1 0,2 0 1,1 0-1,3 0 0,23 54 0,8-11-6033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1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11 7507,'0'0'10432,"-3"-4"-10016,3 4-410,0-1-1,0 1 1,0-1 0,-1 1 0,1 0-1,0-1 1,-1 1 0,1 0-1,0-1 1,-1 1 0,1 0 0,-1-1-1,1 1 1,0 0 0,-1 0-1,1 0 1,-1-1 0,1 1 0,-1 0-1,1 0 1,0 0 0,-1 0-1,1 0 1,-1 0 0,1 0-1,-1 0 1,1 0 0,-1 0 0,1 0-1,-1 0 1,1 0 0,-1 0-1,1 0 1,0 0 0,-1 1 0,1-1-1,-1 0 1,1 0 0,-1 1-1,1-1 1,0 0 0,-1 1 0,1-1-1,0 0 1,-1 1 0,1-1-1,0 0 1,0 1 0,-1-1 0,1 0-1,0 1 1,0-1 0,0 1-1,-1 0 1,-20 37 147,18-31-105,-34 71 363,4 3 1,-23 88-1,41-114-1098,3 0 0,2 2 0,3-1 0,-1 72 0,8-119 156,1 8-3307,-1-16 3632,0-1-1,0 0 1,1 1-1,-1-1 0,0 1 1,1-1-1,-1 0 0,0 1 1,1-1-1,-1 0 0,0 1 1,1-1-1,-1 0 1,0 1-1,1-1 0,-1 0 1,1 0-1,-1 0 0,1 1 1,-1-1-1,1 0 1,-1 0-1,0 0 0,1 0 1,-1 0-1,1 0 0,-1 0 1,1 0-1,0 0 0,10 0-5894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4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53 2417,'0'0'5499,"-10"-2"-3704,159-10-71,-67 7-1188,314-24 53,-368 25-1013,-60 3-6523,-17 1 3551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8404,'0'0'8404,"2"12"-8167,88 341 2725,-83-328-2898,139 409-990,-143-425 83,2 1-293,-4-1-5543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1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9332,'0'0'5347,"141"0"-4275,-44 0-928,15 0-144,19-2-1072,3-22-2674,-14 0-1568</inkml:trace>
  <inkml:trace contextRef="#ctx0" brushRef="#br0" timeOffset="1">1110 1 9620,'0'0'8724,"-45"101"-7619,42-24-529,3-3-480,0 1-64,5-10-32,9-5-96,-1-2-1216,-2-3-1234,-3-7-2656,-8-7-1921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1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10165,'0'0'7187,"26"-3"-6966,3 1-178,-1 0 0,30 3-1,-51 0-32,0 1 0,0 0 0,0 0-1,0 0 1,-1 1 0,1 0 0,-1 0-1,1 1 1,-1 0 0,0 0-1,-1 0 1,1 1 0,-1 0 0,0 0-1,0 0 1,0 1 0,4 7-1,0-3-5,1 1-3,-1 1 0,0 1 0,-1 0 0,0 0 0,-1 1 0,0 0 0,-1 0 0,-1 0 0,0 1 0,-1-1 0,-1 1-1,0 0 1,-1 1 0,-1-1 0,0 0 0,-2 25 0,1-39 10,-1 0 0,1 0 0,0 0 0,-1 0 0,1 0 0,-1 0 0,1 0 0,-1 0 0,0 0 0,1 0-1,-1 0 1,0 0 0,0 0 0,0 0 0,0 0 0,1-1 0,-1 1 0,0 0 0,0-1 0,0 1 0,0-1 0,-1 1 0,1-1 0,0 1-1,0-1 1,0 0 0,0 0 0,0 1 0,-1-1 0,-1 0 0,-1 0 67,1 0-1,-1 0 1,0 0 0,0 0-1,0 0 1,1-1 0,-1 0-1,-7-2 1,7 0 33,-1 1 1,1-1-1,-1 0 0,1-1 1,0 1-1,0-1 0,0 0 1,1 0-1,0 0 0,-1 0 1,1 0-1,1-1 0,-1 0 1,1 1-1,-1-1 0,2 0 1,-1 0-1,0 0 1,1 0-1,-1-8 0,-1-2 84,1-1 0,1 0 0,1 0 0,0-1 0,4-24 0,-3 32-207,2 1-1,-1 0 0,1 0 1,0 0-1,1 0 1,0 0-1,0 1 0,1 0 1,0 0-1,0 0 0,0 0 1,1 1-1,0 0 1,0 0-1,1 1 0,0-1 1,0 2-1,10-7 1,1 1-492,0 1 0,0 1 0,0 0 0,1 2 0,0 0 0,36-6 0,28 5-3692,-6 7-2039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1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50 361 7507,'0'0'8252,"15"-5"-7996,52-17-173,-62 20-83,1 0 0,-1 0 0,0-1 0,0 0 0,0 0 0,0-1-1,0 1 1,-1-1 0,1 0 0,-1 0 0,7-9 0,-10 11 28,1-1 0,0 0 0,-1 0 0,0 0 0,0 0 0,1 0 0,-2 0 1,1 0-1,0-1 0,-1 1 0,1 0 0,-1 0 0,0 0 0,0-1 0,0 1 0,-1 0 0,1 0 0,-1-1 0,-1-2 0,1 4 11,0 1-1,0-1 1,0 0-1,0 1 1,0-1-1,-1 1 0,1-1 1,-1 1-1,1 0 1,-1-1-1,0 1 1,1 0-1,-1 0 1,0 0-1,0 0 0,1 1 1,-1-1-1,0 0 1,0 1-1,0-1 1,0 1-1,0 0 1,-4-1-1,-7 0 196,0 1 0,-19 0 0,26 1-106,2-1-84,1 1 0,-1 0 0,0 0 0,0 0 0,1 1 0,-1-1 0,1 1 0,-1 0 1,1 0-1,0 0 0,-1 0 0,1 1 0,0-1 0,1 1 0,-1 0 0,0 0 0,1 0 0,0 0 0,-1 0 0,1 0 0,0 1 0,1-1 0,-3 6 0,-1 3 19,1 0-1,0 0 0,1 0 1,0 0-1,1 1 1,-1 16-1,2-17-49,0 7 22,2 32 0,-1-45-36,1 0-1,0 1 0,1-1 1,0 0-1,0 0 0,0 0 1,0 0-1,1 0 0,4 6 1,-2-4-138,2 0 1,-1-1-1,1 1 0,0-1 1,1 0-1,-1-1 0,1 0 1,1 0-1,-1-1 0,1 0 1,0 0-1,0-1 0,1 0 1,-1-1-1,1 0 1,13 2-1,14 1-1290,1-1 0,-1-3-1,42-2 1,-52 0 427,-2 0 499,-1-1 1,0-1 0,0-1 0,0-2 0,0 0 0,-1-2-1,0 0 1,0-1 0,-1-2 0,0 0 0,0-1 0,29-22-1,-37 23 659,0-1-1,0 0 0,17-19 1,-27 26 241,-1 0 1,0 0 0,0 0-1,0-1 1,-1 1 0,1-1 0,-1 0-1,0 1 1,0-1 0,-1 0-1,1 0 1,-1 0 0,0 0-1,-1-1 1,1-8 0,-1 12-210,-1 0 0,1 0 0,-1 0 0,1 0 0,-1 0 0,0 0 0,0 0 1,0 1-1,0-1 0,0 0 0,0 0 0,-1 1 0,1-1 0,-1 1 0,1 0 0,-1-1 0,1 1 0,-1 0 0,0 0 0,1 0 1,-1 0-1,0 0 0,0 0 0,0 0 0,0 1 0,0-1 0,0 1 0,0-1 0,-3 1 0,-8-2 306,-1 0 0,0 1 1,-16 1-1,20 0-173,2 0-130,-1 0 0,0 0 1,1 1-1,-1 0 0,1 1 1,-1 0-1,-14 6 1,20-7-160,0 0 0,0 1 0,1 0 1,-1 0-1,1 0 0,-1 0 0,1 0 1,0 0-1,0 1 0,0-1 0,0 1 1,0-1-1,0 1 0,1 0 0,-1 0 0,1 0 1,0 0-1,0 0 0,0 0 0,0 0 1,1 0-1,-1 0 0,1 0 0,0 5 1,-1-5-30,1 0 0,0 0-1,0 0 1,0 0 0,0-1 0,1 1 0,-1 0 0,1 0 0,-1 0 0,1 0 0,0-1 0,0 1 0,1 0 0,2 4 0,-2-5-2,0 0 0,0 0-1,1-1 1,-1 1 0,1 0 0,-1-1-1,1 0 1,0 1 0,-1-1 0,1 0 0,0 0-1,0-1 1,0 1 0,4 0 0,12 1 31,-1 0 1,1-1 0,0 0 0,-1-2-1,1 0 1,28-6 0,-46 7-46,-1 0 0,1 0 0,-1 0 0,1 1 1,-1-1-1,1 0 0,-1 1 0,0-1 0,1 0 0,-1 1 0,1-1 0,-1 0 0,0 1 0,1-1 1,-1 1-1,0-1 0,0 1 0,1-1 0,-1 1 0,0-1 0,0 1 0,0-1 0,0 1 0,1-1 1,-1 1-1,0-1 0,0 1 0,1 3-74,2 4-235,1-1 1,-1 0 0,1 0-1,1 0 1,-1-1-1,1 1 1,1-1-1,-1 0 1,1-1 0,0 1-1,0-1 1,0 0-1,1-1 1,9 6-1,-4-5-781,-1-1 1,0 1-1,1-2 0,0 0 0,0 0 0,0-1 0,0-1 0,25 1 0,-26-2 361,6 1 265,0-1 0,0-1 0,0 0 0,0-1 0,-1-1 0,1-1 0,-1 0 0,17-7 0,-12 2 819,-1-2-1,0 0 0,-1-1 1,0-1-1,-1-1 0,22-20 1,-32 26 141,-1-1 0,0 1 0,0-1 0,-1-1 1,0 1-1,7-15 0,-10 17 117,-1 0-1,0 0 0,0 0 1,0 0-1,-1 0 1,0 0-1,0 0 1,-1 0-1,0 0 1,-1-14-1,0 20-496,1-1 0,0 1 1,-1 0-1,1 0 0,-1 1 0,1-1 0,-1 0 0,1 0 1,-1 0-1,0 0 0,1 0 0,-1 0 0,0 1 0,0-1 0,1 0 1,-1 1-1,0-1 0,0 1 0,0-1 0,0 1 0,0-1 1,0 1-1,0-1 0,0 1 0,0 0 0,0 0 0,-2-1 1,-33 0 832,25 1-636,6 0-252,-1 1 0,0-1 0,1 1 0,-1 1 0,0-1 1,1 1-1,-1 0 0,1 0 0,0 0 0,0 1 0,0 0 0,0 0 1,0 0-1,0 0 0,1 1 0,0 0 0,-1 0 0,2 0 0,-1 0 1,-4 6-1,3-2-1,1 0 0,-1 0 0,1 0 0,0 0 0,1 1 0,0-1 0,0 1 0,1 0 0,0 0 0,1 0 0,0 0 0,0 10 0,1-17-68,0 0 1,1 0-1,-1-1 1,0 1 0,1 0-1,0-1 1,-1 1-1,1 0 1,0-1-1,0 1 1,0-1 0,0 1-1,0-1 1,0 0-1,0 1 1,0-1-1,1 0 1,-1 0 0,1 0-1,-1 0 1,1 0-1,-1 0 1,1 0-1,-1 0 1,1-1-1,0 1 1,-1-1 0,1 1-1,0-1 1,3 1-1,7 1-258,0-1 0,1 0 0,16 0-1,-20-2 129,1 2-64,0-1 0,0-1 0,0 0 0,0 0 0,-1-1 0,1-1 0,10-3 0,-15 4 188,-1 0-1,0 0 1,0-1 0,0 0-1,0 0 1,0 0 0,-1 0-1,1 0 1,-1-1 0,0 0-1,0 1 1,0-1 0,-1-1-1,1 1 1,-1 0 0,0 0-1,2-6 1,1-5 83,-1 0 0,0-1 1,-1 0-1,0 0 0,0-23 1,-2 0 630,-6-42 1,3 64-313,-1 1 0,-1-1 0,-1 1 0,-1 0 0,0 0 0,0 1 0,-2 0 0,-14-23 0,6 11 1180,16 26-909,-3 8-124,-2 56-529,4 84-1,2-74-3,-1-55-359,1 0 0,1 0-1,0 0 1,1 0 0,1 0 0,9 22 0,-10-31-448,1 0 0,0-1 1,1 1-1,0-1 0,11 13 0,-11-16-157,0 0 0,0 0 0,0 0-1,1-1 1,0 0 0,0 0 0,0 0 0,10 4 0,33 9-4617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1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13 7780,'0'0'12539,"-10"-3"-12115,3 0-402,4 2-12,0 0 0,1 0 0,-1 0 0,0 0 0,-1 1 0,1-1 0,0 1 0,-4-1-1,6 2-1,1-1-1,-1 0 0,0 1 0,0-1 0,0 0 0,0 1 1,0-1-1,1 1 0,-1-1 0,0 1 0,0 0 0,1-1 0,-1 1 1,1 0-1,-1 0 0,0-1 0,1 1 0,-1 0 0,1 0 0,0 0 1,-1-1-1,1 1 0,0 0 0,-1 0 0,1 0 0,0 0 1,0 0-1,0 0 0,0 0 0,0 0 0,0 0 0,0 0 0,0 0 1,0 0-1,0-1 0,1 2 0,-1 4 2,1 0 0,0 0 0,0-1 0,0 1 0,1 0 0,0-1 0,0 1 0,0-1 0,1 0 0,-1 0 0,1 0 0,1 0 0,-1 0 0,1 0 0,0-1 0,0 0 0,0 0 0,0 0 0,1 0 0,9 5 0,-5-3-242,1-1 0,-1-1 0,1 0 0,0 0 0,1-1 0,-1 0 0,1 0 0,-1-2 0,1 1 0,18-1 0,-27-1 173,0 0 0,0 0 0,0 0 1,0-1-1,0 1 0,0-1 1,0 1-1,0-1 0,0 0 1,0 0-1,0 0 0,0 0 0,-1 0 1,1 0-1,0 0 0,-1-1 1,1 1-1,-1-1 0,1 1 1,-1-1-1,0 1 0,0-1 0,0 0 1,0 0-1,0 0 0,0 1 1,0-1-1,0 0 0,-1 0 0,1 0 1,-1 0-1,1-3 0,1-9 364,-1 1 0,0-1 0,-1 1 0,-2-16 0,1 2 1857,1 26-1468,0 11-282,-18 128-340,0 5 93,11 87 6,7-138-78,-4 0 0,-19 112 0,22-198-85,0 1 0,-1-1 1,0 0-1,0 0 1,0 0-1,-1 0 1,1 0-1,-2-1 1,-5 9-1,7-11 7,-1-1 0,0 1 0,0-1-1,0 0 1,0 0 0,0 0 0,-1 0 0,1 0-1,-1-1 1,1 1 0,-1-1 0,1 0 0,-1 0 0,0 0-1,0-1 1,-7 1 0,2-1 14,-1 0 1,1-1 0,-1 0-1,1-1 1,0 1-1,-1-2 1,1 1-1,0-2 1,1 1-1,-1-1 1,0 0-1,1-1 1,0 0-1,0 0 1,1-1-1,-1 0 1,1 0-1,-10-12 1,6 6-20,1-1-1,0 0 1,1-1 0,0 0 0,1 0 0,1-1 0,0 0 0,1 0 0,1-1 0,-4-18 0,5 18-75,1-1-1,1 0 1,0 0-1,2 0 1,0 0-1,3-29 1,-1 36-74,1 0 1,-1 0 0,2 1 0,-1-1 0,1 1-1,1 0 1,0 0 0,0 0 0,0 0-1,1 1 1,1 0 0,11-12 0,6 0-867,0 0 0,2 2 0,0 1 0,1 1 1,0 1-1,59-22 0,66-20-5312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1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0 8564,'0'0'5602,"-27"32"-4124,-90 106-402,80-93-200,2 2 0,-55 94 0,59-74-84,35-67-592,626-24 1066,-577 21-1246,113-10 47,-165 13-62,0 0 0,0 0 0,0 0 1,0 0-1,0 0 0,0 0 0,0-1 1,-1 1-1,1 0 0,0 0 0,0-1 1,0 1-1,0-1 0,-1 1 1,1-1-1,0 1 0,0-1 0,-1 0 1,1 1-1,0-1 0,-1 0 0,1 1 1,-1-1-1,1 0 0,-1 0 0,1-1 1,0-1 44,-1 1 1,0-1 0,0 1-1,0-1 1,0 1-1,0-1 1,0 0 0,-2-4-1,-1-2 42,0 1 0,-1 0 0,0 0-1,0 0 1,0 0 0,-1 1 0,-1-1-1,1 1 1,-11-10 0,7 7 197,1 0 0,0 0-1,-12-21 1,34 54 808,40 70-1159,-46-74 54,0 0-1,-2 1 0,0-1 0,5 31 1,-10-42-164,0 1 1,0-1 0,-1 1 0,0 0-1,-1-1 1,0 1 0,0-1 0,0 1-1,-1-1 1,-1 1 0,0-1 0,0 0-1,-6 11 1,2-7-648,-2-1 0,0 0 0,-16 15 0,-44 39-5112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2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96,'-96'127'368,"11"-2"-368,12-9-64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3:2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2729 2673,'0'0'5021,"7"0"-3804,4 0-701,-1-1 0,0-1 0,0 0 0,0 0 0,0-1 0,-1 0 0,1 0 0,-1-1 0,0-1 0,0 1 0,11-9 0,3-5-81,-1-1 0,-1 0 1,-1-2-1,-1 0 0,0-2 0,23-38 1,-14 20-240,2 1 0,48-51 0,78-62-166,-99 99 51,-20 15-3,-2-3 0,-2 0 1,33-55-1,32-43 166,-48 77-159,183-249 52,-175 231-111,4 2 0,2 4 0,4 2 0,121-100 0,-153 145-44,0 1 0,41-21 0,85-38 51,25-15-4,-107 50-67,153-84 20,-19 51 0,-116 49 15,-12 1 2,-49 17 3,0 3 0,61-16 0,-71 27-15,-27 3 46,1 0 0,-1-1 1,0 1-1,1 0 0,-1 0 0,0-1 0,1 1 1,-1 0-1,0-1 0,0 1 0,0-1 0,1 1 0,-1 0 1,0-1-1,0 1 0,0-1 0,0 1 0,0 0 1,1-1-1,-1 1 0,0-1 0,0 1 0,0-1 0,0 1 1,0 0-1,0-1 0,-1 1 0,1-1 0,0 1 1,0-1-1,-4-14 269,2 11-289,-1 0 0,0 0-1,-1 1 1,1-1-1,0 1 1,-1 0 0,0 0-1,0 1 1,-6-4-1,-45-19-21,42 19-4,-148-48 80,104 38-22,-63-28 1,120 44-46,0 0 0,-1 0 0,1 0-1,0 0 1,0 0 0,-1-1 0,1 1 0,0 0 0,-1 0 0,1 0 0,0 0 0,0 0 0,-1 0 0,1-1 0,0 1-1,0 0 1,-1 0 0,1 0 0,0-1 0,0 1 0,-1 0 0,1 0 0,0-1 0,0 1 0,0 0 0,0 0 0,0-1 0,-1 1-1,1 0 1,0-1 0,0 1 0,10-2-5,19 3-3,-9 3-6,0 1-1,-1 1 1,1 1 0,-1 0 0,-1 2-1,25 14 1,-4-3 2,84 46 8,-109-57 0,0 1-1,-1 0 1,0 1-1,-1 0 1,0 1-1,13 17 1,-21-22 1,0 0 0,0 0 0,-1 0 0,0 1 0,0-1 0,-1 1 0,0 0 0,0 0 0,-1 0 0,0 0 0,0 0 0,-1 0 0,0 0 0,-1 0 0,-1 10 0,1-13 7,0 0-1,0 0 1,0-1 0,-1 1-1,0 0 1,0 0 0,0-1-1,-1 0 1,0 1 0,0-1-1,0 0 1,0 0 0,0 0-1,-1-1 1,-6 6 0,-8 6-184,-1-2 1,-24 14-1,17-11-487,-40 26-6446,43-28 777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4:5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25 1056,'0'0'12129,"0"-4"-10947,0-16 197,-1 20-850,-4 7-541,-9 28 169,1 0 0,2 1 0,-8 44-1,11-39-5,3 0 0,1 1 0,1 44-1,3-82-142,0-1-1,-1 1 0,2-1 1,-1 1-1,0-1 0,1 1 1,-1-1-1,1 1 1,0-1-1,0 1 0,1-1 1,-1 0-1,0 0 0,1 1 1,0-1-1,0 0 0,0-1 1,0 1-1,1 0 1,-1-1-1,1 1 0,-1-1 1,1 0-1,0 1 0,0-1 1,0-1-1,0 1 0,5 2 1,3 0 39,1 1 0,0-2 0,0 0 0,0 0 0,22 1 0,65-2 153,-49-3-47,1321-2 1818,-1312 4-1932,0-3-1,67-11 0,-123 13-14,1-1 1,-1 0-1,0 1 0,1-1 1,-1 0-1,0-1 0,0 1 1,0 0-1,0-1 0,5-3 1,-7 3 33,1 1 1,-1-1-1,0 0 1,0 1-1,0-1 1,0 0-1,0 0 1,-1 0-1,1 0 1,0 0-1,-1 0 1,1 0-1,-1 0 1,0 0-1,0 0 1,0 0-1,0-3 1,0-6 168,0-1-1,-4-20 1,3 27-215,0 0-1,-1 0 1,0 0-1,0 0 1,-1 0-1,1 1 1,-1-1-1,-5-6 1,-44-48 325,-6-8 222,57 66-423,4 1-173,0 1-1,0-1 1,0 1-1,0 0 1,0 0-1,0 0 1,-1 0-1,1 0 0,0 1 1,0-1-1,3 4 1,28 23-5,-25-19 25,0-1 1,0 0 1,-1 1-1,0 0 0,0 0 1,-1 1-1,0 0 0,-1 0 1,0 1-1,0 0 0,-1 0 0,-1 0 1,0 1-1,0-1 0,-1 1 1,2 22-1,-3-19-2,-2 0-1,0 0 1,0-1-1,-4 19 1,2-25-23,0 0 1,-1 0-1,1-1 0,-1 1 1,-1-1-1,0 0 0,0 0 1,0 0-1,-6 7 0,-8 7-962,-1 0-1,0-1 0,-24 18 1,25-24-2582,-40 24 0,-6-7-6192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4:5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10005,'0'0'6499,"-16"70"-6371,-3-1 384,0 1 128,1-5-384,4-7-176,9-5-64,0-10-16,5-2-1488,0-7-673,0-8-2145,0-11-1073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4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3410,'0'0'4266,"-6"4"-4040,-41 31 707,1 3 0,-48 50-1,61-56-366,-10 17 294,55-40 2152,-5-3-2866,48 44 61,-36-31-196,1-1 0,32 22 0,-18-20-342,0 0 0,74 27 0,17-8-4748,-41-19-1220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4:5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16 141 9092,'0'0'2908,"12"-21"-984,40-66-1025,-51 85-883,1-1 0,-1 1 0,1 0 1,0 0-1,0 0 0,0 0 0,0 0 1,0 0-1,0 1 0,0-1 0,1 1 1,-1-1-1,1 1 0,-1 0 0,1 0 1,-1 0-1,1 0 0,0 0 0,0 1 0,-1-1 1,1 1-1,0 0 0,0 0 0,-1 0 1,6 1-1,2-1-11,-6 0-12,0 0 0,-1 0 1,1 0-1,0 1 0,0-1 1,-1 1-1,1 0 0,0 0 1,-1 0-1,1 1 0,-1-1 1,0 1-1,1 0 0,-1 0 1,0 0-1,0 1 0,0-1 1,0 1-1,-1-1 0,1 1 1,-1 0-1,1 0 0,-1 0 1,0 0-1,0 0 0,0 1 1,1 5-1,3 4-11,-1 1 0,-1-1 0,0 1 0,-1 0-1,-1 0 1,0 0 0,0 1 0,-2 21 0,0-31 15,0 0-1,-1 0 1,0 1-1,0-1 1,0 0-1,0 0 1,-1 0-1,0 0 1,0 0-1,0 0 1,-1-1-1,1 1 1,-8 8-1,5-7-3,-2 1-1,1-1 1,-1-1-1,0 1 0,0-1 1,0 0-1,-15 6 1,0-1 149,-1-1 1,0-2 0,0 0 0,-1-2-1,-30 4 1,54-9-104,0 0-1,0 0 0,-1-1 1,1 1-1,0 0 1,0 0-1,0 0 0,0 0 1,0 0-1,0 0 1,-1 0-1,1 0 1,0 0-1,0 0 0,0 0 1,0 0-1,0 1 1,0-1-1,-1 0 0,1 0 1,0 0-1,0 0 1,0 0-1,0 0 1,0 0-1,0 0 0,0 0 1,-1 0-1,1 0 1,0 0-1,0 1 0,0-1 1,0 0-1,0 0 1,0 0-1,0 0 1,0 0-1,0 0 0,0 1 1,0-1-1,0 0 1,0 0-1,0 0 0,0 0 1,0 0-1,0 0 1,0 1-1,0-1 0,6 5 284,32 14-213,1-2 1,46 15-1,-74-29-90,214 68-661,-148-51-2421,-1-3-3570,-24-9-1227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4:5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7780,'0'0'10132,"-46"44"-9796,41 6 17,0 3-113,2 0-240,3 0-96,0-5-129,0 0-1535,0-4-1106,-3-11-2160,-5-6-1681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4:5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8052,'0'0'4247,"33"-13"-3028,113-40-955,-118 45-233,1 0-1,0 2 0,41-3 1,-6 0-113,-52 7 143,0 1-298,-1-1 1,0-1 0,0 0 0,15-6-1,-23 8 214,-1-1-1,0 1 1,1 0-1,-1-1 1,0 1-1,0-1 0,0 0 1,0 0-1,0 1 1,0-1-1,0-1 1,-1 1-1,1 0 0,-1 0 1,0-1-1,1 1 1,-1 0-1,0-1 1,0 1-1,-1-1 0,1 0 1,0 1-1,-1-1 1,1-2-1,-1-47 2520,0 29 3092,0 27-5596,0 23-206,4 114 344,-2-118-462,1 0 0,1 0 1,1 0-1,10 25 1,-13-42-244,1 0 1,-1 0-1,1 0 1,0 0-1,1 0 1,-1-1-1,1 0 1,1 1-1,-1-1 1,1-1-1,6 6 1,25 11-5151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4:5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5923,'0'0'11074,"-22"-8"-10716,2 1-350,1 0 0,-34-5 0,52 12-11,0 0 1,0 0 0,0 0 0,0 0 0,-1 0-1,1 0 1,0 0 0,0 1 0,0-1-1,0 0 1,0 1 0,0-1 0,0 0-1,1 1 1,-1-1 0,0 1 0,0 0 0,0-1-1,0 1 1,1 0 0,-1-1 0,0 1-1,0 0 1,1 0 0,-1 0 0,1 0 0,-1 0-1,1-1 1,-1 1 0,1 0 0,0 0-1,-1 0 1,1 0 0,0 0 0,0 0 0,-1 2-1,1 3-8,-1 0 0,1 0 0,1 0-1,1 11 1,-2-11 0,2 2-12,-1 0-1,1 0 1,1-1 0,0 1-1,0-1 1,0 1-1,1-1 1,0 0 0,7 10-1,7 6-4,27 27-1,-20-24 45,-7-7-1,-5-6-9,0 1 0,12 18 1,-23-29-8,1 0-1,-1 1 1,0-1 0,-1 0 0,1 1 0,0 0 0,-1-1-1,0 1 1,0 0 0,0-1 0,-1 1 0,1 0-1,-1 0 1,0 0 0,0 0 0,0 5 0,-1-8 1,1 0 0,0-1 0,0 1 0,0 0 0,-1-1 0,1 1 0,0-1 0,-1 1 0,1 0 0,-1-1 0,1 1 0,-1-1 0,1 1 0,-1-1 0,1 0 0,-1 1 0,1-1 0,-1 1 0,1-1 0,-1 0 0,0 1 0,0-1 0,-14 5-38,0-1 0,0 0 0,-26 2 0,20-3-112,-176 24-4412,71-11-211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4:5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8324,'0'0'8505,"31"-8"-6811,58-12-801,134-15-1,1179-66 3395,-1211 89-3865,-77 3-81,-114 9-320,1 0-1,0 0 0,0-1 1,0 1-1,0 0 1,0 0-1,-1 0 0,1-1 1,0 1-1,0 0 1,-1-1-1,1 1 0,0-1 1,0 1-1,-1-1 1,1 1-1,0-1 0,-1 0 1,1 1-1,-1-1 1,1 0-1,-1 1 0,1-1 1,-1 0-1,1 0 1,-1 1-1,0-1 0,1 0 1,-1 0-1,0 0 0,0 0 1,0 1-1,0-1 1,1 0-1,-1 0 0,0 0 1,0 0-1,-1 0 1,1 1-1,0-1 0,0 0 1,0 0-1,-1-1 1,0-1-30,0 1 1,0-1 0,0 1-1,0-1 1,-1 1 0,1 0 0,-1-1-1,1 1 1,-1 0 0,0 0 0,0 0-1,-2-2 1,0 2-242,-1 0 0,1 0 0,-1 0 0,0 0 0,0 1 0,1-1 0,-1 1 1,0 1-1,0-1 0,0 1 0,0 0 0,-10 0 0,9 0-39,-67 2-3667,-23 8-2212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4:5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7491,'0'0'6323,"32"-4"-5717,10-1-376,145-16 738,-139 16-711,53-3 324,-99 8-363,-3-1-100,-4 0-105,0-1 1,0 1 0,0 0 0,0 0-1,0 1 1,0-1 0,0 1-1,-8 1 1,-4-1-33,-42 0 29,58 0-15,1 6-72,0 12 79,0 50 176,2 1 0,13 73 0,13 64 30,-26-162-3285,-1 0-3296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0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10517,'0'0'5968,"-19"20"-5853,5-4-61,0-2 16,0 1 0,1 1 0,0 0 0,2 1 0,0 0-1,1 1 1,-15 35 0,17-25-8,2-1 0,1 1-1,2 1 1,0-1 0,2 0 0,5 54-1,-2-63-20,0 0-1,2 0 0,1 0 1,0 0-1,1-1 0,1 0 1,1 0-1,0-1 0,2 0 1,0 0-1,0-1 0,2 0 1,21 23-1,-19-25-333,0-1 0,1 0-1,1-1 1,-1-1 0,32 17 0,-32-21-657,-1 0 0,1-1 0,0-1 1,0-1-1,1 0 0,-1-1 0,24 2 0,16-4-4380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0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10501,'0'0'4399,"3"17"-4161,20 120 975,-13-89-829,-2 1-1,2 87 0,-10-136 314,0-3-126,-8-155 664,8 152-1230,0 0 0,1 0-1,0 0 1,0 1 0,0-1 0,1 0 0,-1 0 0,1 1 0,1-1 0,-1 1-1,1-1 1,0 1 0,0 0 0,1 0 0,0 1 0,-1-1 0,1 1 0,1 0-1,-1 0 1,1 0 0,0 0 0,-1 1 0,2 0 0,-1 0 0,0 0 0,0 0-1,1 1 1,10-3 0,-5 2-30,-1 1-1,1 0 1,-1 1 0,1 0-1,0 1 1,0 0-1,0 0 1,20 5 0,-23-4 8,-1 2 0,1-1 1,-1 1-1,0 0 0,1 0 1,-2 1-1,1 0 0,0 0 0,-1 1 1,0 0-1,0 0 0,9 10 1,-5-4 15,-1 1 0,-1 0 1,0 1-1,-1 0 0,0 0 1,-1 1-1,0 0 0,6 26 1,-2 5-1745,6 70 1,-14-92 474,4 13-2265,4-4-1126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 8500,'0'0'8580,"-1"-3"-7948,1 3-623,0 0-1,0-1 0,0 1 1,0 0-1,0-1 1,0 1-1,0 0 1,0-1-1,0 1 0,0 0 1,0-1-1,0 1 1,0 0-1,0-1 1,0 1-1,0 0 0,0-1 1,0 1-1,0 0 1,0 0-1,1-1 1,-1 1-1,0 0 0,0-1 1,0 1-1,0 0 1,1 0-1,-1-1 1,0 1-1,0 0 0,1 0 1,-1 0-1,0-1 1,1 1-1,-1 0 0,0 0 1,0 0-1,1 0 1,-1 0-1,0-1 1,1 1-1,-1 0 0,0 0 1,1 0-1,23-1 39,-16 1 13,232 0 612,-135 0-5026,-97-21-10082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0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2113,'0'0'13814,"-8"0"-13008,6 0-797,0 0-1,0 0 1,0 0-1,0 0 1,0 1 0,0-1-1,0 1 1,0-1-1,1 1 1,-1 0-1,0 0 1,0-1 0,1 1-1,-3 2 1,3-2 3,0 1 1,-1 0-1,1 0 0,0 0 1,0 0-1,1 0 0,-1 0 1,0 0-1,1 0 0,-1 0 1,1 0-1,-1 0 0,1 1 1,0-1-1,0 0 0,1 4 1,1 54 301,3 0 0,16 80 0,-16-106-1405,1 62 0,-5-56-2269,2-12-842,4-9-915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5:5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78 392 496,'0'0'54,"-7"-2"-249,-36-8 446,15-4 7387,30 13-7593,-1 0 0,0 0 0,1 0 0,-1 0 0,1 0 0,0 0 0,-1 1 0,1-1 0,0 1 0,-1-1 0,1 1 0,0 0 0,2 0 0,-1-1 24,89-13 574,1 3-1,103 2 1,66-6-69,64-8-251,94 5-230,-86-8-13,-189 16-59,304-11-74,-155 14 85,0 0 0,8-3-42,-101 3 7,553-8 3,-485 1-31,-1-1-5,465 12 74,-420 4-108,125 11-183,43-10 272,505-4 103,-510-7 86,-463 9-208,544-14 91,582-42 395,-1028 55-519,270-15 100,-352 13-48,363-32 363,-194 27 2699,134 6-3022,-220 10-238,129 25 0,-95-1-506,-83-16 543,2-3 1,97 7-1,-118-16-67,0 3 0,-1 1 0,46 14-1,31 7-191,-56-19 282,0-4 0,94-2 2839,-153 1-1512,-4 2-1207,0 1 0,0 0 1,1-1-1,0 0 0,5 12 0,4 14 56,-4 14-12,-1-1 0,-2 1 0,-3 63 0,-1-75-25,0-28-120,0-1-1,0 0 0,-1 0 1,0 0-1,0 0 0,0 0 1,-1 0-1,0 0 0,0-1 1,-1 1-1,1 0 0,-1-1 1,0 0-1,-1 0 0,1 0 1,-1 0-1,0 0 1,0-1-1,-1 1 0,1-1 1,-10 6-1,-1 1-927,0-2 0,-21 10 0,-44 15-4164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4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6323,'0'0'3444,"28"-4"-3185,87-5-88,-112 9-165,1 0 1,-1 0 0,0 0-1,0 0 1,0 1 0,0-1 0,0 1-1,0 0 1,0 0 0,0 0-1,0 0 1,0 1 0,0-1-1,-1 1 1,1 0 0,-1 0-1,1 0 1,-1 0 0,1 0 0,-1 0-1,0 0 1,0 1 0,0-1-1,2 6 1,-1-2-7,-1-1 1,0 1-1,-1 0 1,0 0-1,0 0 0,0 1 1,0-1-1,-1 9 0,0-11 12,0 1 0,0-1-1,-1 0 1,1 0 0,-1 0-1,0 0 1,0 0-1,-1 0 1,1 0 0,-1 0-1,0 0 1,1 0-1,-2-1 1,-2 5 0,0-3 72,0 0-1,0-1 1,0 0 0,0 0 0,-1 0-1,0 0 1,0-1 0,-6 3 0,-10 4 493,0 0 1,-26 6-1,10-10 2629,137-6-2749,184-2-1090,-269 1-590,0 0 1,0 0-1,23-6 1,-15-3-2759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0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12694,'0'0'2993,"168"86"-2240,-101-14-225,-8 13 80,-11 11-160,-16 7 497,-22 10-737,-10 1 80,-18-6-112,-38-14-176,-25-10-80,-17-10-1089,-15-9-2544,-10-21-3459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0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4066,'0'0'12390,"34"0"-11777,353-6 740,765-70 1115,-598 33-1220,-491 39-1135,312-28 951,-357 30-1033,-8 1 18,-1 0 0,0 0 1,0-1-1,17-6 0,-25 8 14,-1 0 0,1 0 1,0-1-1,-1 1 0,1-1 0,0 1 0,-1 0 1,1-1-1,0 1 0,-1-1 0,1 1 0,-1-1 0,1 0 1,-1 1-1,1-1 0,-1 0 0,0 1 0,1-1 1,-1 0-1,0 1 0,0-1 0,1 0 0,-1 0 0,0 1 1,0-1-1,0 0 0,0 0 0,0 1 0,0-1 0,0 0 1,0 0-1,0 1 0,0-1 0,-1-1 0,1-7 151,0 9-200,5-22-1773,-5 21 1570,0-1 0,0 1-1,0 0 1,0 0-1,0 0 1,0 0-1,-1 0 1,1 0 0,0 0-1,-1 0 1,1-1-1,-1 1 1,0 1 0,1-1-1,-1 0 1,0 0-1,1 0 1,-1 0-1,0 0 1,0 0 0,0 1-1,1-1 1,-1 0-1,0 1 1,-2-2-1,-32-6-3629,27 6 2810,-67-8-7379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06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 7652,'0'0'5461,"-2"-3"-4965,2 3-496,0-1 0,0 1 0,0 0-1,0 0 1,0 0 0,0-1 0,0 1-1,0 0 1,1 0 0,-1 0 0,0-1-1,0 1 1,0 0 0,0 0 0,0 0-1,1 0 1,-1 0 0,0-1 0,0 1-1,0 0 1,1 0 0,-1 0-1,0 0 1,0 0 0,0 0 0,1 0-1,-1 0 1,0 0 0,0 0 0,0 0-1,1 0 1,-1 0 0,0 0 0,0 0-1,0 0 1,1 0 0,-1 0 0,0 0-1,0 0 1,1 0 0,-1 0 0,0 1-1,10 0 80,0 2 0,0-1-1,0 1 1,-1 1 0,0 0-1,1 0 1,8 6 0,2 0 116,232 110 855,132 66 512,-12 26-594,-340-191-941,147 90 85,-132-84-56,93 37 0,-128-60-137,1 0 1,1 0-1,-1-1 1,0-1 0,1 0-1,24-1 1,-38-1-1,1 0 0,0 0 1,0 0-1,-1 0 0,1 0 1,0 0-1,-1 0 0,1-1 1,0 1-1,-1 0 0,1 0 1,0-1-1,-1 1 0,1-1 1,0 1-1,-1 0 0,1-1 1,-1 1-1,1-1 0,-1 0 1,1 1-1,-1-1 0,0 1 1,1-1-1,-1 0 0,0 1 1,1-1-1,-1 1 0,0-1 1,0 0-1,1 0 0,1-27-3023,-3 20 2069,1-27-3324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06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1080 1 7139,'0'0'7081,"-1"2"-6732,-34 57 369,-3-2-1,-80 93 0,-107 84 653,19-36-363,-75 74 544,233-222-1190,17-16 198,-57 47-1,80-74-2812,15-6-2744,-5-1 4567,10 0-5689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93 3650,'0'0'9759,"2"-15"-8532,5-43-189,-7 57-1012,0 1 0,0-1 0,-1 0 0,1 0-1,0 0 1,0 0 0,0 1 0,-1-1 0,1 0 0,0 0 0,-1 1 0,1-1 0,-1 0 0,1 1 0,-1-1 0,1 0 0,-1 1 0,0-1 0,1 0-1,-1 1 1,1-1 0,-1 1 0,0 0 0,0-1 0,1 1 0,-1-1 0,0 1 0,0 0 0,0 0 0,1-1 0,-1 1 0,0 0 0,0 0-1,0 0 1,0 0 0,1 0 0,-1 0 0,0 0 0,0 0 0,0 0 0,0 1 0,1-1 0,-1 0 0,0 0 0,-1 1 0,-3 0 83,-4-1-67,0 0 1,0 1-1,0 0 1,0 0-1,0 1 1,-12 4-1,18-5-45,0 0-1,1 0 0,-1 1 0,1-1 0,-1 1 0,1-1 0,0 1 1,0 0-1,0 0 0,0 0 0,0 0 0,0 0 0,0 0 0,1 1 1,-1-1-1,1 0 0,-1 1 0,1-1 0,0 1 0,0 0 0,0-1 1,1 1-1,-1 0 0,0 0 0,1 3 0,-1-3-6,1 0 0,0 0 0,0 0 0,0-1 0,0 1 0,1 0 0,-1 0 0,1 0 0,0-1 1,0 1-1,0 0 0,0-1 0,0 1 0,0-1 0,1 1 0,-1-1 0,1 1 0,3 3 0,1-1 17,0 0 0,1-1 0,0 1 0,0-1 0,12 5 0,76 28 46,-61-26-48,-1 2 0,32 18 0,-56-27-22,-1 1-1,0 0 1,0 1-1,-1 0 1,1 1-1,-1-1 1,-1 1-1,1 0 1,-1 1-1,0 0 0,-1 0 1,5 9-1,-7-9-58,0 0 0,0 0-1,-1 0 1,-1 0-1,1 1 1,-1-1 0,0 1-1,-1-1 1,0 1-1,-2 13 1,1-19 73,0 0 0,0-1 0,0 1 0,0-1 0,-1 1 0,1-1 0,-1 0-1,0 0 1,1 1 0,-1-1 0,0 0 0,0-1 0,0 1 0,-1 0 0,1 0 0,0-1 0,-1 0 0,1 1 0,-1-1 0,1 0 0,-1 0 0,-4 1 0,-9 3 41,-1 0 1,-23 2-1,38-6-30,-47 4 340,-88 0 0,122-5-217,11 0-102,1 0 1,-1 0-1,0-1 0,1 1 0,-1-1 0,1 1 0,-1-1 0,1 0 0,-1-1 0,1 1 0,0 0 0,0-1 0,-1 0 0,1 0 0,0 0 0,0 0 0,1 0 0,-1-1 0,0 1 0,1-1 0,0 1 1,-1-1-1,1 0 0,0 0 0,0 0 0,1-1 0,-1 1 0,1 0 0,-1 0 0,1-1 0,0 1 0,1-1 0,-1 1 0,0-1 0,1-3 0,-1 2-438,1-1 1,0 1-1,0 0 0,1 0 0,0-7 1,0 10 115,0 0 0,-1 0 0,1 0 0,0 1 0,0-1 1,0 0-1,0 1 0,0-1 0,1 1 0,-1-1 0,0 1 1,1 0-1,-1-1 0,1 1 0,-1 0 0,1 0 1,2-1-1,27-11-5070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6515,'0'0'6723,"0"2"-6219,0 20-130,-1 22 197,2 1 1,2-1 0,9 44-1,-2-43-440,-4-14-68,0-1 1,2 0 0,2 0-1,1-1 1,14 28-1,-24-55-132,0-1 0,0 1 0,0 0-1,0-1 1,1 0 0,-1 1 0,0-1 0,1 0-1,-1 0 1,1 0 0,0 0 0,2 1-1,-2 0-345,1-1-1,0-1 1,0 1-1,-1 0 0,1-1 1,0 1-1,0-1 0,0 0 1,-1 0-1,1 0 0,0 0 1,0-1-1,0 1 0,0-1 1,-1 0-1,1 1 1,0-1-1,-1 0 0,1-1 1,4-2-1,12-15-3300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5699,'0'0'7123,"102"-7"-7123,-40 0-784,4 0-2018,-1 2-271,-4 0-1233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288 152 4130,'0'0'10565,"-23"-10"-9605,-75-30-240,93 38-689,0 0 0,0 1 0,0 0 0,0 0 0,0 0-1,0 0 1,0 1 0,0 0 0,-1 0 0,1 0 0,0 1-1,0 0 1,-9 2 0,10-2-30,1 1 0,-1 0 0,0 0 0,1 0-1,-1 1 1,1-1 0,-1 1 0,1 0 0,0 0 0,0 0 0,1 0-1,-1 0 1,-2 5 0,-1 3-17,1 0-1,0 0 1,1 1 0,0-1-1,1 1 1,0 0-1,1 0 1,-2 20 0,4-29 11,-1 9-8,0 0 0,1 1 0,0-1 0,3 19 0,-2-28-2,0 0-1,0 0 1,0 0-1,0 0 1,0 0-1,1 0 0,-1 0 1,1-1-1,0 1 1,-1 0-1,1-1 1,1 1-1,-1-1 1,0 0-1,1 0 1,-1 0-1,1 0 1,-1 0-1,1 0 1,0-1-1,6 3 1,-1-1-186,1 0 0,0-1 1,0 0-1,0 0 1,1-1-1,-1-1 0,14 0 1,-18 0 163,-1 0 1,1-1 0,0 1 0,-1-1 0,1 0 0,-1 0 0,1-1-1,-1 0 1,1 1 0,-1-2 0,0 1 0,0 0 0,0-1 0,0 1-1,-1-1 1,5-4 0,-4 2 89,0 0-1,-1 0 0,0 0 1,0-1-1,0 1 1,-1-1-1,1 1 0,-1-1 1,-1 0-1,2-7 1,0-4 1135,-2-1-1,0-21 1,-1 38-632,-1 4-624,1-1 1,0 0 0,0 1 0,0-1 0,0 1 0,1-1 0,-1 0 0,1 1 0,-1-1 0,1 0-1,0 1 1,1 2 0,16 28-64,-12-23 81,-1-2-254,1-1 0,-1 1 1,1-1-1,1 0 1,-1-1-1,1 1 0,1-2 1,-1 1-1,1-1 0,0 0 1,0 0-1,0-1 1,1 0-1,-1 0 0,1-1 1,13 3-1,1-1-777,0-1-1,1-1 1,-1-1-1,1-1 1,31-3-1,-50 1 866,0 1 0,0-1 0,0 0 0,0 0-1,0 0 1,0-1 0,0 0 0,-1 0 0,1 0 0,-1 0-1,1-1 1,-1 0 0,0 0 0,0 0 0,0 0 0,0-1 0,-1 1-1,5-6 1,-4 3 89,0-1-1,0 0 1,-1 0-1,0 0 1,0 0-1,0 0 1,-1 0-1,0-1 0,-1 1 1,0-1-1,1-12 1,-1 4 997,0-1 0,-1 0 1,-1 1-1,0-1 0,-1 1 0,-1 0 1,-1-1-1,0 1 0,-12-27 0,6 20 859,7 14-645,-1 1-1,0 0 1,0-1-1,-1 1 1,0 1 0,-10-13-1,14 29-451,1 48-1125,-2-8 451,3 1 0,2-1 1,1 0-1,14 55 1,-18-102 45,1 0-1,-1 0 1,1 0 0,0 0 0,-1 0 0,1-1 0,0 1 0,0 0-1,0 0 1,0-1 0,3 3 0,-3-3 1,-1-1 1,1 0-1,0 0 0,-1 1 1,1-1-1,0 0 1,-1 0-1,1 0 0,0 0 1,0 0-1,-1 0 1,1 0-1,0-1 0,-1 1 1,1 0-1,0 0 1,-1 0-1,1-1 0,0 1 1,-1 0-1,1-1 0,-1 1 1,1 0-1,-1-1 1,1 1-1,-1-1 0,1 1 1,-1-1-1,1 1 1,-1-1-1,1 1 0,-1-1 1,0 0-1,1 1 0,-1-2 1,7-6 14,6-9 7,0 1-1,1 0 0,29-23 1,-39 36-45,0-1 1,0 2 0,0-1-1,0 0 1,1 1-1,0 0 1,-1 0 0,1 0-1,0 1 1,0-1 0,0 1-1,0 0 1,0 0 0,0 1-1,0 0 1,0 0 0,0 0-1,0 0 1,0 1-1,0 0 1,8 2 0,-10-1-34,0-1 0,0 1 0,0 0 0,0 0 0,-1 0 0,1 0 0,0 1 0,-1-1 0,0 1 0,0-1 0,0 1 0,0 0 0,3 5 0,19 45-643,-22-48 618,8 23-131,-2 1 0,-1-1 1,-1 2-1,-2-1 0,0 0 0,-2 50 0,-2-75 196,0-1 1,0 1-1,0-1 0,-1 1 1,1-1-1,-1 0 1,0 1-1,0-1 0,-3 6 1,3-7 4,0 0-1,0-1 1,0 0 0,-1 1 0,1-1 0,0 0 0,-1 0-1,1 1 1,-1-1 0,0 0 0,1 0 0,-1-1-1,0 1 1,1 0 0,-1-1 0,0 1 0,0-1 0,0 1-1,-2-1 1,-5 2 16,-1-1 0,0 0 1,1-1-1,-1 0 0,1 0 0,-20-4 0,23 2-17,0 0-1,0 0 1,0 0-1,0-1 1,0 0-1,0 0 1,1-1-1,-1 1 1,1-1 0,0 0-1,-5-5 1,7 5-196,-1 0 1,1 0 0,-1 0-1,1 0 1,0-1 0,1 1-1,-1-1 1,1 1 0,-4-10-1,5 8-996,-1-1 0,1 1-1,1 0 1,-1-11 0,1-5-3558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6947,'0'0'8972,"0"20"-8750,-4 331 1133,4-329-1327,1 0 0,1 0 0,1 0-1,6 21 1,-8-37-24,1-1 0,0 0-1,0 1 1,0-1 0,0 0 0,1 0-1,0 0 1,0-1 0,0 1 0,0-1-1,1 1 1,0-1 0,0 0 0,0 0-1,0-1 1,1 0 0,-1 1-1,1-1 1,0-1 0,0 1 0,7 2-1,1-1 18,0-2 0,0 1 0,1-2 0,-1 1 0,1-2 0,-1 0 0,1-1 0,-1 0 0,0-1 0,1 0 0,-1-1 0,0 0 0,0-2 0,17-7 0,-20 7 28,-1 0 0,0-1 0,-1 0 0,1-1 0,-1 0 0,0 0 0,-1-1 0,0 0-1,0 0 1,0-1 0,-1 0 0,-1 0 0,1 0 0,-2-1 0,1 0 0,-1 1 0,-1-2 0,0 1 0,0 0-1,-1-1 1,0 1 0,-1-1 0,0 0 0,-1 1 0,0-1 0,-2-16 0,1 25-42,1 0 0,-1 0-1,0 0 1,0-1 0,0 1 0,0 0 0,0 1-1,0-1 1,0 0 0,-1 0 0,1 0 0,-1 1 0,1-1-1,-1 1 1,0-1 0,0 1 0,1 0 0,-1 0 0,0 0-1,0 0 1,0 0 0,0 0 0,0 0 0,0 0-1,-1 1 1,-1-1 0,1 0-28,1 1 0,0-1 0,-1 1 0,1 0 0,0 0 1,-1 0-1,1 0 0,-1 0 0,1 0 0,0 1 0,-1-1 0,1 1 0,0-1 0,-1 1 0,1 0 0,0 0 0,0 0 0,0 0 1,0 1-1,0-1 0,0 1 0,0-1 0,0 1 0,-2 2 0,1 2 5,-1-1 0,1 1-1,1 0 1,-1 0 0,1 0 0,0 0 0,1 1-1,-3 11 1,1 56-806,3-67 648,1 0-153,0 0 0,0 1 0,0-1 0,1 0 0,0 1-1,1-1 1,0 0 0,0 0 0,0-1 0,1 1 0,0-1 0,0 0 0,0 0-1,1 0 1,0 0 0,0-1 0,1 0 0,11 9 0,0-2-702,1 0 0,0-1 0,1 0 0,1-2 0,31 11 0,32 3-3910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354 748 7059,'0'0'9863,"-23"-10"-8923,-3 0-643,8 3-121,-1 0 0,1-2 1,1 0-1,0-1 0,0 0 1,-17-15-1,23 15-101,1 0 0,0-1-1,1 1 1,0-2 0,0 1 0,1-1 0,1-1 0,0 0 0,1 0-1,0 0 1,1 0 0,0-1 0,2 0 0,-4-16 0,1-14-58,2-1 1,1 0-1,5-53 0,-1 83-64,0-1-1,1 1 1,0 0-1,2 0 1,9-28-1,-10 36-39,0-1 0,0 1 0,1 1 0,0-1 0,0 0 0,1 1-1,0 0 1,0 0 0,1 0 0,-1 1 0,1 0 0,0 0 0,9-5 0,-13 9 17,0-1 0,-1 1 1,1 1-1,0-1 1,0 0-1,0 0 0,0 1 1,0-1-1,0 1 0,0-1 1,0 1-1,0 0 1,0 0-1,3 0 0,-4 0 15,0 0-1,-1 1 0,1-1 0,0 0 0,0 1 1,0-1-1,0 1 0,0-1 0,-1 1 0,1 0 1,0-1-1,0 1 0,-1 0 0,1-1 1,0 1-1,-1 0 0,1 0 0,-1 0 0,1 0 1,-1-1-1,1 2 0,1 5-181,-1 0 0,1 0-1,-1 1 1,-1-1 0,1 0 0,-2 10 0,1-12 210,0 25-291,-2 0 1,-1 0-1,-1 0 1,-2-1-1,-1 0 1,-1 0-1,-13 29 1,-24 46 296,22-54 216,2 1 1,-27 100-1,44-117 312,5-34-481,0 1 0,0 0-1,0-1 1,0 1 0,0-1 0,1 0-1,-1 1 1,0-1 0,0 0 0,0 0-1,0 0 1,1 1 0,-1-1 0,0-1-1,0 1 1,0 0 0,3 0 0,0-1 57,26-1 81,-1-1 0,1-2 0,-1-1 1,47-16-1,55-11-3239,-85 26-1183,-11 4-2118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4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619 201 4194,'0'0'421,"-24"-6"663,1-1-717,1 0 4,-1 0 1,0 2-1,0 1 1,0 1-1,-25-1 0,38 4-229,-26-1 475,-1 2 1,-36 5 0,60-4-514,1 0 0,0 1 0,0 1 0,0 0 1,1 1-1,0 0 0,0 0 0,0 1 0,-18 14 1,19-11-72,-1 0 0,2 0 0,-1 1 0,2 1 0,-1 0 0,1 0 1,1 0-1,0 1 0,1 0 0,0 0 0,1 1 0,0 0 0,1 0 1,-4 22-1,5-19-1,1-1 1,1 0-1,0 1 1,1-1-1,1 1 1,1-1 0,0 0-1,1 1 1,0-1-1,1 0 1,1-1-1,12 27 1,0-11 52,1 0 0,2-2 1,0 0-1,2-1 0,47 44 0,-28-35-70,1-1 0,2-3 0,50 29 0,-53-39-21,0-2 0,0-1-1,2-3 1,0-1 0,1-2 0,1-3 0,0-1 0,0-2-1,0-2 1,1-2 0,0-2 0,74-8 0,-99 4 88,0 0-1,-1-2 1,0 0 0,0-2 0,0 0-1,-1-1 1,0 0 0,21-14 0,-28 15 148,-1-1 1,0-1 0,0 1 0,-1-2 0,0 1 0,-1-1-1,0-1 1,-1 0 0,0 0 0,0 0 0,-1-1-1,-1 0 1,7-18 0,-6 8 107,-1 1-1,-1-1 1,-1 0-1,1-28 1,-4-90 428,-1 120-657,-2 0-1,-1-1 0,0 1 1,-2 1-1,0-1 0,-9-21 1,3 16-45,-1 0 1,-1 1-1,-32-44 1,17 31 37,-1 1 0,-3 1-1,0 2 1,-39-30 0,51 47-80,-1 1 0,0 1 0,-1 1 0,-1 0 0,0 2 0,0 1 0,-1 1 0,-49-13 0,51 18-124,-1 1 0,1 0 0,-1 2-1,0 0 1,0 2 0,0 0 0,1 2 0,-1 0 0,1 2 0,-33 10 0,15 3-1515,-43 25-1,2-1-2244,-41 11-3555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5042,'0'0'7783,"0"10"-7677,-1 31 103,3 104 994,-2-140-1188,0 0 0,1 0 0,0-1 1,0 1-1,0 0 0,1 0 0,-1-1 1,1 1-1,0-1 0,0 1 0,1-1 1,-1 0-1,1 0 0,0 0 0,0 0 1,1 0-1,6 6 0,-4-6-17,0-1-1,0 1 1,1-1-1,-1 0 1,0-1-1,1 1 1,0-1 0,0 0-1,-1-1 1,1 0-1,0 0 1,8 0-1,-1-1-117,-1 1-1,1-2 1,-1 0-1,1-1 0,-1 0 1,0-1-1,0 0 0,16-7 1,-20 6 112,0 0-1,-1-1 1,0 0 0,1-1 0,-1 0-1,-1 0 1,0 0 0,1-1 0,-2 0 0,1-1-1,-1 1 1,6-11 0,-8 11 30,0 0 0,-1 0 0,1 0 0,-1-1 0,-1 1 0,1-1 0,1-13 0,-1 0 1118,-2-35 1,-1 53 225,0 7-1542,-1 50-331,2 68 463,0-110 16,0 0 0,1-1-1,1 1 1,0 0 0,0-1 0,1 1 0,10 19-1,-11-27-285,0 1-1,1-1 0,-1 0 1,1 0-1,-1 0 0,1 0 1,0-1-1,1 1 0,-1-1 1,0 0-1,1-1 0,0 1 0,0-1 1,0 0-1,0 0 0,0 0 1,0-1-1,0 1 0,1-1 1,-1-1-1,0 1 0,9-1 0,37 1-4132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5250,'0'0'9466,"1"15"-9183,33 223 2118,-32-231-1600,2-13-439,3-16-134,-6 18-114,6-15 11,0-1 0,1 1-1,17-27 1,-20 37-136,1 0 0,0 0-1,1 0 1,0 1 0,0 0-1,1 1 1,0 0 0,15-11-1,-20 16 0,0 0 0,0 1 0,0-1 0,0 1 0,0 0-1,1 0 1,-1 0 0,0 0 0,1 1 0,-1-1 0,1 1 0,-1 0 0,0 0-1,1 0 1,-1 0 0,1 0 0,-1 1 0,1 0 0,-1 0 0,0 0 0,0 0 0,1 0-1,-1 1 1,0-1 0,0 1 0,0 0 0,0 0 0,4 4 0,3 3-51,-1 0 1,-1 1 0,1 0 0,-2 0 0,1 1-1,6 12 1,-3 2-394,0-1 0,-1 2 0,-1-1 0,-2 2 0,6 36 0,10 33-3960,-4-48-269,4-10-1001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7555,'0'0'8346,"-7"-1"-7933,6 1-409,-1 0-12,0-1 1,0 1 0,0 0-1,1 0 1,-1 0 0,0 0 0,0 0-1,0 1 1,0-1 0,-2 1 0,3 0-1,0-1 1,1 1 0,-1 0 0,0-1 0,0 1-1,0 0 1,1 0 0,-1 0 0,0 0 0,1 0 0,-1 0-1,1 0 1,-1 0 0,1 0 0,-1 0 0,1 0-1,0 0 1,0 0 0,-1 0 0,1 0 0,0 0 0,0 0-1,0 1 1,0 0 0,-1 23-93,3 28 1,-1-44 70,0-1 0,0 0 0,1 0 1,1 1-1,-1-1 0,1 0 0,5 9 0,12 16-299,-9-16 55,13 30-1,-22-43 212,0 1 0,0 1-1,-1-1 1,1 0 0,-1 0-1,0 1 1,-1-1 0,1 0-1,-1 1 1,-1 9 0,0-14 65,1 0 0,-1 0 1,1-1-1,-1 1 0,0 0 0,1 0 1,-1 0-1,0-1 0,1 1 0,-1 0 1,0-1-1,0 1 0,0-1 0,0 1 1,0-1-1,0 1 0,0-1 1,0 0-1,0 1 0,0-1 0,0 0 1,0 0-1,0 0 0,-2 1 0,-32 1 368,28-2-244,-186 0-653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0 624,'0'0'14839,"-1"13"-14652,0 23-18,-3 58 684,9 99 0,-3-177-812,1 1 0,0-2 0,1 1-1,1 0 1,1-1 0,8 18 0,-12-28-120,1 0 1,-1 0 0,1 0 0,1 0 0,-1 0 0,1-1 0,0 1 0,0-1 0,0 0-1,0 0 1,1-1 0,-1 0 0,1 1 0,0-1 0,0-1 0,0 1 0,1-1-1,-1 0 1,0 0 0,10 2 0,-8-3-398,0 0 0,-1-1 0,1 0 0,0 0 0,0 0 0,-1-1 0,1 1 0,-1-2 1,1 1-1,-1-1 0,1 0 0,-1 0 0,0-1 0,8-4 0,17-20-3657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5042,'0'0'10309,"182"-33"-10309,-93 13-3233,-9 1-2466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205 231 8612,'0'0'4413,"-24"-1"-2706,-7 0-1247,-39 4 1,67-3-435,0 0 0,0 1 1,0 0-1,0 0 1,0 0-1,0 0 1,0 0-1,0 1 1,1-1-1,-1 1 1,0-1-1,1 1 0,-1 0 1,1 0-1,0 1 1,0-1-1,-1 0 1,2 1-1,-1-1 1,0 1-1,0 0 1,1-1-1,-1 1 1,1 0-1,0 0 0,-1 3 1,0 0 11,-1 1-17,0-1 0,1 1 0,0 0 0,1 0 0,0 0 0,0 0 0,0 0 0,1 0 0,0 0 0,1 10 0,-1-14-27,1 0 1,-1 0 0,1 0 0,0 0 0,0-1-1,0 1 1,0 0 0,0-1 0,1 1 0,-1-1 0,1 0-1,-1 1 1,1-1 0,0 0 0,0 0 0,0 0-1,0 0 1,1 0 0,-1 0 0,0-1 0,1 1-1,-1-1 1,1 0 0,0 0 0,-1 0 0,6 2 0,2-1-127,0 0 0,0-1 1,0 0-1,0-1 1,11 0-1,-17-1 112,0 1-1,0 0 1,0-1-1,-1 0 0,1 0 1,0 0-1,-1-1 1,1 1-1,0-1 1,-1 1-1,0-1 1,1 0-1,-1-1 1,0 1-1,4-5 1,-1 1 192,-1-1 0,1 0 1,-1-1-1,-1 1 0,0-1 0,0 0 1,0 0-1,-1 0 0,0 0 0,-1-1 1,0 1-1,0-1 0,0-10 0,-2 17 541,3 6-804,2 10-58,1 0 1,0-1-1,11 17 0,-14-25 137,0-1-1,1 1 1,-1-1-1,1 0 0,0-1 1,0 1-1,0-1 1,0 0-1,0 0 0,1 0 1,0 0-1,-1-1 1,9 4-1,2-3-669,0 0 1,1 0-1,-1-2 0,0 1 1,1-2-1,-1 0 1,17-3-1,-28 2 394,1 1-1,-1-1 1,0 0-1,0 0 1,1-1-1,-1 1 1,0-1 0,0 0-1,-1 0 1,1 0-1,0 0 1,-1-1 0,1 0-1,4-4 1,-4 3 68,0-1 0,-1 0 0,1 0 0,-1-1 0,0 1-1,-1-1 1,1 1 0,-1-1 0,2-7 0,1-11 256,-2 1 0,0-1-1,-2 0 1,-1-30-1,0 31 442,0 3 507,-1 0 0,-5-26 0,5 38-234,-1 0 1,0 0-1,-1 0 1,0 0-1,0 0 1,-1 0-1,-8-12 1,12 20-651,0-1 0,0 1 0,0 0 0,0 0 0,-1 0 0,1-1 0,0 1 0,0 0 0,0 0 0,0 0 0,0-1 0,-1 1 0,1 0 0,0 0 0,0 0 0,0 0 0,0-1 0,-1 1 0,1 0 0,0 0 0,0 0-1,-1 0 1,1 0 0,0 0 0,0 0 0,0 0 0,-1 0 0,1 0 0,0-1 0,0 1 0,-1 0 0,1 0 0,0 1 0,0-1 0,-1 0 0,1 0 0,0 0 0,-4 10 830,4 23-1881,0-27 1290,-1 44-366,0-12 134,4 42 0,-2-69-86,0 0 0,1 0 1,1 0-1,0 0 0,0-1 1,1 1-1,1-1 0,7 14 0,-10-22-22,-1 0 0,1 0 0,0 0-1,0 0 1,1 0 0,-1 0 0,0-1 0,0 1-1,1-1 1,-1 1 0,1-1 0,0 0-1,-1 0 1,1 0 0,0-1 0,-1 1-1,1 0 1,3-1 0,8 1 10,0 0 0,22-2 0,-9-1 30,-26 2-35,12 0-93,-1 0 0,1 1 0,-1 0 1,0 1-1,16 4 0,-25-5 33,0 0 1,-1 0-1,1 0 1,0 1-1,0-1 1,0 1-1,-1 0 1,1 0-1,-1 0 1,0 0-1,1 0 1,-1 0-1,0 1 1,0-1-1,0 1 1,-1-1-1,1 1 1,-1 0-1,1 0 1,-1 0-1,0-1 1,0 1-1,0 1 1,0-1-1,-1 0 1,1 4-1,0-1 40,-1 1-1,0-1 0,0 0 0,-1 0 0,1 0 0,-1 0 0,-1 0 0,1-1 0,-1 1 0,0 0 0,0 0 0,-1-1 0,1 1 0,-1-1 0,0 0 0,-1 0 0,1 0 0,-1 0 0,0-1 0,-1 0 0,1 1 0,-1-2 1,1 1-1,-1 0 0,0-1 0,-1 0 0,1 0 0,0 0 0,-1-1 0,-6 2 0,5-1-241,0-2 0,1 1 1,-1-1-1,0 0 0,0 0 1,0-1-1,0 1 0,0-2 1,0 1-1,1-1 0,-1 0 0,-9-3 1,12 3 13,0-1 1,0 0-1,1 1 1,-1-1 0,0-1-1,1 1 1,0-1-1,-1 1 1,1-1 0,0 0-1,1 0 1,-1 0-1,0 0 1,1-1-1,0 1 1,0-1 0,0 1-1,0-1 1,0 0-1,1 0 1,-2-6 0,-2-21-4146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5442,'0'0'11635,"-1"24"-11333,-4 156 1573,5-151-1647,1 0 0,8 50 0,-7-69-219,1 0 0,0 0 1,0 0-1,1-1 0,1 1 1,-1-1-1,1 0 0,1 0 0,0-1 1,0 0-1,9 10 0,-12-15-12,0-1-1,1 1 1,-1-1-1,0 0 0,1 0 1,-1 0-1,1 0 1,0-1-1,5 3 1,-6-4-30,-1 1 1,1 0-1,-1-1 1,1 0-1,-1 0 1,1 1 0,-1-1-1,1-1 1,-1 1-1,1 0 1,-1-1-1,1 1 1,-1-1 0,0 0-1,1 1 1,3-3-1,1-4-50,0 0 0,0 0 0,0 0 1,-1-1-1,0 0 0,-1 0 0,0-1 0,0 1 0,-1-1 0,0 0 0,4-14 0,-4-7-498,-9 31 135,3 1 411,0 0-1,0-1 1,-1 1-1,1 1 1,1-1-1,-1 0 1,0 0-1,0 1 1,1-1-1,0 1 1,-1 0 0,1-1-1,0 1 1,0 0-1,0 0 1,1-1-1,-1 1 1,1 0-1,-1 5 1,0 8-39,0 0 0,2 22 0,-1-35 65,0 0-1,1-1 1,0 1 0,0 0 0,0 0-1,0 0 1,0-1 0,0 1 0,1-1-1,-1 1 1,1-1 0,0 1-1,-1-1 1,1 0 0,0 0 0,1 0-1,-1 0 1,0 0 0,1-1 0,-1 1-1,1 0 1,-1-1 0,1 0 0,-1 0-1,1 0 1,0 0 0,0 0-1,0 0 1,2 0 0,12 2-803,0-1 0,-1 0 0,32-2 0,-36 0-291,40 0-2800,-3 0-1065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1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99 4418,'0'0'10504,"-26"-17"-9915,-86-52-271,109 67-307,-1 1 0,1-1 1,-1 1-1,1-1 1,-1 1-1,0 0 1,0 1-1,0-1 1,1 0-1,-1 1 1,0 0-1,0 0 1,0 0-1,0 1 0,0-1 1,1 1-1,-1 0 1,0 0-1,0 0 1,-6 4-1,5-2 10,0 0 0,1 1 0,-1 0 0,1 0 0,0 0 0,0 0 0,0 1 0,1-1 0,-6 11 0,6-10-28,0 0-1,1 0 1,0 1-1,0-1 0,1 0 1,-1 1-1,1-1 1,1 1-1,-1 0 0,1-1 1,0 1-1,0-1 1,0 1-1,1 0 0,0-1 1,0 1-1,0-1 1,1 1-1,0-1 0,0 0 1,0 0-1,1 0 0,-1 0 1,1 0-1,0 0 1,7 7-1,26 22-235,1-2-1,1-2 1,66 40-1,35 28-153,-114-73 277,-24-24 121,-1-1-1,1 1 1,-1-1 0,0 1 0,1-1 0,-1 1-1,1 0 1,-1-1 0,0 1 0,0 0 0,1-1-1,-1 1 1,0 0 0,0-1 0,0 1 0,0 0 0,1 0-1,-1-1 1,0 1 0,0 0 0,-1 0 0,1-1-1,0 1 1,0 0 0,0-1 0,0 1 0,-1 0 0,1-1-1,0 1 1,-1 0 0,1-1 0,0 1 0,-1 0-1,1-1 1,-1 1 0,1-1 0,-1 1 0,1-1 0,-1 1-1,1-1 1,-1 1 0,0-1 0,1 0 0,-1 1-1,0-1 1,1 0 0,-1 0 0,0 1 0,-15 4 227,1-1 1,-1 0 0,1-1-1,-32 2 1,-72-4-15,69-2-235,46 1 84,-13-1-1322,16 0 1091,1 1 0,0 0 0,-1-1 0,1 1 0,-1 0 0,1-1 0,0 1 0,-1 0-1,1-1 1,0 1 0,-1-1 0,1 1 0,0 0 0,0-1 0,0 1 0,-1-1 0,1 1 0,0-1 0,0 1 0,0-1 0,0 1 0,0-1 0,0 1 0,0-1 0,0 1 0,0-1 0,0 0 0,0-9-4976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2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 6547,'0'0'5090,"-18"15"-4962,-7 5-64,-23 27 0,46-45-60,0 0-1,0 0 0,0 0 1,1 1-1,-1-1 0,1 1 0,0-1 1,-1 1-1,1-1 0,0 1 1,1 0-1,-1-1 0,0 1 1,1 0-1,-1 0 0,1 0 0,0 0 1,0-1-1,0 1 0,0 0 1,1 0-1,-1 0 0,2 2 0,0 0-1,-1-1-1,1 0 0,1 0 1,-1-1-1,1 1 0,-1 0 1,1-1-1,0 0 0,1 1 1,3 2-1,1 1 33,1-1-1,1 0 1,-1 0 0,1 0-1,0-2 1,0 1 0,0-1-1,1-1 1,0 1 0,-1-2-1,1 0 1,0 0 0,0-1-1,1 0 1,11-1 0,-22 0 30,0 0-1,0-1 1,0 1 0,0 0 0,0 0 0,0-1 0,0 1 0,0 0 0,-1-1-1,1 1 1,0-1 0,0 1 0,0-1 0,-1 0 0,1 1 0,0-1 0,-1 0 0,1 1-1,-1-1 1,1 0 0,-1 0 0,1 0 0,-1 1 0,1-1 0,-1 0 0,0 0-1,1 0 1,-1 0 0,0 0 0,0 0 0,0 0 0,1-1 0,-1-39 1359,-1 29-1048,2 5-286,-1 0 0,0 1 0,-1-1 0,0 1 1,0-1-1,0 1 0,-1-1 0,0 1 0,0 0 1,0-1-1,-1 1 0,0 0 0,0 1 0,-1-1 1,0 1-1,0-1 0,0 1 0,0 0 0,-1 0 1,0 1-1,0 0 0,-7-5 0,4 3-118,-1 1 0,0 0-1,0 0 1,-1 1 0,1 1-1,-1-1 1,0 1 0,-14-2 0,5 3-1631,-33-1 0,51 3 1508,0 0-1,1 0 1,-1 0 0,0 0-1,0 0 1,1 0 0,-1 0-1,0 0 1,1 0 0,-1 1-1,0-1 1,0 0-1,1 0 1,-1 1 0,0-1-1,1 0 1,-1 1 0,1-1-1,-1 1 1,0-1 0,1 1-1,-1-1 1,1 1 0,-1-1-1,1 1 1,-1-1-1,1 1 1,0 0 0,-1-1-1,1 1 1,0 0 0,-1-1-1,1 1 1,0 0 0,0 0-1,0-1 1,0 1-1,0 0 1,0 0 0,0-1-1,0 1 1,0 0 0,0 0-1,0-1 1,0 2 0,0 20-4843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2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8292,'0'0'5442,"24"4"-5319,82 16-64,-98-17-58,-1-1-1,1 1 1,-1 1 0,0-1 0,0 1 0,0 0 0,-1 1 0,0 0-1,1 0 1,7 9 0,-3-1-12,-1 0-1,-1 0 1,9 18-1,-15-26 6,4 6 1,-1 1 0,-1-1 0,8 25 0,-12-30-8,1-1 0,-1 1 0,0-1 0,-1 1 0,1 0 0,-1-1 0,0 1 0,-1 0 0,1 0 0,-1-1 0,-2 7 0,2-11 10,1 1 1,-1 0-1,0-1 0,0 0 1,0 1-1,0-1 0,0 1 1,0-1-1,0 0 0,0 0 1,-1 0-1,1 0 0,-1 0 1,1 0-1,0 0 0,-1 0 1,0 0-1,1-1 0,-1 1 1,1 0-1,-1-1 0,-3 1 1,-3 0 52,0 0 0,-1 0 0,-11-1 0,9-1 91,10 1-114,1 0-1,-1 0 1,0 0 0,0 0 0,0 0-1,1 0 1,-1-1 0,0 1-1,0 0 1,0-1 0,1 1 0,-1 0-1,0-1 1,1 1 0,-1-1-1,0 1 1,1-1 0,-1 0 0,1 1-1,-1-1 1,1 1 0,-1-1-1,1 0 1,-1 0 0,0-2 31,0 0 0,0 1 0,0-1 0,0 0 0,1 0 0,-1 1 0,0-5 0,1-7 121,1 0 0,2-17 0,-3 29-159,1-7-16,1 1 1,1-1-1,0 1 1,0 0-1,0 0 1,1 0-1,0 0 1,1 1-1,-1-1 0,1 1 1,12-12-1,5-4-436,48-38-1,-65 57 327,102-71-4272,-64 47 246,-9 5-2026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1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1442 31 1473,'-4'-8'12637,"-1"4"-12973,-12-1 450,-1 1-1,0 0 0,1 2 0,-23-2 0,-75 5 659,46 0-581,51 0-147,0 1 0,0 0 0,0 1-1,-18 6 1,-69 26 219,94-31-257,-19 8 34,-49 29 0,46-22 19,11-5-62,1 2 0,0 0-1,1 2 1,1 0 0,-22 26 0,20-21-18,9-9 25,0 1 0,1 0 0,1 1 0,-13 24 0,-26 73-73,2-7 113,44-96-61,0-1 0,1 0 0,0 0 0,1 1 0,-1-1 0,2 1 0,0-1 0,0 1 0,2 12 0,-1 12 45,-1 3-1,-1 10-45,2-1 0,12 75 1,14 35 42,7 163 0,-31 70-11,-4-371-11,-2-1 0,1 0 0,-2 0 1,0 0-1,-2-1 0,1 1 1,-2-1-1,-10 19 0,1-8 24,0 0-1,-2-1 1,-35 40 0,43-57-16,1 0 1,-1 0 0,-1-2 0,1 1 0,-2-1 0,1 0-1,-1-1 1,1-1 0,-1 0 0,-1 0 0,1-2 0,-14 4-1,-8-1 63,-1-1 0,0-2-1,-44 0 1,79-3-69,-1 0 0,0 0-1,1 0 1,-1 0 0,1 0 0,-1 0 0,0 0 0,1-1-1,-1 1 1,1 0 0,-1 0 0,0 0 0,1-1 0,-1 1-1,1 0 1,-1 0 0,1-1 0,-1 1 0,1-1 0,-1 1-1,1 0 1,-1-1 0,1 1 0,0-1 0,-1 1 0,1-1-1,-1 0 1,0-19 189,1 11-216,0 9 18,0-1 0,1 1 1,-1-1-1,0 1 0,1-1 1,-1 1-1,1-1 1,-1 1-1,1-1 0,-1 1 1,1-1-1,-1 1 0,1 0 1,-1-1-1,1 1 0,-1 0 1,1-1-1,0 1 0,-1 0 1,1 0-1,0 0 1,-1-1-1,1 1 0,-1 0 1,1 0-1,0 0 0,-1 0 1,2 0-1,24 0-85,-22 0 70,-1 0 17,0 0 0,0 0 0,0 0 0,-1 1 0,1-1 1,0 1-1,0 0 0,0 0 0,0 0 0,-1 0 0,1 1 0,0-1 0,-1 1 0,1-1 0,-1 1 0,0 0 0,3 2 0,-2 0 10,0 0-1,0 0 1,0 0-1,-1 0 1,0 1-1,1-1 1,-2 1-1,1-1 1,2 9-1,-1 8 34,0 1 0,-1-1-1,-2 41 1,0-38-54,10 236 493,-5-15-185,-7-139-227,-6 192-10,6-180-87,3-82 11,-2 1 0,-10 70 1,7-79 27,1-1 0,2 1 0,2 39 0,0-40-6,-1 1 0,-1-1 0,-6 35 0,5-47-13,1 0 1,0 0 0,2 17-1,-3 28 56,2-51-72,-1 0-1,1 0 1,0 0-1,1 0 1,0 0 0,1-1-1,-1 1 1,2 0 0,3 10-1,2 1 28,2-1 0,17 29 0,-13-24-39,-11-18 44,1 1 0,-1-1 0,1 0 0,1 0 0,5 6-1,-8-10-27,1 0-1,-1 0 1,1 0-1,-1 0 0,1-1 1,0 1-1,0-1 1,0 0-1,-1 0 0,1 0 1,0 0-1,0-1 1,1 1-1,-1-1 0,0 1 1,4-1-1,87-2-6725,-33-4-3143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2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8308,'0'0'8734,"-4"4"-8053,2-2-684,0 0 1,1 0-1,-1 0 1,0 1-1,1-1 1,-1 0-1,1 1 1,0 0-1,-1-1 0,1 1 1,1 0-1,-1 0 1,0-1-1,1 1 1,-1 5-1,0 53 28,2-32 39,-1 24 131,2-1-1,2 1 1,2-1 0,15 59 0,-19-104-209,-1-1 0,2 0 1,-1 0-1,1 0 0,0 0 1,0 0-1,7 8 0,-8-11-112,0-1 0,0 0 0,1 1 0,0-1 0,-1-1 0,1 1-1,0 0 1,0-1 0,0 1 0,0-1 0,0 0 0,0 0 0,0 0-1,0 0 1,1-1 0,-1 1 0,5-1 0,6 2-800,0-2 1,0 1-1,0-2 1,0 0-1,-1-1 1,1 0-1,0-1 1,-1 0-1,24-10 1,15-17-4696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2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8564,'0'0'4015,"34"-7"-3644,114-23-147,32-3 6041,-176 45-4434,1 20-3080,-4-19 1760,44 211-2707,-44-220 1214,1 1 0,-1-1 0,1 0-1,0 0 1,4 7 0,2-1-3906</inkml:trace>
  <inkml:trace contextRef="#ctx0" brushRef="#br0" timeOffset="1">417 37 11125,'0'0'9252,"-13"-36"-9316,13 60-11493,-5 2 3217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2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6979,'0'0'10629,"2"-1"-9760,1 6-786,-2 5 100,0 0 0,-1 0 0,-1 18 0,1-18-85,-1 1-1,1 0 1,1-1-1,2 14 1,-3-22-96,1-1 1,0 1-1,0 0 1,0-1-1,0 1 1,0-1-1,1 1 1,-1-1-1,0 1 1,1-1-1,-1 0 0,1 0 1,-1 1-1,1-1 1,-1 0-1,1 0 1,0-1-1,0 1 1,-1 0-1,1-1 1,0 1-1,0-1 1,0 1-1,0-1 1,0 0-1,0 0 1,0 0-1,3 0 1,2 0 10,0-1 0,0 1 1,0-1-1,0 0 0,0-1 1,11-3-1,-11 1 96,1 1 0,-1-2 0,0 1 0,0-1 0,0 0 0,-1 0 0,0-1-1,0 0 1,0 0 0,-1 0 0,0-1 0,0 0 0,0 0 0,-1 0 0,0 0 0,4-12 0,-7 18-16,4 3-520,22 26-22,-21-21 444,0 0 0,0 0 1,1-1-1,0 0 0,10 6 1,-5-5-67,0-2 0,1 0 0,-1 0 0,1-1 0,1-1 0,-1 0 0,0 0 0,1-2 0,-1 0 0,1 0 0,-1-1 0,27-4 0,-36 3 76,1 0 0,-1-1 1,0 1-1,0-1 0,0 0 1,-1 0-1,1-1 0,0 1 1,-1-1-1,1 1 0,-1-1 1,0 0-1,0-1 0,0 1 1,0 0-1,4-8 0,0 0 54,-1-1 1,0 0-1,0 0 0,5-17 0,-7 14 29,0 0 0,-1 0 0,-1-1 1,0 0-1,-1 1 0,-1-1 0,0 1 0,-3-17 0,3 30-86,-1 0 0,0-1 0,0 1 1,0 0-1,0 0 0,0 0 0,-1 0 0,1 0 1,-1 0-1,1 0 0,-1 1 0,1-1 1,-1 1-1,0-1 0,0 1 0,0-1 0,-4-1 1,5 2-24,0 1 1,-1-1-1,1 0 1,0 1-1,-1-1 1,1 1-1,-1 0 1,1-1-1,-1 1 1,1 0-1,-1 0 1,1 0-1,-1 0 1,1 0-1,-1 0 1,1 0-1,-1 1 1,1-1 0,0 1-1,-1-1 1,1 1-1,-1-1 1,1 1-1,0 0 1,-1-1-1,1 1 1,0 0-1,0 0 1,0 0-1,-2 2 1,-2 4-55,0 1 1,1-1 0,0 1 0,0 0-1,1 0 1,0 0 0,1 0-1,-1 1 1,0 8 0,-1 10 33,-1 46 0,3-22 12,3 0 0,2 1-1,10 56 1,12 44 144,-7 1-1,-2 236 1,-16-350 8,-1 0 0,-13 67 0,11-92-72,0-1 0,-1 1 1,-1-1-1,0 0 1,-1 0-1,0 0 0,-1-1 1,0 0-1,-1 0 1,-16 19-1,20-28-15,1 1-1,-1-1 1,0 0 0,1 0-1,-1 0 1,0-1-1,-1 1 1,1-1 0,0 0-1,-1 0 1,1 0 0,-1-1-1,0 0 1,1 0 0,-1 0-1,0 0 1,0-1 0,0 0-1,0 0 1,1 0-1,-1 0 1,0-1 0,0 0-1,0 0 1,1 0 0,-1-1-1,1 1 1,-1-1 0,1 0-1,-1-1 1,1 1 0,0-1-1,0 1 1,0-1 0,-5-6-1,0-1-10,1 0-1,0-1 1,0 0-1,1-1 0,1 0 1,0 0-1,1 0 1,0 0-1,-5-22 1,4 6-116,1-1-1,1 1 1,0-44 0,4 55-79,1 1 0,0-1 0,1 1 0,1 0 0,1 0 0,0 0 0,1 1 0,1-1-1,0 1 1,1 0 0,1 1 0,0 0 0,1 0 0,0 0 0,17-17 0,3-1-1490,1 1 0,1 2 0,63-46 0,8 8-4258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3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372 277 1889,'0'0'8385,"0"-19"-7352,0 2-704,-1-1 1,-3-23 0,3 39-293,1 1 0,-1-1 0,1 0 0,-1 0 0,0 1 0,0-1 0,0 1 0,1-1 0,-2 0 0,1 1 0,0 0 0,0-1 0,0 1 0,-1 0 0,1-1 0,-1 1 0,1 0 0,-1 0 0,1 0 0,-3-1 0,-1 1 43,1-1 0,-1 1 0,1 0-1,-1 0 1,-7 0 0,5 1-4,-8-2 41,0 1 0,-1 1 0,1 0 1,0 1-1,-26 5 0,32-3-72,1-1 0,-1 1-1,1 0 1,-1 1 0,1 0-1,1 0 1,-1 1 0,0 0-1,1 0 1,-13 13 0,12-10-34,0 1 0,0 0 0,1 1 0,0 0 0,1 0-1,0 0 1,1 1 0,0-1 0,1 1 0,0 1 0,0-1 0,1 1 0,1-1 0,0 1 0,1 0 0,0-1 0,0 1 0,3 18 0,-1-25-19,-1 0 1,2 0-1,-1 0 0,1 0 1,-1-1-1,1 1 0,1 0 1,-1-1-1,1 0 0,-1 1 1,1-1-1,0 0 0,1-1 1,-1 1-1,1 0 0,0-1 0,-1 0 1,2 0-1,-1 0 0,0 0 1,0-1-1,1 0 0,-1 0 1,1 0-1,7 2 0,7 1-57,-1-1-1,1 0 0,0-1 0,0-2 0,28 1 0,-40-2 94,1-1-1,-1 0 1,1 0-1,0 0 1,-1-1 0,0 0-1,1 0 1,-1-1 0,0 0-1,0 0 1,0 0 0,-1-1-1,1 0 1,-1-1-1,0 1 1,0-1 0,-1-1-1,1 1 1,-1-1 0,0 1-1,-1-2 1,1 1-1,-1 0 1,0-1 0,-1 0-1,0 0 1,5-14 0,-5 10 352,-1-1 1,0 1-1,-1-1 1,0 0-1,-1-15 1,0 18 137,0 8-153,0 16-677,0-6 296,0 1-1,0-1 0,1 0 0,0 1 1,1-1-1,0 0 0,0 0 1,1 0-1,0 0 0,0 0 0,1-1 1,1 0-1,-1 0 0,10 12 0,-8-12-4,0-1-1,0 0 0,1-1 1,0 1-1,1-1 0,-1-1 1,1 0-1,0 0 0,1 0 0,-1-1 1,1 0-1,13 4 0,-3-4-267,-1 0-1,0-1 1,1-1-1,0-1 0,24-2 1,-39 1 250,0 0 0,0-1 0,0 1 1,0-1-1,0 0 0,0 0 0,0-1 0,-1 1 0,1-1 1,0 0-1,-1 0 0,1 0 0,-1 0 0,1 0 1,-1-1-1,0 0 0,0 0 0,0 0 0,-1 0 0,1 0 1,-1 0-1,0-1 0,1 1 0,-1-1 0,-1 1 0,1-1 1,-1 0-1,1 0 0,1-7 0,1-11 64,-1 1-1,0-1 0,-2 1 1,-2-33-1,1 26-56,0-296 3476,0 324-3433,0 0-1,-1 0 1,1 0 0,0 0 0,-1 0-1,1 0 1,0 0 0,0 0 0,-1 0-1,1 0 1,0 0 0,-1 0 0,1 0-1,0 0 1,0 0 0,-1 0 0,1 1-1,0-1 1,0 0 0,-1 0 0,1 0-1,0 0 1,0 1 0,0-1 0,-1 0-1,1 0 1,0 0 0,0 1 0,0-1-1,0 0 1,0 0 0,-1 1 0,1-1-1,0 0 1,0 1 0,-7 19-93,2 0-1,0 1 1,1 0 0,1 0 0,-1 30-1,2 66 179,3-80-80,-2-25-27,1-1 0,1 1-1,0-1 1,1 1 0,0-1-1,1 0 1,0 0 0,0 0 0,1 0-1,1 0 1,0-1 0,0 0-1,1 0 1,0 0 0,1-1-1,0 0 1,1 0 0,0 0-1,0-1 1,14 10 0,-11-11-236,0 0 1,1 0-1,0-2 0,0 1 1,1-1-1,-1-1 1,1 0-1,0-1 0,0-1 1,17 2-1,-15-3-129,0 0 0,1-1-1,-1-1 1,0 0 0,0-1 0,0-1 0,0 0-1,25-9 1,-28 6 162,-1 1-1,1-2 0,-2 1 1,1-2-1,-1 1 1,0-1-1,0-1 1,-1 0-1,0 0 1,0-1-1,12-19 0,-14 17 299,0 0 1,-1 0-1,0 0 0,-1 0 0,0-1 0,-1 0 0,-1 0 0,0 0 0,-1-1 0,0 1 0,0-16 0,-2 15 325,1 10-208,-1 0 0,0 1 0,-1-1 0,1 0 0,0 0 0,-2-5 0,1 8-138,1 0-1,-1 0 1,1-1-1,-1 1 1,0 0-1,0 0 1,0 0-1,1 0 1,-1 0 0,0 0-1,0 0 1,0 1-1,0-1 1,-1 0-1,1 1 1,0-1-1,0 0 1,0 1 0,0-1-1,-1 1 1,1 0-1,-2-1 1,-6-1 59,0 0 1,0 1 0,0 0-1,0 1 1,1 0 0,-1 0-1,0 1 1,0 0-1,0 1 1,0-1 0,1 2-1,-17 5 1,21-6-110,0 1 1,0-1-1,0 1 0,0-1 1,0 1-1,0 0 1,1 0-1,-1 1 0,1-1 1,0 1-1,0 0 1,0 0-1,1 0 0,-1 0 1,1 0-1,0 0 1,0 1-1,1-1 0,-1 1 1,1 0-1,0-1 0,0 1 1,1 0-1,-1-1 1,1 8-1,0-1 0,2 17 4,-1-26-19,-1-1 0,1 0 0,0 1 0,0-1 0,-1 0 0,1 0 0,0 0 0,0 0 0,0 0 0,0 0 0,0 0 0,1 0 0,-1 0 0,0 0 0,0-1 0,1 1 0,-1 0 0,2 0 0,6 2-90,0 0 1,0-1-1,1 0 0,-1 0 0,0-1 1,14 0-1,12-3 3034,-31 12-2702,85 265-208,-75-213 183,-1 0 1,5 101-1,-15-123-200,0 8 53,-2 1 1,-7 69 0,6-112-65,-2 1 0,1-1 0,0 0 0,-1-1 0,0 1 0,-1 0 1,1-1-1,-5 8 0,5-11 3,0 1 1,0-1-1,0 1 1,0-1-1,0 0 0,-1 0 1,1 0-1,-1 0 1,0 0-1,1 0 1,-1-1-1,0 1 0,0-1 1,0 0-1,0 0 1,0 0-1,-4 1 1,2-1 15,-1-1 1,1 1-1,-1-1 1,1 1-1,-1-2 0,1 1 1,-1-1-1,1 1 1,0-1-1,-1-1 1,1 1-1,0-1 1,0 0-1,-10-5 0,10 3-9,0 0 0,0 0 0,0-1 0,0 1 0,1-1 0,-1 0 0,1-1 0,1 1 0,-1-1 0,1 1 0,0-1 0,-3-8 0,0-2-58,2 0 0,0 0 0,0 0 1,2-1-1,0 1 0,1-1 0,0 1 0,1-1 0,1 1 0,1-1 0,1 1 0,0-1 0,1 1 0,0 0 0,1 0 0,10-19 0,1 7-227,0 1-1,2 0 0,1 2 0,35-37 0,102-84-1629,17-20-177,-170 163 2161,0 1 41,-1-1 0,0 1 0,1-1 0,-1 1 0,0-1 0,0 0 0,-1 0 0,1 0 0,-1 0 0,1 0 0,-1 0 0,0 0 0,0-1 0,0 1 0,0-7 0,-30 12 1827,28 1-1954,-1 0 1,1 0 0,0 0-1,0 1 1,0-1-1,0 0 1,0 0 0,1 1-1,0-1 1,-1 1 0,1-1-1,0 0 1,1 1-1,0 3 1,-1 3 11,0-6-8,0 0 1,1 0-1,-1-1 1,1 1-1,0 0 1,0-1-1,0 1 1,0-1-1,1 1 0,0-1 1,-1 0-1,1 1 1,0-1-1,1 0 1,2 3-1,0-1 3,0 0 1,0-1-1,1 1 1,-1-1-1,1 0 0,1-1 1,9 5-1,2-1 4,0-1-1,0 0 1,1-2 0,-1 0-1,24 1 1,-26-3-25,-3 0-19,1-1 0,-1-1-1,1 1 1,-1-2 0,20-3-1,-31 4 71,0-1-1,0 0 1,0-1-1,0 1 1,0 0 0,-1 0-1,1-1 1,0 1-1,-1-1 1,1 1-1,-1-1 1,1 0-1,-1 0 1,0 1 0,0-1-1,0 0 1,0 0-1,0 0 1,0 0-1,0-1 1,-1 1-1,1 0 1,-1 0-1,1-3 1,1-9 298,-1 0 0,0-24 1,-1 27-208,0 1-26,-1 0 0,1 0 0,-1 1 0,-1-1 0,0 0 0,0 1 1,-5-12-1,4 15-72,0 0 0,0 0 1,-1 1-1,0-1 0,0 1 1,0-1-1,-1 1 0,0 1 1,0-1-1,0 1 0,-9-6 1,4 4-129,0 0 1,0 1-1,-1 0 1,0 1 0,0 0-1,0 1 1,0 0-1,-1 1 1,1 0-1,-1 0 1,1 2 0,-1-1-1,-12 2 1,20-1-230,0 0 0,1 1 1,-1-1-1,0 1 1,0-1-1,1 1 0,-1 0 1,1 1-1,-1-1 1,1 0-1,-1 1 0,1 0 1,0 0-1,0 0 0,0 0 1,0 1-1,0-1 1,0 1-1,-2 3 0,-19 27-6171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3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9845,'0'0'2558,"26"5"-2038,86 20-296,-108-24-213,1 0-1,-1 1 1,0 0-1,0 0 0,0 0 1,-1 0-1,1 0 0,0 1 1,-1 0-1,0 0 1,1 0-1,-1 0 0,0 0 1,-1 1-1,1-1 0,-1 1 1,1 0-1,-1-1 1,2 7-1,-1-1 97,-1 0 0,0 0 1,0 0-1,-1 1 0,-1-1 0,0 13 1,0-19-42,0-3-42,0 0 0,0 0 0,0 0 0,0 1 0,0-1 0,0 0 0,0 0 1,0 0-1,0 0 0,0 0 0,0 0 0,0 1 0,0-1 0,0 0 0,0 0 0,0 0 0,0 0 1,0 0-1,0 0 0,0 0 0,-1 1 0,1-1 0,0 0 0,0 0 0,0 0 0,0 0 0,0 0 1,0 0-1,0 0 0,0 0 0,-1 0 0,1 0 0,0 0 0,0 0 0,0 0 0,0 0 0,0 0 0,0 0 1,-1 0-1,1 0 0,0 0 0,0 0 0,0 0 0,0 0 0,0 0 0,0 0 0,-1 0 0,1 0 1,0 0 5,-1-1 0,1 1 0,0 0 1,-1-1-1,1 1 0,0-1 0,-1 1 1,1-1-1,0 1 0,0 0 0,0-1 1,-1 1-1,1-1 0,0 1 0,0-1 1,0 0-1,0 1 0,0-1 0,0 1 1,0-1-1,0 0 0,1-8-28,0 0 0,1 0 0,-1 0 1,2 0-1,-1 0 0,1 0 0,1 1 0,0-1 0,0 1 1,0 0-1,1 1 0,0-1 0,1 1 0,8-9 0,4-4-44,2 1 0,0 1 0,38-25 0,-46 34 61,-7 5 43,1 0-1,-1 0 0,1 1 0,0-1 1,8-2-1,-13 6 643,1 40-637,12 68 0,-7-64-1044,2 45 1,-9-46-2541,0-6-1557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3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11877,'0'0'4050,"24"-34"-12822,-5 51 3026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3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9508,'0'0'7430,"-1"18"-7200,0 1-186,-4 328 2019,6-336-2045,0 0 0,1 0-1,0 0 1,1-1-1,0 1 1,1-1-1,9 20 1,-10-24-200,1-1 0,-1 0 0,1 0 0,0 0 0,0 0 0,0-1 0,1 0 0,-1 0 0,1 0 0,0 0 0,0-1 0,0 1 0,1-1 0,-1-1 0,1 1 0,6 1 0,0-1-1231,1-1 0,-1 0 0,1-1 0,25-1 1,6-2-3444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3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7796,'0'0'389,"27"-5"115,8-1-385,128-27 69,-140 28-112,1-1 277,32-12 0,-51 16 588,6-1 6980,-10 14-3508,-1-2-6176,0 50 1767,2 0 1,15 79-1,-17-137 0,0-1-1,0 1 1,0 0-1,0-1 1,0 1-1,0-1 1,0 1-1,1 0 1,-1-1-1,0 1 1,0-1-1,1 1 1,-1-1-1,0 1 1,1-1-1,-1 1 1,1-1 0,-1 1-1,1-1 1,-1 0-1,1 1 1,-1-1-1,1 0 1,-1 1-1,1-1 1,-1 0-1,1 0 1,-1 1-1,1-1 1,0 0-1,-1 0 1,1 0-1,-1 0 1,1 0-1,0 0 1,-1 0 0,1 0-1,0 0 1,-1 0-1,1 0 1,-1 0-1,1 0 1,0 0-1,0-1 1,26-15 181,26-25 36,59-44 6,-111 84-233,1 0-1,-1 0 0,0 0 0,1 0 0,-1 1 0,0-1 0,1 0 0,-1 1 0,1 0 0,-1-1 0,1 1 1,-1 0-1,1 0 0,-1-1 0,1 1 0,0 1 0,-1-1 0,1 0 0,-1 0 0,1 0 0,-1 1 0,1-1 0,-1 1 1,1-1-1,-1 1 0,0 0 0,1-1 0,-1 1 0,0 0 0,1 0 0,-1 0 0,0 0 0,0 0 0,0 0 1,0 0-1,0 1 0,0-1 0,0 0 0,0 0 0,-1 1 0,2 1 0,3 8-185,1-1-1,-2 2 1,1-1-1,2 15 1,-3-13-266,8 26-1873,5 19-6252,-6-33 1513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3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12230,'0'0'5717,"1"25"-4951,8 84 133,-7-90-625,0 0 0,1 0 1,1 0-1,1-1 0,13 32 1,-18-50-259,0 0-1,0 1 1,0-1 0,0 0 0,0 0 0,0 1 0,0-1 0,0 0 0,0 0-1,1 1 1,-1-1 0,0 0 0,0 0 0,0 1 0,1-1 0,-1 0 0,0 0-1,0 1 1,0-1 0,1 0 0,-1 0 0,0 0 0,0 0 0,1 0 0,-1 1-1,0-1 1,0 0 0,1 0 0,-1 0 0,0 0 0,1 0 0,-1 0 0,0 0-1,1 0 1,-1 0 0,0 0 0,0 0 0,1 0 0,-1 0 0,0 0 0,1 0-1,-1 0 1,0 0 0,0-1 0,1 1 0,-1 0 0,0 0 0,0 0 0,1 0-1,-1-1 1,0 1 0,0 0 0,0 0 0,1 0 0,-1-1 0,12-16 738,-1-4-274,1-4-365,1 1 0,1 0 0,1 1 1,1 1-1,24-25 0,-38 45-112,0 0 0,0 1 0,0-1 0,1 0 0,-1 1 0,0-1 0,4-1 0,-5 3-15,0 0 1,0 0 0,0-1-1,0 1 1,0 0 0,0 0 0,0 0-1,-1 0 1,1 0 0,0 0-1,0 0 1,0 0 0,0 0-1,0 0 1,0 1 0,0-1-1,0 0 1,-1 1 0,1-1-1,0 1 1,0-1 0,0 1-1,-1-1 1,1 1 0,0-1 0,0 1-1,0 1 1,8 10-66,-1 1-1,0 0 1,-1 1 0,7 18 0,-1-3 71,-3-7 5,-5-9-1,0-1 1,1 0-1,0-1 1,1 1-1,0-1 0,1-1 1,9 11-1,-15-20 8,-1 0-1,1 1 0,0-1 0,-1 0 1,1 0-1,0 0 0,-1 0 0,1-1 1,0 1-1,0-1 0,0 1 1,0-1-1,0 1 0,0-1 0,-1 0 1,1 0-1,0 0 0,0 0 0,0 0 1,0 0-1,0-1 0,0 1 0,0-1 1,0 1-1,0-1 0,-1 0 1,1 1-1,0-1 0,0 0 0,-1 0 1,1-1-1,-1 1 0,1 0 0,2-3 1,5-4 101,-1-1 1,0-1 0,0 1 0,8-15-1,-9 13-16,10-17 435,21-43 1,-2 3 818,-36 68-1376,0 0 0,0-1-1,1 1 1,-1 0 0,0 0-1,1 0 1,-1 0 0,0 0-1,0 0 1,1 0-1,-1 0 1,0 0 0,1 0-1,-1 0 1,0 0 0,1 0-1,-1 0 1,0 0-1,0 0 1,1 0 0,-1 0-1,0 1 1,1-1 0,-1 0-1,0 0 1,0 0 0,1 0-1,-1 1 1,0-1-1,0 0 1,0 0 0,1 1-1,22 25-1896,-17-18 1283,0-1 0,0 0-1,1 0 1,0 0 0,0-1 0,0 0 0,1-1-1,0 1 1,0-2 0,18 9 0,-12-9-366,1 0-1,-1-1 1,1-1 0,0 0 0,0-1-1,24-2 1,-32 1 900,1 0 1,0-1-1,-1-1 1,1 1-1,-1-1 1,1-1-1,-1 1 0,0-1 1,0 0-1,0-1 1,0 0-1,-1 0 1,1 0-1,7-8 1,-6 4 406,-1 0 0,-1-1 0,1 0 1,-1 0-1,-1 0 0,0-1 1,0 0-1,-1 0 0,0 0 0,-1 0 1,3-13-1,-1-7 3133,-2 1 1,0-56-1,-4 130-3402,-1-26-31,2-1 0,0 0 0,1 1 0,1-1 0,0 0 0,2 1 0,11 34 0,4-17 10,-14-28-8,-1 0-1,1 1 0,4 15 0,-9-24-9,0 1 0,0-1 1,1 0-1,-1 0 0,0 1 1,0-1-1,0 0 0,0 0 1,0 1-1,-1-1 0,1 0 1,0 0-1,0 1 0,0-1 1,0 0-1,0 0 0,0 1 1,0-1-1,0 0 0,-1 0 1,1 1-1,0-1 1,0 0-1,0 0 0,0 0 1,-1 1-1,1-1 0,0 0 1,0 0-1,0 0 0,-1 0 1,-14 6-708,-102 19-3733,79-18 2712,-82 15-5186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3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127 294 2497,'0'0'4877,"-17"1"-3991,-6-1-523,9 0 108,0 1 1,1 0-1,-18 3 1,17 1 5355,17-3-3296,14 0-3171,108-1 765,-51-1-29,143 0 214,92-2-35,85-7-33,71-7-81,130-2-127,759-35-58,-1012 27-5,-94-2 53,-199 21 28,0-2 0,0-1 0,62-24 0,-106 32 117,0 1 1,0-2-1,0 1 0,0-1 0,-1 1 1,1-1-1,-1 0 0,0-1 0,0 1 1,7-8-1,-9 7-49,0 1 0,0-1 0,0 0 0,-1 0 0,1 0 0,-1-1 0,0 1 0,0 0 1,0 0-1,-1-1 0,0 1 0,0-9 0,-15 24-6931,-38 2 901,-34 2-1528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2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1008,'0'0'2868,"-9"5"854,122 0-2756,-102-4-513,-9 0 486,-9-1-485,-150 5-14,156-5-282,9-1-280,-1 0 0,1 1 0,0-1 1,-1 2-1,9 0 0,7 0-260,14-3-2443,-35 2 2132,0-1 1,0 0-1,-1 1 1,1-1-1,0 0 0,0 0 1,0 0-1,-1 0 1,3-2-1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4:4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111 176 3089,'0'0'6988,"-18"-4"-5833,-52-10-171,49 10-98,20 4-387,3 0-275,237 0 152,-10 0 272,77-2-37,533-29 730,-97 3-334,-402 19-617,236-7-236,-5-22 497,-541 35-554,88-14 636,-113 17-455,-5 0-210,1 0 0,-1 0 0,1 0 1,-1 0-1,1 0 0,-1 0 0,1-1 0,-1 1 0,1 0 1,-1 0-1,1 0 0,-1 0 0,1 0 0,-1-1 1,1 1-1,-1 0 0,1-1 0,-1 1 0,0 0 1,1-1-1,-1 1 0,0 0 0,1-1 0,-1 1 1,0-1-1,1 1 0,-1 0 0,0-1 0,0 1 0,1-1 1,-1 0-1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6:3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20 2449,'0'0'6406,"0"-3"-5726,0-10-120,0 10 393,12 4-220,-10 0-683,1 0 0,-1 1-1,1-1 1,-1 1 0,1-1-1,-1 1 1,0 0 0,0 0-1,0 0 1,0 0-1,0 1 1,0-1 0,-1 0-1,3 4 1,17 39 259,-21-45-309,10 27 142,-2 1 0,0 0 0,5 40 0,3 91 631,-12-109-564,2 62 366,-9 147 0,-19-91-238,13-125-263,3 1 0,1-1 0,2 1 0,5 70 0,1-97-68,1-1 0,0 0-1,1 0 1,0 0 0,2 0 0,-1-1 0,14 20-1,72 96 83,-75-109-62,3 5-7,2 0-1,1-2 1,1-1-1,32 26 1,-44-41-5,1-1 1,-1 0 0,1 0 0,1-1-1,0-1 1,-1 0 0,2-1 0,-1 0-1,1-2 1,-1 1 0,28 1 0,87-4 481,-129-2-442,0 1 0,0-1-1,0 1 1,0-1 0,0 1 0,0-1 0,0 0 0,0 1 0,0-1-1,0 1 1,0-1 0,0 0 0,0 1 0,0-1 0,-1 1 0,1-1-1,0 1 1,0-1 0,-1 1 0,1-1 0,0 1 0,-1-1 0,1 1-1,0-1 1,-1 1 0,1-1 0,-1 1 0,1 0 0,-1-1 0,1 1-1,-2-1 1,-1 2-47,-1-1-1,0 1 1,1 0 0,-1 0-1,1 0 1,-1 0-1,1 1 1,0-1-1,0 1 1,-1 0-1,1 0 1,0 0-1,1 0 1,-1 1 0,0-1-1,1 1 1,-1 0-1,-2 3 1,-5 8-11,0 1 0,-12 23 0,13-21 30,-10 22 38,2 0 0,2 1-1,1 0 1,-10 58 0,15-62 9,-4 26 28,2 1-1,-4 95 1,13 131 105,2-109-44,0-125-111,-1 55-3,-23 175 0,20-260-36,-2-1 0,0 0 1,-2-1-1,0 1 1,-2-1-1,-12 21 0,13-28 23,-1-1-1,-1 0 0,0 0 0,-1-2 1,-1 1-1,0-1 0,-1-1 0,-29 20 0,13-13 1,-1-2-1,-1 0 1,0-3-1,-1-1 1,0-1-1,-1-2 1,0-1-1,-37 5 1,40-11-1213,0 0 0,-61-5 1,87 2 427,0 0 0,1-1 1,-1 0-1,0 0 0,0-1 1,-8-3-1,-32-24-7795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6:3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542 1 1681,'0'0'6080,"-25"1"-4693,-83 8-154,105-9-1174,0 0 1,0 1-1,0-1 1,0 1-1,1 0 0,-1 0 1,0 0-1,0 0 1,0 1-1,1-1 1,-1 1-1,1-1 0,-1 1 1,1 0-1,0 0 1,0 0-1,0 0 1,0 0-1,0 1 1,0-1-1,0 1 0,1-1 1,-1 1-1,1 0 1,-2 4-1,-2 4 130,-6 11 53,1 1 0,1 0 0,1 0 0,2 1 0,-8 43 0,-2 125 717,12-119-761,-34 366 1045,-31-3-360,59-389-766,-1-1-1,-3 0 0,-2-1 1,-32 66-1,48-111-105,0 1 1,0 0 0,0-1-1,0 1 1,-1 0-1,1-1 1,0 1-1,-1 0 1,1-1-1,-1 1 1,1-1-1,-1 1 1,1-1-1,-1 1 1,1-1-1,-1 1 1,1-1-1,-1 1 1,1-1-1,-1 0 1,0 1-1,1-1 1,-1 0-1,0 1 1,1-1-1,-1 0 1,0 0-1,0 0 1,1 0-1,-1 0 1,0 0-1,1 0 1,-1 0-1,0 0 1,0 0 0,1 0-1,-1 0 1,0 0-1,1-1 1,-1 1-1,0 0 1,1-1-1,-2 0 1,-1-2 107,0 0 1,0 0 0,0 0-1,0-1 1,0 0 0,-1-4-1,-6-6 114,9 24-731,6 12 433,4 11 36,3 7 33,12 80-1,-15 212 122,-10-281-114,-21 342 166,7-190 20,-4 329 371,19-505-541,1 0-1,1 0 0,1-1 1,13 49-1,-12-62-19,0-1 0,1 0 0,1 0 0,0-1 0,1 0-1,0 0 1,0 0 0,1-1 0,1 0 0,0 0 0,0-1 0,11 8 0,-5-5 11,2-1 0,-1-1 0,1 0-1,1-1 1,-1-1 0,37 11 0,-6-7-1206,72 9-1,-118-20 1005,16 3-1550,-18-4 1630,0 0-1,1 0 1,-1 0 0,0 0-1,0 0 1,1 0 0,-1 0-1,0 0 1,0 0-1,0 1 1,1-1 0,-1 0-1,0 0 1,0 0-1,0 0 1,1 1 0,-1-1-1,0 0 1,0 0-1,0 0 1,0 1 0,0-1-1,1 0 1,-1 0 0,0 0-1,0 1 1,0-1-1,0 0 1,0 0 0,0 1-1,0-1 1,0 0-1,0 0 1,0 1 0,0-1-1,0 0 1,0 0-1,0 1 1,0-1 0,0 0-1,0 0 1,0 1 0,0-1-1,-1 0 1,1 0-1,0 0 1,0 1 0,0-1-1,0 0 1,0 0-1,-1 0 1,1 1 0,0-1-1,0 0 1,-1 0-1,-17 12-6241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6:4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4 119 7619,'0'0'4216,"-1"4"-4104,0-4-109,1 1 1,0-1-1,0 1 1,-1 0 0,1-1-1,0 1 1,0-1-1,0 1 1,0-1-1,0 1 1,0 0 0,0-1-1,0 1 1,0-1-1,0 1 1,0-1-1,0 1 1,0 0-1,1-1 1,-1 1 0,0-1-1,0 1 1,1-1-1,-1 1 1,0-1-1,0 1 1,1-1-1,-1 1 1,1-1 0,-1 0-1,0 1 1,1-1-1,-1 0 1,1 1-1,-1-1 1,1 0 0,-1 1-1,1-1 1,-1 0-1,1 0 1,0 0-1,-1 1 1,1-1-1,-1 0 1,1 0 0,0 0-1,43 2 310,-29-2-182,78-3 678,98-16-1,97-28-294,44-6 524,-284 48-865,36-5 158,-84 10-318,0 0 0,1 0 0,-1 0 0,0 0 0,0 0 0,1 0 0,-1 0 0,0 0 0,0 0 0,1 0 0,-1 0 0,0 0 0,0 0 0,1 0 0,-1 0 0,0 0 0,0 0 0,0-1 0,1 1 0,-1 0 0,0 0-1,0 0 1,0 0 0,1 0 0,-1-1 0,0 1 0,0 0 0,0 0 0,0 0 0,1-1 0,-1 1 0,0 0 0,0 0 0,0 0 0,0-1 0,0 1 0,0 0 0,0-1 0,-9-1-857,-10 5-2411,-6 15-2356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6:4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9332,'0'0'806,"27"-9"117,54-14 592,126-19 1,691-48 2067,-786 85-2460,-111 5-1111,-1-1 1,0 1-1,0-1 1,0 1-1,0-1 1,0 1-1,0-1 1,0 1-1,0-1 0,0 1 1,0-1-1,-1 1 1,1-1-1,0 1 1,0-1-1,0 1 1,0-1-1,-1 1 1,1 0-1,0-1 0,-1 1 1,1-1-1,0 1 1,-1 0-1,1-1 1,-1 0-1,-14-6-569,1 1 0,-1 1-1,-1 0 1,1 0 0,-1 2 0,0 0-1,-16-1 1,-45-2-3848,-10 6-1160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6:4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24 200 8116,'0'0'8542,"-8"0"-7547,-7-3-469,29-2-280,59-8 17,-62 12-204,1198-124 1571,-1198 125-1641,201-21 433,-210 21-418,24-6 79,-25 6-83,-1 0 0,1 0 0,-1 0-1,1 0 1,-1 0 0,0 0-1,1-1 1,-1 1 0,1 0-1,-1 0 1,0 0 0,1 0 0,-1-1-1,1 1 1,-1 0 0,0 0-1,1-1 1,-1 1 0,0 0-1,1-1 1,-1 1 0,0 0-1,0-1 1,1 1 0,-1 0 0,0-1-1,0 1 1,0 0 0,0-1-1,1 1 1,-1-1 0,0 1-1,0-1 1,0 1 0,0 0 0,0-1-1,0 1 1,0-1 0,0 1-1,0-1 1,0 1 0,0 0-1,0-1 1,-1 1 0,1-1-1,0 1 1,0 0 0,0-1 0,-1 0-1,-14-4-383,-23 2-1653,-47 2 0,64 1 1018,-99 0-5688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6:50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101 237 896,'0'0'6905,"-8"-5"-5763,-5-3-836,3 3 438,1 0 0,0-1 0,0 0-1,-14-13 1,21 17-640,1 1-1,-1-1 0,0 0 1,1 0-1,-1 0 0,1 0 1,0 0-1,0 0 0,0 0 1,0-1-1,0 1 0,0 0 1,0-1-1,1 1 0,-1 0 0,1-1 1,0 1-1,0-1 0,-1 1 1,2-1-1,-1 1 0,0-1 1,0 1-1,1 0 0,0-1 1,-1 1-1,1-1 0,1-2 1,2 0-81,-1 0 1,1 0 0,0 0 0,0 0 0,0 1-1,0 0 1,1 0 0,0 0 0,0 0 0,0 1-1,0 0 1,9-4 0,6-2-2,0 1 1,26-7-1,-18 7-11,-1 3 0,1 0 1,0 1-1,0 2 1,0 1-1,1 1 0,28 5 1,-48-4-20,-1 0 0,0 1 0,0 0 0,0 1 0,0 0 0,0 0 0,0 1 0,-1 0 0,0 0 0,0 1 0,0 0 0,0 0 0,-1 1 1,0-1-1,0 1 0,0 1 0,-1-1 0,7 11 0,-7-8-1,0 1-1,0 0 1,-1-1 0,0 2-1,-1-1 1,0 0 0,-1 1-1,0-1 1,-1 1-1,0 0 1,-1-1 0,0 1-1,0 0 1,-3 11 0,1-12 13,0-1 1,-1 0-1,-1-1 1,1 1-1,-1 0 1,-1-1-1,1 0 1,-2 0-1,1-1 1,-1 1-1,0-1 1,0 0-1,-1 0 1,0-1 0,0 0-1,-1-1 1,-10 7-1,-5 2 14,-2 0 0,1-2 0,-1-1 0,-45 13-1,44-17 158,0-1 0,0-1 1,0-1-1,-51 0 2134,75 24-2393,2 52-1,2-27 14,-3 169-9133,-1-160 3105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6:5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9220,'0'0'9156,"0"-19"-9140,0 16-16,0-1-112,2-4-1568,22-8-1410,11-6-2512,5-5-1618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6:5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25 118 11317,'137'-90'1065,"-127"86"-842,-1-1 1,1 2 0,0-1 0,0 1 0,1 1-1,-1 0 1,0 0 0,1 1 0,0 0 0,-1 1-1,19 2 1,-12-2-4,-9 1-160,0-1 0,0 1 0,0 1 0,0-1 0,-1 1 0,1 1 0,-1-1 0,1 1 0,-1 1 0,0-1 0,0 1 0,0 0 0,-1 1 0,8 6 0,-7-4-53,0 0 0,0 1 0,-1 0 0,-1 0 0,1 0 0,-1 1 0,-1-1 0,1 1 0,-1 0 0,-1 1 0,3 9 0,-2-4-2,-1 1-1,0-1 0,0 28 0,-3-35 2,0 0-1,0-1 1,-1 1-1,0-1 1,0 1-1,-1-1 1,0 1-1,-1-1 1,-5 13-1,2-12 2,-1 1-1,1-1 1,-1-1-1,0 1 0,-1-1 1,0 0-1,0-1 0,0 0 1,-1 0-1,0-1 0,0 0 1,-11 4-1,-7 2 18,-1-1 0,0-2 0,-31 6 0,7-6 930,-1-2-1,-85-1 0,142 5-537,7 8-508,-1-2-77,0 0-1,-1 1 0,0 0 1,-2 1-1,10 33 1,-12-25-2299,-2 0 1,-1 0-1,-1 37 1,-1-53 1652,0 53-3219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6:5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8084,'0'0'15239,"2"0"-13559,1-5-2976,5 0-769,-3 5-976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2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2209,'0'0'3436,"-5"4"-2414,8-3-986,0-1 0,0 1-1,0-1 1,-1 0 0,1 0-1,0 0 1,0 0 0,3-1 0,6 1 125,150 0 898,-132 0 2508,-101 0-3148,10 0-3167,77 0-1817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6:5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12054,'0'0'5842,"24"2"-5244,346 12 1498,27-27-1228,-312 8-685,610-24 1325,-570 28-1276,270-17 70,-384 17-233,-10 1-40,0 0-1,0 0 1,0 0-1,1 0 0,-1 0 1,0 0-1,0 0 1,0-1-1,0 1 1,0 0-1,0-1 1,0 1-1,0-1 1,1 0-1,-1 0 18,-1 1 0,0-1 0,0 1 1,0-1-1,0 1 0,0-1 0,0 1 0,0-1 0,0 1 0,0-1 0,0 1 0,0-1 1,0 1-1,0-1 0,0 1 0,0-1 0,-1 1 0,1-1 0,0 1 0,0 0 0,-1-1 1,1 1-1,0-1 0,0 1 0,-1-1 0,1 1 0,-1-1 0,-5-4-106,-1-1-1,1 1 0,-1 0 1,0 0-1,0 1 0,-1 0 1,1 0-1,-1 1 0,0 0 1,-13-3-1,-1 1-645,0 0 1,0 2-1,-24-1 1,-66 3-3441,-20 1-3508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2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2913,'0'0'753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3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0 584 2561,'1'3'7064,"-1"-3"-6957,247 13 316,9 0 51,832-13-250,-829-9-285,71-4 101,-3 7 21,120 4-133,-231 3 24,-1-14 33,-17 0-21,186 6-70,27 5 560,84-4 1018,-360-3-755,161-9 215,-108 0-740,-98 8-19,-52 6-155,450-36 279,-271 27-215,14 0 1,-1-1-11,45-1 30,-187 16-144,37 0 400,211-24 1,62-13-63,-274 28-291,559-3 415,-447 13-325,477-2 324,-651-4-216,0-2-1,66-15 1,-32 4-112,-12 3-79,135-4 0,-32 10 22,1 0 9,-144 7-6,17 1 358,66 7 0,-80-6-283,-16-1 184,-36-17-250,-1 10-137,1 1 0,-1 0 0,1 1 0,-1-1 0,-1 1 1,1 0-1,-14-7 0,-56-25-743,52 26 647,-13-6-37,-6-3 0,-75-45 0,106 58 608,24 18 248,10 10-461,-5-1-63,8 10 55,1-1 0,1-1 0,2-1 0,33 25 0,-56-48-59,-5-4 3,-1 0-1,1 1 1,0-1 0,-1 0-1,1 1 1,0-1-1,-1 1 1,1-1 0,-1 1-1,1-1 1,-1 1-1,1 0 1,-1-1-1,1 1 1,-1 0 0,1 0-1,-1 0-95,0 1-1,-1-1 0,1 0 1,0 0-1,-1 0 0,1 0 0,-1 0 1,1 0-1,-1 0 0,1 0 1,-1 0-1,0 0 0,0 0 1,1-1-1,-3 3 0,-27 26 23,-2-1-1,0-2 1,-51 32-1,41-30-15,2-1 17,14-10-98,-36 30 1,62-47-43,0 0 0,0 1 0,0-1 0,-1 0 0,1 0 0,0 1 0,0-1 1,-1 0-1,1 0 0,0 0 0,0 0 0,-1 1 0,1-1 0,0 0 0,-1 0 1,1 0-1,0 0 0,-1 0 0,1 0 0,0 0 0,-1 0 0,1 0 0,0 0 0,-1 0 1,1 0-1,0 0 0,-1 0 0,1 0 0,0 0 0,0 0 0,-1 0 0,1-1 1,0 1-1,-1 0 0,1 0 0,0 0 0,0 0 0,-1-1 0,1 1 0,0 0 0,0 0 1,-1-1-1,1 1 0,0 0 0,0 0 0,0-1 0,0 1 0,-1 0 0,1-1 1,0 1-1,0 0 0,0 0 0,0-1 0,0 1 0,0 0 0,0-1 0,0 1 1,0 0-1,0-1 0,0 1 0,0 0 0,0-1 0,0 0 0,-1-27-6684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3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58 272,'0'0'7542,"-20"0"-7419,12 0 55,0-1 0,0 0 1,0 0-1,0-1 0,0 0 0,0-1 1,0 1-1,0-2 0,1 1 0,0-1 1,-1 0-1,1-1 0,1 1 0,-1-1 1,-8-12 3867,15 17-3985,8 3 703,10 8-778,3 12 219,-1 1 0,-1 0 0,20 34-1,-24-33-117,1-1 0,1-1 0,2 0 0,20 20 0,-23-29-54,0-1-1,1 0 1,0-1 0,37 18-1,-51-29 54,-1 0 0,1 0 0,-1-1 0,1 0 0,-1 1 0,1-1 0,0 0 0,3 0 0,3-1 941,0 18-752,-3-14-224,6 7 56,-12-9-106,0-1 1,0 1 0,0 0 0,0 0 0,0-1 0,0 1 0,0 0-1,-1 0 1,1-1 0,0 1 0,0 0 0,0-1 0,-1 1 0,1 0-1,0-1 1,-1 1 0,1 0 0,-1-1 0,1 1 0,-1-1 0,1 1-1,-1-1 1,1 1 0,-1-1 0,0 1 0,0 0 0,-29 22 119,-48 31 1,0-1-72,2 3-463,-104 79 911,68-41-6143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3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 2993,'0'0'5155,"-4"-3"-4408,-8-5 295,16 7 650,31 14-406,48 35-106,84 64 0,13 7 46,-179-118-1096,0 0 0,-1 0-1,1-1 1,0 1 0,-1 0 0,1 0 0,-1 0 0,1 0-1,-1 0 1,0 0 0,1-1 0,-1 1 0,0 0 0,0 0-1,1 0 1,-1 0 0,0 0 0,0 0 0,0 0 0,0 0-1,-1 2 1,1 0-150,0-1 0,0 0 0,-1 1 0,1-1-1,-1 0 1,0 0 0,0 1 0,0-1 0,-2 3-1,-7 6 60,0 0 0,-1-1-1,-1 0 1,0-1 0,0 0 0,-17 9-1,5-3 49,-59 38-575,-171 81-1,222-122-2795,2-4-2860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3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2289,'0'0'6603,"-6"0"-5362,-21 0-118,306 1 3558,19 0-8466,-333 3-1505,-3 2 829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2849,'0'0'4309,"4"0"-3960,779 16 3085,431 8-1366,-738-23-1820,-160 10-258,40 0 1,192-26 737,938-47 14,-1114 58-554,223-6-203,675-25 1040,129 23-1009,-517 1 35,-763 9 26,426-13-120,-113-18-14,-149 11 8,-102 10 79,189-17-413,-219 8 323,90-9-386,-175 23 643,9-1-264,-74 8-24,-1 0 0,1 0 0,0 0 0,-1 0 0,1 0 0,0 0 0,-1-1 0,1 1 0,0 0 0,-1 0 0,1-1 1,-1 1-1,1 0 0,0-1 0,-1 1 0,1-1 0,-1 1 0,1 0 0,-1-1 0,0 1 0,1-1 0,-1 0 0,1 1 0,-1-1 0,0 1 0,1-1 0,-1 0 0,0 1 0,0-1 0,0 0 0,1 1 0,-1-1 0,0 1 0,0-1 0,0 0 0,0 0 0,0 1 0,0-2 0,0-13-4874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4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2369,'6'-1'10009,"-11"5"-9560,-254 201 2030,249-196-2305,9-8-20,0 0 0,1 1 0,-1-1 0,0 0-1,0 0 1,-1-1 0,1 1 0,0 0 0,0 0 0,0 0 0,-1-1 0,1 1 0,0-1 0,-1 1-1,1-1 1,-2 1 0,4 14-543,0-11 378,0 0 1,0 0-1,1-1 1,0 1-1,-1-1 1,1 1 0,1-1-1,-1 0 1,0 0-1,1 0 1,0 0-1,-1 0 1,1 0-1,0-1 1,1 0-1,2 3 1,7 3 19,0-1 0,1 0 0,13 6 0,24 4-818,-1-2-1,85 13 0,-23-5-4930,-10 2-2568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4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7203,'0'0'4829,"18"-10"-4797,57-28 11,-72 36-46,1 1 1,-1 0-1,0 0 1,1 0 0,-1 0-1,1 1 1,-1-1-1,1 1 1,-1 0-1,1 0 1,-1 0-1,1 1 1,0-1-1,-1 1 1,0 0 0,1 0-1,-1 0 1,0 0-1,1 1 1,-1-1-1,0 1 1,0 0-1,0 0 1,0 0-1,0 0 1,-1 0-1,1 1 1,2 2 0,-1 0-4,0 0 1,-1 0-1,0 0 1,0 0 0,0 0-1,0 1 1,-1-1-1,0 1 1,0 0 0,0 0-1,-1 0 1,0 0 0,1 10-1,-2-12 3,0 1 1,0 0-1,0-1 0,-1 1 0,0-1 0,1 1 0,-4 8 1,2-11 18,1 0 0,-1 1 0,0-1 1,1 0-1,-1 0 0,0 0 0,0 0 1,0 0-1,0-1 0,-1 1 1,1-1-1,0 1 0,-1-1 0,-4 2 1,-3 0 314,0 0 0,0 0 0,0-1 0,0 0 0,0-1 0,-1 0 1,-17-1-1,26 0 512,18-8-822,4 2-20,0 1 0,1 1 0,-1 0 0,1 2 0,-1 0 0,1 2 0,36 3 0,-51-3-12,-1 1 0,1 1 0,-1-1 0,1 1-1,-1 0 1,0 0 0,0 0 0,0 1 0,0 0 0,0 0-1,0 0 1,-1 0 0,0 1 0,1 0 0,-1 0 0,0 0 0,-1 0-1,1 1 1,-1-1 0,0 1 0,0 0 0,-1 0 0,1 0-1,-1 0 1,0 0 0,0 1 0,-1-1 0,0 1 0,0-1-1,0 1 1,0 0 0,-1 10 0,-1-13 16,1-1 0,-1 1-1,1-1 1,-1 1 0,0-1 0,0 0 0,0 0 0,0 1-1,0-1 1,-1 0 0,1 0 0,-1 0 0,1 0 0,-1 0-1,0-1 1,0 1 0,0 0 0,1-1 0,-2 1-1,1-1 1,0 0 0,0 0 0,0 0 0,-1 0 0,1 0-1,0 0 1,-4 0 0,-6 3 59,-1-1-1,0 0 1,-22 1 0,-10-1-823,-72-6 0,89-2-2117,4-8-2004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4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77 5394,'0'0'2580,"-28"6"-1707,-90 22-289,110-25-521,1-1-1,-1 2 1,0-1-1,1 1 1,0 0 0,0 1-1,0 0 1,1 0 0,-1 0-1,1 1 1,0 0-1,-7 10 1,-1-1 89,-6 7 139,2 0 1,0 2-1,-26 44 1,36-51-241,0 0 1,0 0 0,2 1-1,0-1 1,1 2 0,1-1-1,-2 21 1,3-9 36,2 1-1,2 46 0,0-65-35,1 1 0,0-1 0,1 0 0,0 0 0,1 0 0,0-1 0,1 1 0,0-1 0,8 11 0,-2-5-35,2 0 0,0-1 1,1-1-1,0 0 0,1-1 0,1 0 0,0-1 1,27 16-1,-17-15 11,0-1 0,1-1 1,1-1-1,0-2 0,36 8 1,-7-6 62,105 7 0,52-14 101,-209-4-187,21 0 48,0-2 1,-1 0-1,1-1 0,45-13 0,-57 11 57,0 0 1,0-1-1,0 0 0,-1-1 0,0-1 1,0 0-1,-1 0 0,0-2 1,17-17-1,-18 16 98,0-2 0,-2 1 1,1-1-1,-2-1 0,0 0 1,0 0-1,-2 0 0,0-1 1,8-26-1,-9 17 156,0 1 0,-2-1-1,-1 0 1,0 0 0,-4-45 0,-1 52-229,0-1 0,-1 2 0,-1-1-1,-1 0 1,0 1 0,-1 0 0,-1 0 0,0 1 0,-1 0 0,-1 1 0,0 0 0,-1 0 0,-13-12 0,-11-10-41,-2 3 0,-1 0 0,-55-34 0,57 43-87,-1 2 1,0 1-1,-49-18 0,57 29-30,0 0-1,-1 2 1,0 1-1,-1 2 0,-39-3 1,34 7-363,1 1 0,0 2 0,0 1 0,-61 14 0,52-5-1747,-67 28 1,-49 29-5127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4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7043,'0'0'6470,"0"5"-3151,3 35-3069,2 0 1,1-1-1,2 0 1,15 42-1,-9-29-131,-7-28-96,0-1 1,2 0-1,0-1 1,23 39-1,-22-46-22,0-1-1,1 0 0,0 0 1,1-1-1,0-1 0,1 0 1,21 14-1,-18-16 3,0-1 0,0 0 0,1-2 0,0 0 0,0 0 0,1-2 0,0 0 0,0-1 1,19 1-1,22 0 41,86-4 1,-75-1-16,-18 0-57,65-2 41,-103 1-2,1-1 0,-1-1 0,0 0 0,0-1 0,0 0 0,13-7 0,-2-1 36,0-1 1,-1 0 0,0-2-1,40-35 1,-56 44 4,-1-2 0,-1 1 0,1-1 0,-1 0 1,-1 0-1,1-1 0,5-12 0,-9 15 74,1 0-1,-2 0 1,1-1-1,0 1 0,-1 0 1,-1-1-1,1 1 1,-1-1-1,0 1 1,0-1-1,-1 1 1,-2-11-1,1 11-78,-1-1 1,0 1-1,0 0 0,-1 0 1,1 0-1,-1 1 0,-1-1 0,1 1 1,-1 0-1,0 0 0,-9-7 1,12 11-40,1 0 7,0 0-1,-1 0 0,1 0 0,0 1 0,-1-1 0,1 0 1,-1 1-1,1-1 0,-1 1 0,0 0 0,1-1 0,-1 1 0,1 0 1,-1 0-1,0 0 0,1 0 0,-1 0 0,0 0 0,1 1 1,-1-1-1,1 0 0,-1 1 0,-2 0 0,-32 19-207,33-18 225,-8 7-51,9-6 2,-1-1-1,0 1 0,0-1 0,0 0 0,0 0 0,-5 2 0,7-3-1,2-2-14,1 1 37,-1 0 1,0 0-1,1-1 0,-1 1 0,0-1 0,0 1 1,0-1-1,1 1 0,-1-1 0,0 0 0,0 0 0,0 0 1,0 1-1,0-1 0,1-1 0,5-4 13,68-43 82,-73 47-107,0 1 0,0 0 0,0 0 1,0 0-1,0 0 0,0 0 0,0 0 0,0 0 1,0 1-1,1-1 0,-1 1 0,0-1 0,0 1 1,1 0-1,-1 0 0,0 0 0,0 0 0,1 0 1,-1 1-1,0-1 0,0 1 0,0-1 1,0 1-1,1 0 0,-1 0 0,0 0 0,0 0 1,0 0-1,-1 1 0,1-1 0,0 0 0,0 1 1,-1-1-1,1 1 0,-1 0 0,1 0 0,-1-1 1,2 5-1,9 16-474,10 26 0,0-2-3002,-9-19-1625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4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3169,'0'0'2225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4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4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1761,'56'-23'1232,"-43"15"6065,-15 20-7174,2 8 12,0 0 0,1 0 0,2 0 0,0 0 1,6 22-1,-2-22 191,-1 2 0,-1-1 0,0 0 0,2 44 2633,-7-67-2884,0 1 0,0-1 0,0 1-1,-1-1 1,1 1 0,0-1 0,-1 1 0,1-1-1,0 1 1,-1-1 0,0 1 0,0-2 0,-1-2 30,-8-19 13,2-1 0,1 0-1,1 0 1,1-1 0,-3-38 0,8 57-111,0-1 13,-1-1-1,1 1 1,1-1-1,2-15 1,-2 22-22,0-1 0,0 1 0,-1 0 0,1 0 0,1 0 0,-1 0 0,0 0 0,0 0 0,1 0 0,-1 0 0,1 1 0,0-1 0,-1 1 0,1-1 0,0 1 0,0-1 0,0 1 0,0 0 0,0 0 0,0 0 0,0 0 0,3-1 0,1 0-13,0 1 0,1-1 0,-1 1 0,1 0 0,-1 1 0,1-1 0,-1 1 0,1 1 0,-1-1 0,1 1 0,-1 0 0,1 0 0,-1 1 0,0 0 0,0 0 0,0 1 0,0-1 0,0 1 0,0 0 0,-1 1 0,1 0 0,7 7 0,6 11-75,0 0-1,-2 2 0,-1 0 1,-1 1-1,0 1 0,16 42 0,-28-57 59,1 0-1,-2 0 0,3 17 0,-4-14 2560,3-34-2457,0 0-1,2 1 0,0 0 0,1 0 1,1 0-1,15-23 0,-18 33-86,1 0 0,0 1 0,1 0 0,0 0-1,0 1 1,12-9 0,-14 12 16,0 0 1,0 1-1,0 0 0,1 0 0,0 1 0,0-1 0,-1 1 0,1 0 1,0 1-1,1 0 0,8-1 0,-13 1-6,14 0-86,34 2-1,-45-1 73,-1 1 0,1-1 0,0 2 0,-1-1 0,1 0 0,-1 1 0,1 0 0,-1 0 1,0 0-1,1 0 0,5 5 0,-1 1-111,0 1 1,0 0 0,0 0 0,-1 1 0,-1 0 0,0 0 0,0 1 0,-1 0-1,10 23 1,-10-17-1064,-1 0-1,-1 0 0,-1 0 0,0 1 0,-1-1 1,0 27-1,-2-2-3617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47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 4322,'0'0'8452,"-3"-6"-7465,-13-27-112,17 49-616,-2-8-233,1 22-4,1 0-1,2 0 1,0 0-1,9 30 0,9 23-5976,-15-69 2357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4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90 720,'0'0'12678,"-5"-89"-13206,13 120-1345,13 10-1088,0 5-1217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4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335 336 6195,'0'0'2153,"-27"-9"-494,-89-26-221,110 33-1364,-1 1 0,0-1 0,0 1-1,0 1 1,0-1 0,0 1 0,0 1-1,1-1 1,-1 1 0,0 0 0,0 1 0,0-1-1,1 1 1,-1 1 0,1-1 0,-1 1-1,1 0 1,-6 4 0,7-3-71,1 0 1,-1 0-1,1 0 1,0 0-1,0 1 1,0 0-1,1 0 1,-1 0-1,1 0 1,0 0-1,1 1 1,-1-1-1,1 1 1,0 0-1,1-1 1,-1 1-1,0 10 1,1-10-34,1 0-1,-1 1 1,1-1 0,0 0 0,1 0 0,-1 1-1,2-1 1,-1 0 0,4 12 0,-3-14 27,0 0 0,1-1 0,-1 1 0,1-1 0,0 1 0,0-1 0,0 0 0,0 0 0,1 0 0,-1 0 0,1-1 0,0 1 0,-1-1 0,1 0 0,5 2 0,3 0-19,1 1 0,1-2-1,-1 0 1,1 0-1,-1-2 1,1 1 0,0-2-1,-1 0 1,20-2-1,-31 2 23,1 0-1,0-1 1,-1 1-1,1-1 1,-1 0-1,1 0 0,-1 0 1,1 0-1,-1 0 1,0 0-1,0-1 1,1 1-1,-1-1 1,0 0-1,0 0 1,2-2-1,-1 0 16,0 0-1,0 0 1,-1-1-1,1 1 1,-1-1-1,0 1 1,3-10-1,-1-4 212,-1 1 0,-1-1 0,1-33 0,-1-28 1356,-3 0-1,-17-108 0,17 175-1291,1 10-153,0 0 0,0 0 0,-1 0 0,1 0 1,0 0-1,-1 0 0,1 0 0,-1 0 0,0 0 0,1 1 1,-1-1-1,-2-3 0,0 7 290,0 8-464,0 0 0,1 0-1,0 1 1,0-1 0,1 1 0,1-1 0,1 16 0,-2-2 32,1 236-1558,1-248 817,-1-1 1,1 1-1,1 0 1,0-1-1,1 1 1,0-1-1,0 0 1,11 20-1,19 29-6164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29 2097,'0'0'6336,"-3"-5"-5253,1-1-622,-2-2 80,-1-2 3249,3 20-3531,0-1 0,1 1 0,0 0 0,1 0 0,0-1 0,2 17 0,0 9-194,-4 131 7,4 185 707,17-203-547,-16-127-167,4 33 214,1-54-1447,8-7-1497,11-19-2855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4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47 3794,'0'0'8155,"0"-7"-7263,-3-31 1431,3 38-2310,0 0 1,0-1-1,-1 1 0,1 0 0,0 0 0,0 0 0,0 0 0,-1 0 0,1 0 1,0 0-1,0 0 0,-1 0 0,1 0 0,0 0 0,0 0 0,-1 0 1,1 0-1,0 0 0,0 0 0,0 0 0,-1 0 0,1 0 0,0 1 1,0-1-1,-1 0 0,1 0 0,0 0 0,0 0 0,0 0 0,0 1 0,-1-1 1,1 0-1,0 0 0,0 0 0,0 1 0,0-1 0,0 0 0,-1 1 1,2 15-10,1 1 0,0 0 1,1 0-1,9 26 1,0-8 4,18 38 0,-22-56-8,0-1 0,2 0 0,0 0 0,17 21 0,-22-31-309,0-1 0,1 1 0,0-1 0,0-1 0,11 8 0,-12-10-351,0 1 0,0-1 0,0 0 0,1 0-1,-1-1 1,0 0 0,1 0 0,10 1 0,10-1-3681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4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65 4770,'0'0'11269,"-8"-65"-10836,6 72-273,-6 20-144,-3 14 16,0 2 240,-5 5-272,-3-2 16,3-3-48,-2 3-609,4-3-1343,6-9-1682,8-5-2577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5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327 240 7139,'0'0'7905,"-16"-8"-7491,-50-24-334,50 21-337,16 11 255,0 0 1,0 0 0,0 0-1,0 0 1,0 0-1,0-1 1,-1 1 0,1 0-1,0 0 1,0 0-1,0 0 1,0 0 0,0 0-1,0 0 1,0-1 0,0 1-1,0 0 1,0 0-1,0 0 1,0 0 0,1 0-1,-1 0 1,0 0 0,0-1-1,0 1 1,0 0-1,0 0 1,0 0 0,0 0-1,0 0 1,0 0-1,0 0 1,0 0 0,0 0-1,0-1 1,1 1 0,-1 0-1,0 0 1,0 0-1,0 0 1,0 0 0,0 0-1,0 0 1,0 0-1,0 0 1,1 0 0,-1 0-1,0 0 1,0 0 0,0 0-1,0 0 1,0 0-1,1 0 1,13 0-9,-5 0 11,-1 0-9,0 0-1,0 0 0,0 1 1,0 0-1,13 3 0,-19-3-1,0 0-1,1 0 0,-1 0 0,0 1 0,0-1 1,0 0-1,0 1 0,0-1 0,0 1 1,0 0-1,-1 0 0,1 0 0,-1 0 1,1 0-1,-1 0 0,0 0 0,1 0 0,-1 0 1,0 1-1,-1-1 0,1 0 0,0 1 1,0 2-1,-1-2 382,-2-9 757,0 3-1099,-1-1 1,0 1-1,0 0 0,0 0 0,0 0 0,0 1 0,-1-1 1,1 1-1,-1 0 0,1 0 0,-1 0 0,0 0 0,0 1 1,0-1-1,-8-1 0,-1 0 24,-1 1-1,0 0 1,-23 0 0,28 2-59,1 0 0,0 1 0,0 0 0,0 1 0,0 0 0,0 0 1,1 0-1,-1 1 0,1 0 0,-1 1 0,1-1 0,0 1 0,0 1 0,1-1 0,-1 1 1,1 1-1,0-1 0,0 1 0,1 0 0,0 0 0,0 1 0,0-1 0,-5 11 0,4-5-3,-1 0-1,2 1 0,0-1 0,1 1 1,0 0-1,0 1 0,-2 25 0,5-32-2,1 0-1,0 0 0,0 0 1,0 0-1,1 0 0,-1 0 1,2 0-1,-1-1 0,1 1 1,0 0-1,1 0 0,-1-1 1,1 0-1,1 1 0,-1-1 1,9 10-1,-5-9-1,0 0 1,1 0-1,-1-1 0,2 0 1,-1-1-1,1 0 0,0 0 1,0 0-1,0-1 0,19 5 0,-7-4-55,-1-1-1,0-1 0,1-1 1,26-1-1,-40-1 77,1-1 1,-1 0-1,0 0 0,0-1 1,0 0-1,-1 0 1,1-1-1,0 0 0,-1 0 1,1 0-1,-1-1 0,0 0 1,0 0-1,-1 0 0,1-1 1,-1 0-1,0 0 0,0 0 1,-1-1-1,0 0 1,0 0-1,0 0 0,0 0 1,-1-1-1,0 1 0,0-1 1,-1 0-1,0 1 0,0-1 1,-1 0-1,0 0 0,1-13 1,-1 7 191,-1-31 725,0 42-848,0 1-1,0-1 0,-1 1 0,1-1 0,0 1 0,-1-1 1,1 1-1,-1-1 0,0 1 0,1-1 0,-1 1 0,0-1 1,0 1-1,0 0 0,0 0 0,0-1 0,0 1 0,0 0 1,-1 0-1,1 0 0,-2-1 0,2 2-71,1 0-1,0-1 1,0 1-1,0 0 1,0 0-1,-1 0 1,1 0 0,0 0-1,0 0 1,0 0-1,0 0 1,-1 0-1,1 0 1,0 0 0,0 0-1,0 0 1,0 0-1,-1 0 1,1 0-1,0 0 1,0 0-1,0 0 1,0 1 0,-1-1-1,1 0 1,0 0-1,0 0 1,0 0-1,0 0 1,0 0 0,-1 0-1,1 1 1,0-1-1,0 0 1,0 0-1,0 0 1,0 0-1,0 0 1,0 1 0,0-1-1,0 0 1,0 0-1,-1 0 1,1 0-1,0 1 1,0-1 0,0 0-1,0 11-175,0-9 154,0 7-41,0 1 0,1-1 0,0 1 0,3 12 0,-3-18 26,0 0-1,1 0 0,0-1 0,0 1 0,0 0 1,0-1-1,0 0 0,1 1 0,0-1 0,-1 0 0,1 0 1,0 0-1,4 2 0,1 1-161,1-1 0,-1 0-1,1 0 1,0-1 0,0 0 0,0 0-1,1-1 1,-1-1 0,1 1 0,0-2 0,0 1-1,0-1 1,0-1 0,0 0 0,-1 0-1,12-2 1,-17 1 109,0 1 0,0-1 0,0-1 0,0 1 0,0 0 0,0-1 0,-1 0 0,1 0 0,-1 0 0,1 0 0,-1 0 0,0-1 0,1 0 0,-1 0 1,-1 0-1,1 0 0,0 0 0,-1 0 0,0-1 0,1 1 0,-1-1 0,-1 1 0,1-1 0,2-7 0,1-4 88,-1 0 0,0-1 0,-1 1 0,0-1 0,0-17 0,-1-7 601,-1 0-1,-7-60 1,3 81-97,0 0 0,-1 1 1,-1-1-1,-1 1 1,-1 1-1,0-1 1,-14-23-1,14 31 179,4 9-106,3 19 15,1-3-811,-1 303 153,1-294-310,1 0 1,1 0-1,11 39 1,-8-43-1713,1 1 1,11 22-1,3-9-4471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5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7652,'0'0'5687,"-7"25"-3955,-24 86-825,29-102-828,1 0 1,-1 0-1,2 0 0,-1 1 1,1-1-1,2 18 1,-1-21-54,1-1 0,-1 0 0,1 1 0,0-1 1,0 0-1,0 0 0,1 0 0,-1 0 0,7 7 0,-4-7-26,0 0 0,0 0 0,0-1 0,1 0-1,-1 0 1,1-1 0,0 1 0,0-1 0,0-1-1,0 1 1,1-1 0,-1 0 0,1 0 0,-1-1-1,1 0 1,0 0 0,8 0 0,-5-1-68,1 1 1,0-1-1,-1-1 1,1 0-1,0-1 1,10-2-1,-15 2 42,-1 0-1,0 0 0,0-1 0,0 1 0,-1-1 0,1 0 0,-1 0 1,0-1-1,1 1 0,-1-1 0,-1 0 0,1 0 0,4-7 0,-3 5 166,-2-1 1,1 1-1,0-1 0,-1 0 0,-1 1 0,1-1 0,-1 0 0,2-12 0,-2 0 370,0 0 0,-2-19 0,0 26-462,0 18-70,1 1 1,0 0-1,0 0 1,0-1 0,1 1-1,0-1 1,0 1 0,1-1-1,-1 0 1,1 0-1,1 0 1,-1 0 0,1-1-1,0 1 1,1-1 0,-1 0-1,1 0 1,0 0-1,7 4 1,-4-2-4,1-1 1,1-1-1,-1 0 1,1 0-1,0-1 0,0 0 1,0 0-1,1-1 0,-1-1 1,1 0-1,18 1 1,-20-2-3,4 0-22,-1 0 0,0-1 0,1-1 0,20-3 1,-30 3 48,1 0 0,-1 0 0,1 0 0,-1-1 1,0 1-1,0-1 0,1 0 0,-1 0 0,0 0 1,-1 0-1,1-1 0,0 1 0,-1-1 1,1 0-1,-1 1 0,0-1 0,0 0 0,0-1 1,0 1-1,1-4 0,0-1 62,0 0 0,-1-1 0,0 1 1,-1 0-1,1-1 0,-2 1 0,1-1 0,-1 1 0,0-1 0,-4-16 0,4 23-44,-1 1 0,0-1-1,1 1 1,-1-1 0,0 1-1,0 0 1,0-1 0,-1 1-1,1 0 1,0 0-1,0-1 1,-1 1 0,1 0-1,0 0 1,-1 1 0,1-1-1,-1 0 1,0 0 0,1 1-1,-1-1 1,1 1 0,-1-1-1,0 1 1,1 0-1,-1 0 1,0-1 0,0 1-1,1 0 1,-1 1 0,0-1-1,-1 0 1,0 1-25,0-1 0,0 0 0,0 1 0,0-1 0,0 1 0,0 0 0,1 0 0,-1 0 0,0 0 0,1 1 1,-1-1-1,1 1 0,-1-1 0,1 1 0,0 0 0,-1 0 0,-2 3 0,2 2-145,0-1 0,0 1 0,1-1 0,-1 1 0,2 0 0,-1 0 0,1 0 0,0 0 0,0 0 0,1 0 0,0 0 1,0 0-1,1 0 0,1 10 0,0-10-403,-1 0 0,1 0 0,0-1 0,1 1 1,-1-1-1,1 1 0,1-1 0,-1 0 0,1 0 1,0-1-1,1 1 0,-1-1 0,1 0 0,9 8 0,37 20-5609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5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1601,'0'0'4901,"-12"9"-3090,-31-9-1588,18 0 2948,201 11-3075,-60-3 0,900 38-379,-977-44 226,-15-2-259,-1 2-1,1 0 0,42 11 1,-65-13 151,0 0 0,-1 0 0,1 0 1,-1 0-1,1 1 0,-1-1 0,1 0 1,-1 0-1,1 0 0,-1 1 0,1-1 1,-1 0-1,1 0 0,-1 1 0,0-1 1,1 1-1,-1-1 0,1 0 0,-1 1 1,0-1-1,0 1 0,1-1 0,-1 1 0,0-1 1,1 1-1,-1-1 0,0 1 0,0-1 1,0 1-1,0-1 0,0 1 0,0-1 1,1 1-1,-1-1 0,0 1 0,-1 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5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3 448,'0'0'3925,"-8"-1"-2890,5 0 1355,23 2-1510,35 6 0,4 1-47,426 1 993,-321-10-1765,427 1 13,-591 0-47,-12 0-3989,-19 0 475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5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1249,'0'0'6098,"-2"2"-5834,2-2-246,-1 0-1,1 0 0,-1 1 0,1-1 1,0 0-1,-1 1 0,1-1 0,0 1 1,-1-1-1,1 0 0,0 1 0,-1-1 1,1 1-1,0-1 0,0 1 1,0-1-1,-1 1 0,1-1 0,0 1 1,0-1-1,0 1 0,0-1 0,0 1 1,0 0-1,1 0 2,0-1 0,0 1 0,0 0 0,0 0 0,0 0 0,0-1 0,0 1 0,0-1 0,0 1 0,0-1 0,0 1 0,0-1 0,1 0 0,-1 1 0,0-1 0,2 0 0,29 7 712,1-2 0,45 1 0,76-5 285,-88-1-714,-11 0-223,981-9 2147,-981 8-2572,-55 1 311,0 0 1,0 0 0,0 0 0,0-1-1,0 1 1,0 0 0,0 0-1,0 0 1,0-1 0,-1 1 0,1 0-1,0 0 1,0 0 0,0-1-1,0 1 1,0 0 0,0 0 0,0 0-1,0 0 1,-1-1 0,1 1-1,0 0 1,0 0 0,0 0 0,0 0-1,-1 0 1,1 0 0,0 0-1,0-1 1,0 1 0,-1 0 0,1 0-1,0 0 1,0 0 0,0 0-1,-1 0 1,1 0 0,0 0 0,0 0-1,0 0 1,-1 0 0,1 0-1,0 0 1,0 0 0,0 0 0,-1 1-1,-121-13-5973,67 7 2001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9:5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4338,'0'0'4069,"1"0"-3819,1377-5 3048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0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1409,'0'0'4556,"-12"0"-3859,-32 0-25,33 0 3461,14 0-4109,236 21 264,-73-3-163,-1-7-39,181 16-156,-337-26-247,59 6 94,-25-5-5640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0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32 960,'0'0'3162,"-7"1"-2380,-22 5 69,24-2 2941,17-3-2545,88 0-126,277-9-91,-266-1-982,278-17 21,-292 25-296,-65 1-3100,-118 0-1806,44 0 1478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3778,'-3'1'8351,"1"11"-7973,2 29 340,15 395 2806,17-20-2348,-28-235-3947,-4-187-1674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0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81 1713,'0'0'6397,"-6"-2"-5631,-21-7 0,27 9-753,0 0 0,0 0-1,0 0 1,1 0 0,-1 0 0,0 0 0,0 0 0,0 0 0,0 0 0,0-1 0,1 1-1,-1 0 1,0 0 0,0 0 0,0 0 0,0 0 0,0 0 0,0 0 0,0-1 0,1 1 0,-1 0-1,0 0 1,0 0 0,0 0 0,0 0 0,0-1 0,0 1 0,0 0 0,0 0 0,0 0-1,0 0 1,0 0 0,0-1 0,0 1 0,0 0 0,0 0 0,0 0 0,0 0 0,0-1 0,0 1-1,0 0 1,0 0 0,0 0 0,0 0 0,0 0 0,-1-1 0,1 1 0,0 0 0,0 0-1,0 0 1,0 0 0,0 0 0,0 0 0,0 0 0,0-1 0,-1 1 0,1 0 0,0 0 0,0 0-1,0 0 1,0 0 0,-1 0 0,18-5 104,-17 5-107,127-21 312,214-11-1,134 28 400,-309 4-882,-187 0-3859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1:2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637 143 144,'0'0'1782,"5"-14"-1443,14-41 56,-17 52-74,-1 0-1,0 0 1,0 0 0,0 0-1,-1 0 1,1 0 0,-1-1-1,0 1 1,0 0 0,0 0 0,0-1-1,-1-2 1,0-6 1038,1 11-1289,0 0 1,-1 1-1,1-1 0,0 0 1,-1 0-1,1 0 1,0 1-1,-1-1 0,1 0 1,-1 0-1,1 1 0,-1-1 1,0 0-1,1 1 1,-1-1-1,0 1 0,1-1 1,-1 1-1,0-1 1,0 1-1,1-1 0,-1 1 1,0 0-1,0-1 1,0 1-1,0 0 0,1 0 1,-1 0-1,0-1 1,0 1-1,-2 0 0,-33 0 756,27 0-609,-1 0-80,0 1 0,0 0 0,0 0 0,1 1 0,-1 0 1,0 1-1,1 0 0,0 0 0,-1 1 0,1 0 0,1 1 1,-1 0-1,1 1 0,-1-1 0,2 2 0,-14 12 0,-11 13 26,1 1 0,2 2 0,2 1-1,1 1 1,2 1 0,1 1 0,2 2-1,2 0 1,-16 51 0,28-59-64,1 0 0,1 1 0,2-1 0,2 1 0,3 43 0,-1-12 0,1-38 8,1 0-1,2 0 0,0 0 0,2-1 0,14 37 0,8 30 79,43 214 365,-2 22-235,-47-216-257,-9-25 66,-4 0-1,-4 1 0,-6 102 1,-4-134-72,-14 69 1,3-24-14,-3-1 32,-49 163 1,34-148-52,-3 14 1,-64 254 94,96-366-98,2-7-3,0 0 0,-1-1 1,0 1-1,-1 0 0,0-1 1,-6 11-1,-1-11 5,11-10-45,-1 0 0,1 0 0,0 0 1,-1 1-1,1-1 0,-1 0 0,1 1 0,0-1 0,-1 0 0,1 1 0,0-1 0,0 1 0,-1-1 0,1 0 0,0 1 0,0-1 0,0 1 0,-1-1 0,1 1 0,0-1 0,0 0 0,0 1 0,0-1 0,0 1 0,0-1 0,0 1 0,0-1 0,0 1 0,0-1 0,0 1 0,0-1 0,1 1 0,5 404 73,-2 175 194,-12-447-169,0 37 46,-7 162-124,-2-33 42,2-18 33,-5 88-96,22-288 88,15 116 1,7-4-112,24 134 81,91 273 1,-79-386-93,9 35 101,-59-209-42,1 0 0,2 0 1,2-1-1,31 58 1,115 193 9,-154-277-16,1 1 1,0-1 0,1-1 0,1 1 0,-1-2 0,2 1 0,0-1 0,0-1 0,1 0-1,0-1 1,20 13 0,67 43-64,-75-46 45,2-1-1,0-2 0,1-1 0,0 0 0,44 14 0,317 76-322,-380-103 331,0 0 1,-1-1 0,16 0-1,-22-1 74,0 1-20,2 3-121,-24-2-14376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3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768 28 2289,'0'0'5277,"-2"-2"-4693,-2-1-211,-1 0 0,1 0 0,0 1-1,-1 0 1,1 0 0,-1 0 0,0 1-1,0-1 1,1 1 0,-1 0 0,-9 0-1,-63-1 39,52 2 55,9 0-354,-78 4 675,81-3-729,1 1-1,0 1 1,0 0 0,0 1 0,-19 8-1,-10 9 203,1 1-1,1 2 1,-70 55-1,105-76-251,-7 6 16,0 0 1,1 0 0,-1 1 0,2 1 0,0-1 0,0 1 0,0 1 0,2 0-1,-8 14 1,4 0 11,1 1-1,1 1 1,1-1-1,-6 41 1,8-16 10,1 80 0,5-120-54,1 0 0,1 0 1,0 0-1,1 0 0,0-1 0,1 1 1,0-1-1,0 1 0,12 18 0,-15-28 8,14 27-2,1 0 0,1 0 0,27 33 0,-32-48 1,1 0 0,0-1 0,1 0 0,0-1 0,1-1 0,0 0 0,23 12 0,-31-20 2,11 8 16,2-1 1,-1-1-1,1-1 1,0-1-1,1 0 1,40 6-1,153-8 258,-124-7-208,-81 2-52,0-1 1,0 0 0,0-1 0,0 0-1,-1 0 1,1-1 0,-1 0 0,1-1 0,-1 0-1,9-5 1,9-8 122,39-32 0,-20 14-75,-30 23 66,-1 0 1,-1-1-1,0 0 1,0 0-1,-1-2 1,-1 0-1,0 0 1,-2-1-1,1 0 1,12-32 0,9-17 247,-24 54-298,-1 0-1,0 0 0,-1-1 1,0 0-1,-1 0 0,-1-1 0,0 1 1,0-1-1,1-22 0,-3-2 61,-2-35-51,1 64-81,-1 1 0,-1-1-1,1 1 1,-1 0-1,-1 0 1,1 0 0,-6-11-1,-9-12 253,-1 0 1,-1 0-1,-2 2 0,-41-44 1,33 41-115,23 23-88,-1 0 1,-1 1 0,0-1-1,0 1 1,0 1 0,-1 0 0,1 0-1,-12-5 1,-10-3 48,18 7-269,-1 1 0,-1 0 0,1 1 0,-1 1 0,0 0 0,-20-3 0,-24 4-3393,-71 4-1,40 5-2389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3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5090,'0'0'11379,"0"-10"-7796,-2 81-3775,4 86 290,8-101-21,-6-41-546,-1 1-1,1 30 1,-1-18-5075,-1-20 321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4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4818,'0'0'9372,"0"0"-9317,0-1 0,0 0 0,0 0 0,1 0 0,-1 0 0,0 1 0,1-1 0,-1 0 0,1 0 0,-1 1 0,0-1 0,1 0 0,0 1 0,0-2 0,0 2-60,1 0 1,-1 0-1,1 0 1,-1 0-1,0 0 1,1 0-1,-1 0 1,1 1-1,-1-1 1,0 0-1,1 1 1,-1-1-1,0 1 1,3 0-1,-4 1 13,1-1-1,-1 0 0,1 1 1,-1-1-1,0 1 0,1-1 1,-1 1-1,0-1 0,0 0 1,0 1-1,0-1 0,0 1 1,0 1-1,0 3 4507,0-30-2930,0 8-1326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4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6355,'0'0'11240,"-1"-5"-10397,-2-11-519,1 18-120,3 34-56,-1-9-163,1 14 202,2-1-1,13 59 0,27 79 580,-8-35 439,-34-135-1064,-1-7-105,0-1 0,0 1 0,0 0 1,0-1-1,0 1 0,0-1 1,0 1-1,0-1 0,0 1 1,0 0-1,0-1 0,0 1 0,1-1 1,-1 1-1,0-1 0,0 1 1,1 0-1,-1-1 0,0 1 0,0-1 1,1 0-1,-1 1 0,1-1 1,-1 1-1,0-1 0,1 1 1,-1-1-1,1 0 0,-1 1 0,1-1 1,-1 0-1,1 0 0,0 1 1,-1-1-1,1 0 0,-1 0 0,1 0 1,-1 0-1,2 0 0,-2 0-302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4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4690,'0'0'8516,"32"-3"-8148,-5 3 337,8 0 47,8 0-288,7 0-384,4-10-80,2-9-848,-2-5-1922,-12 0-2304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47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 9812,'0'0'8535,"-9"-7"-7913,7 16-598,4 10 64,1 0 0,0 0 1,2 0-1,0-1 0,10 22 1,2 14 146,18 90 117,-5-18-354,-21-103-634,-8-23 236,-1 0-1,0 1 1,3 1-2003,-2-1 2003,-1-1 0,1 0-1,-1 0 1,1 1-1,-1-1 1,1 0 0,0 0-1,-1 0 1,1 0-1,0 0 1</inkml:trace>
  <inkml:trace contextRef="#ctx0" brushRef="#br0" timeOffset="1">105 341 6883,'0'0'8964,"113"-19"-8692,-63 7-272,-2-5-80,-5 3-896,-3 2-1105,-8 0-1665,-8 2 433,-10 3-1505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4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46 6419,'0'0'11869,"-2"-9"-10761,-6-28-457,5 87-622,9-9-41,1-1 0,19 63 1,-10-42-98,-7-23-642,3 14-2362,0-21-2686,-2-16-244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4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25 6659,'0'0'10146,"-13"-5"-9804,-42-12-281,53 16-67,-1 0 1,1 1-1,0 0 0,0-1 1,0 1-1,-1 0 0,1 0 1,0 0-1,0 0 0,-1 1 1,1-1-1,0 1 1,0-1-1,0 1 0,0 0 1,-1 0-1,1 0 0,0 0 1,1 0-1,-1 0 0,0 1 1,0-1-1,0 0 1,1 1-1,-1 0 0,1-1 1,-1 1-1,1 0 0,0 0 1,-1 0-1,1-1 0,0 1 1,0 1-1,0 1 0,-2 4-24,0 0 0,1 0 0,0 0 0,1 0 0,-1 0 0,1 16 0,1-20 18,0 0 1,0 0-1,0-1 0,0 1 1,1 0-1,0 0 1,0-1-1,0 1 0,0-1 1,3 7-1,-2-7 6,0-1-1,1 1 1,-1-1 0,1 0-1,-1 1 1,1-1-1,-1-1 1,1 1 0,0 0-1,0-1 1,0 1-1,5 1 1,57 20 15,-38-14 6,41 20 1,-60-25-14,0 1 0,0 0 1,-1 0-1,1 1 1,-1 0-1,0 0 0,-1 1 1,12 14-1,-16-18 133,-1 0 1,1 0-1,-1 1 0,0-1 0,1 0 0,-1 1 0,-1-1 0,1 1 0,0 0 0,-1-1 0,0 1 1,0-1-1,0 6 0,-1-9-76,1 1-1,0 0 1,-1-1 0,1 1-1,-1 0 1,1-1 0,-1 1-1,1-1 1,-1 1 0,1-1-1,-1 1 1,0-1 0,1 1-1,-1-1 1,0 1 0,0-1 0,1 0-1,-1 1 1,0-1 0,0 0-1,1 0 1,-1 0 0,0 1-1,0-1 1,-1 0 0,-3 1 192,-25 5 89,0-2 1,0 0-1,-1-3 0,-43-1 1,27-1-504,6 1-415,-82 2-5127,44 10-3643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3794,'0'0'4498,"-8"11"-4090,1-1-396,0 0 0,1 1 0,0 0 0,0 0 0,1 1 0,1-1 0,0 1 0,0 0 0,-2 21 0,5-21-20,0 1 0,1 0 1,3 20-1,-3-29 6,1 0 0,0-1-1,0 1 1,0-1 0,1 1 0,-1-1 0,1 1 0,0-1 0,0 0 0,0 0 0,0 0 0,0 0 0,1 0 0,-1 0 0,1-1-1,4 4 1,1-1 4,0 0-1,-1-1 1,2 0-1,-1-1 0,0 1 1,1-2-1,-1 1 1,17 2-1,3-2 120,43-1 0,-67-2-98,1 0 26,0 0 0,0-1 0,0 1 0,0-1 1,0 0-1,-1 0 0,1-1 0,0 1 0,-1-1 0,1 0 0,-1 0 1,1-1-1,3-3 0,-4 4 74,-2-1-1,1 0 1,0 0 0,-1 0 0,1 0-1,-1 0 1,0 0 0,0-1-1,0 1 1,0-1 0,-1 0 0,1 1-1,-1-1 1,0 0 0,0 0 0,-1 0-1,1-5 1,1-5 319,-1 0-1,-1 0 1,0 0-1,-1 0 1,-3-17-1,3 26-346,-1-1-1,0 1 0,0 0 0,0 0 0,0 0 0,-1 0 0,0 0 0,0 1 0,0-1 0,-1 1 0,1 0 0,-1-1 0,0 2 0,0-1 0,-10-6 0,9 7-158,-1-1 1,0 1-1,0 1 0,0-1 1,-1 1-1,1 0 0,0 1 1,-1-1-1,1 1 0,-1 0 1,0 1-1,1 0 0,-1 0 1,-9 1-1,7 1-775,-1 0 0,0 0 0,1 1 0,-1 0 0,1 0 1,0 1-1,0 1 0,-14 8 0,-10 11-5569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48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41 371 2353,'0'0'9930,"-8"0"-8348,-3 1-1089,-3 0 330,7-1 3906,68-2-4750,110-17-1,60-29 206,-115 23-135,1013-239 178,-1077 250-382,-51 13-109,-4 2-489,-3-1 316,0 1-1,0 1 0,0-1 0,1 1 0,-1 0 1,1 0-1,-1 1 0,-9 5 0,-13 8-1366,-59 23-3939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4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 6355,'0'0'9252,"0"-1"-8362,0 3-814,-12 158 563,0 7 421,12-158-997,0 1 13,0-1 0,0 1 0,1 0 0,3 14 0,-3-21-66,1 1-1,-1-1 0,1 0 1,-1 1-1,1-1 0,0 0 1,0 0-1,0 0 0,1-1 1,-1 1-1,1 0 0,-1-1 1,1 0-1,0 0 0,5 4 1,2-1 11,-1-1 0,0 0 0,1 0 0,0-1 1,-1 0-1,1-1 0,17 2 0,76 1 147,-70-5-108,103 1 55,-134-1-107,-1 0 0,0 0 0,0 0 1,0 0-1,1 0 0,-1 0 0,0-1 0,0 1 1,0 0-1,1-1 0,-1 1 0,0-1 0,0 1 1,0-1-1,0 1 0,0-1 0,0 0 0,0 1 1,0-1-1,0 0 0,0 0 0,0 0 0,-1 0 1,1 0-1,0 0 0,1-2 0,-1 0 198,0-1 0,-1 1-1,1-1 1,-1 0 0,1 1-1,-1-1 1,0-4 0,0 6 888,0 23-1473,0 36 234,-3 95-829,1-129-829,-1 0 0,-1 0 0,-1-1-1,-11 34 1,-7-2-7300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3922,'0'0'11298,"1"-8"-10140,2-17-311,-3 41-924,0-14 140,6 45 105,11 166 317,-18-161-754,0 20-1830,4-27-2293,4-26 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0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40 486 1761,'-5'-22'7099,"1"3"-6204,-5-23 1060,-9-85 0,17 105-1539,-1-4 252,1 1 1,5-44-1,-4 63-610,1 0 0,0 0 0,1 0 1,-1 0-1,1 1 0,0-1 0,1 0 0,-1 1 0,1-1 0,1 1 1,-1 0-1,0 0 0,1 0 0,0 1 0,0-1 0,9-6 0,-6 7-76,0-1 0,1 1 0,-1 1 0,1-1 0,0 1 0,0 1 0,0-1 0,14-1 0,-6 2-55,0 1 0,1 0 1,24 3-1,-35-2 30,-1 1 1,1 0-1,0 1 1,0-1-1,-1 1 0,1 0 1,-1 0-1,0 1 1,0 0-1,1 0 1,-2 0-1,1 0 0,0 1 1,4 4-1,-3-2-33,0 1 0,0 0-1,-1 1 1,0-1 0,0 1-1,-1 0 1,0 0 0,4 13-1,-3-4 1,0 1 0,-1-1 0,-1 1-1,-1 0 1,0 0 0,-2-1 0,0 1 0,-4 33-1,1-40 83,1-1 0,-2 1 0,1-1 0,-2 0 0,1 0 0,-1 0 0,-1-1 0,0 0 0,0 0 0,-1 0 0,0-1 0,-12 12 0,-2-1 77,-2 0-1,0-2 1,-37 22 0,54-35 97,-33 17-26,11-15 3615,28 7-3623,0-8-154,1 0 0,0 0-1,0 0 1,0-1 0,0 1-1,1-1 1,0 1-1,0-1 1,0 1 0,1-1-1,4 6 1,6 8 36,20 19 1,-14-16-60,-11-12 50,56 60-1536,-54-60 695,-1-1-1,1 0 1,1-1-1,0 0 1,15 8 0,33 6-4352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1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60 184 9492,'0'0'3124,"19"-12"-3073,60-37-40,-76 47-7,0 0 0,-1 1 0,1-2 0,0 1 0,-1 0 0,1 0 0,-1-1 0,0 0 0,1 1 0,-1-1 0,2-5 0,-3 5 7,0 1 0,-1 0 0,1 0 1,-1 0-1,0-1 0,0 1 0,0 0 0,0-1 0,0 1 0,-1-4 1,0-9 68,1 14-25,-1-1 1,1 0-1,0 0 1,-1 0-1,1 1 0,-1-1 1,0 0-1,1 0 1,-1 1-1,0-1 1,0 1-1,0-1 1,0 1-1,0-1 1,0 1-1,-1-1 1,1 1-1,0 0 1,-1 0-1,1 0 1,-1 0-1,1 0 1,-1 0-1,0 0 1,1 0-1,-1 1 1,0-1-1,0 1 1,1-1-1,-4 0 1,-6-1 237,1 1 1,-1-1-1,-20 2 0,30 0-292,-2 0 9,-1 0-1,1 1 1,0-1 0,-1 1-1,1 0 1,0 0 0,0 1-1,0-1 1,0 0-1,0 1 1,0 0 0,0 0-1,0 0 1,1 0-1,-1 0 1,1 0 0,0 1-1,-1-1 1,1 1-1,0 0 1,0-1 0,1 1-1,-1 0 1,0 0 0,-1 5-1,0 1 16,-1 1-1,1 0 0,1 0 1,0 0-1,0 0 1,1 0-1,0 13 1,1-16-5,0 1 0,0 0 0,1 0 1,0-1-1,0 1 0,1-1 0,4 14 0,-4-17-21,1 0-1,-1-1 0,1 1 1,-1 0-1,1-1 0,0 0 0,1 1 1,-1-1-1,0 0 0,1-1 1,0 1-1,-1-1 0,1 0 1,8 4-1,3 0-260,-1-1 1,1-1-1,0 0 0,0-1 1,1-1-1,23 1 0,0-2-2477,54-6 0,-24-7-1666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26 5731,'0'0'10426,"-24"-6"-9562,-4-1-625,-45-5 0,71 12-227,0 0 1,0 0 0,0 0 0,0 0-1,0 0 1,0 1 0,0-1-1,1 0 1,-1 1 0,0 0 0,0-1-1,0 1 1,1 0 0,-1 0-1,1 0 1,-1 0 0,0 0 0,1 0-1,-1 0 1,1 1 0,-2 1 0,1 1 16,0-1 0,0 0 0,1 1 0,-1-1 0,1 1 0,0-1 0,-1 6 0,0-1 40,-1 2-27,0 1 0,1 0-1,0-1 1,1 1 0,0 0 0,1 0-1,0-1 1,3 20 0,-1-24-28,-1 1 1,1-1 0,0 0 0,0 0-1,0 0 1,1 0 0,0 0 0,0-1-1,1 1 1,0-1 0,0 0-1,0 0 1,0 0 0,1-1 0,8 7-1,-3-4-150,1-1-1,0 0 1,1 0-1,-1-1 1,1-1-1,0 0 1,0-1-1,0 0 0,21 2 1,2-2-529,1-2 1,38-3-1,-71 2 574,1 0-1,0 0 0,-1-1 0,1 1 0,-1-1 0,0 0 1,1 0-1,-1 0 0,0-1 0,1 1 0,-1-1 1,0 0-1,0 0 0,0 0 0,0 0 0,-1 0 1,1 0-1,-1-1 0,1 0 0,-1 1 0,4-6 1,-3 1 103,0 1 0,-1 0 1,0-1-1,0 0 0,0 1 1,-1-1-1,0 0 1,0 0-1,-1 0 0,0-7 1,0-3 366,1 6 8,-1-1 0,-1 1 0,-2-13 0,3 21-185,-1 0 0,0 0 0,0 0 0,0 0 0,0 0 0,0 0 0,-1 0-1,1 0 1,-1 1 0,0-1 0,0 1 0,0-1 0,0 1 0,0 0 0,0 0 0,-4-3 0,6 5-187,0 0 1,-1 0 0,1 0 0,0 0-1,0 0 1,0 0 0,-1 0 0,1-1-1,0 1 1,0 0 0,0 0 0,-1 0 0,1 0-1,0 0 1,0 0 0,-1 0 0,1 0-1,0 0 1,0 0 0,-1 1 0,1-1-1,0 0 1,0 0 0,0 0 0,-1 0-1,1 0 1,0 0 0,0 0 0,0 1 0,-1-1-1,1 0 1,0 0 0,0 0 0,0 0-1,0 1 1,-1-1 0,1 0 0,0 0-1,0 0 1,0 1 0,0-1 0,0 0-1,0 0 1,0 0 0,0 1 0,0-1-1,0 0 1,0 0 0,0 1 0,0-1 0,0 0-1,0 0 1,0 0 0,0 1 0,0-1-1,0 1 1,0 18-353,0-15 413,0 2-91,1 1 0,0-1 0,0 0 0,1 0 0,-1 1-1,1-1 1,0 0 0,1-1 0,0 1 0,0 0 0,0-1 0,0 0 0,1 1 0,0-1-1,0-1 1,0 1 0,1 0 0,0-1 0,0 0 0,0 0 0,0-1 0,0 1-1,1-1 1,9 4 0,-3-2-270,0 0-1,0-1 1,0 0-1,1-1 1,-1-1-1,1 0 0,0 0 1,0-1-1,0-1 1,0 0-1,17-3 1,-28 3 245,1-1 0,-1 1-1,0-1 1,0 0 0,0 1 0,0-1 0,0 0 0,-1 0 0,1-1 0,0 1 0,0 0-1,-1 0 1,1-1 0,0 1 0,-1-1 0,0 0 0,1 1 0,-1-1 0,0 0-1,0 0 1,0 0 0,0 0 0,0 0 0,0 0 0,-1 0 0,2-3 0,0-5 342,-1 0 0,0-1 0,-1 1 0,-1-15 0,1 5 2323,-3 23-2502,-1 6-196,2 1 1,-1 0 0,1 0 0,0 0 0,1 0 0,1 0-1,-1 0 1,3 15 0,-2-7-289,-1 10-521,0-20 45,0 1 1,1-1-1,0 1 1,1-1-1,0 1 0,0-1 1,5 15-1,12 4-4320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11333,'0'0'5333,"18"7"-5338,-6-2-1,-2-2-4,0 0 0,0 1 0,0 0 0,0 1 0,-1 0 0,0 1 0,0 0 0,0 0 0,-1 1 0,0 0 0,10 11 1,-11-7-20,0 0 0,0 0 0,-1 0 0,-1 1 1,0 0-1,0 1 0,-1-1 0,-1 1 1,0-1-1,0 1 0,-2 0 0,0 0 0,0 15 1,-1-25 20,0-1 0,0 1 0,0-1 1,0 1-1,-1-1 0,1 1 0,-1-1 1,0 0-1,1 1 0,-1-1 1,0 0-1,-1 1 0,1-1 0,0 0 1,0 0-1,-1 0 0,0 0 0,1 0 1,-1 0-1,0-1 0,0 1 0,0 0 1,0-1-1,0 0 0,0 1 0,0-1 1,-4 1-1,-2 1 54,0-1 0,-1 0-1,1 0 1,-1-1 0,1 0 0,-16-1 0,22 0-22,0-1-1,0 1 1,0 0 0,0-1 0,0 0-1,0 1 1,0-1 0,1 0 0,-1 0-1,0 0 1,0 0 0,1 0 0,-1 0 0,1 0-1,-1-1 1,1 1 0,0-1 0,-1 1-1,1-1 1,0 1 0,0-1 0,0 0-1,0 1 1,0-1 0,0 0 0,1 0-1,-1 0 1,1 0 0,-1 0 0,1 0 0,-1 1-1,1-1 1,0-3 0,-1-2-3,1 0 0,0-1 0,0 1 0,1 0 0,-1 0 0,1-1 0,1 1 0,2-9 1,1 6-141,-1 1 0,1 1 1,0-1-1,1 1 1,0 0-1,1 0 1,-1 0-1,12-9 0,6-4-1555,38-25 0,-27 24-2389,67-31 0,-39 25-550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4178,'0'0'11680,"-18"10"-10680,-4 2-683,-25 18-1,45-28-295,1-1-1,-1 0 1,1 1 0,-1-1 0,1 1 0,0 0 0,0-1 0,-1 1 0,1 0-1,0 0 1,0-1 0,1 1 0,-1 0 0,0 0 0,1 0 0,-1 0 0,1 0-1,0 0 1,-1 0 0,1 1 0,0-1 0,0 0 0,1 0 0,-1 0-1,0 0 1,1 0 0,-1 0 0,2 3 0,-1-1 19,0 1 10,1 0 1,0 0-1,0-1 0,1 1 0,0 0 0,-1-1 1,1 0-1,1 0 0,-1 0 0,8 7 0,45 34 459,-31-27-305,-14-9-110,25 21 90,-34-28-175,0 0 1,0 0 0,-1 0-1,1 0 1,0 0-1,-1 1 1,1-1 0,-1 0-1,0 1 1,0 0-1,0-1 1,1 5 0,-2-6-7,0 0 1,0 0 0,0 0 0,0 0-1,0 0 1,0-1 0,0 1-1,0 0 1,-1 0 0,1 0 0,0 0-1,-1 0 1,1-1 0,-1 1-1,1 0 1,-1 0 0,1-1 0,-1 1-1,1 0 1,-1-1 0,0 1-1,1 0 1,-1-1 0,0 1 0,0-1-1,0 1 1,-1 0 0,-26 7 18,23-6-26,-90 20-1394,34-9-5125,42-10-744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11 237 9861,'0'0'9652,"-10"19"-9636,12 17-16,12 7 80,2 1-64,-3-3-16,0-5-112,-5-7-1105,-5-1-1744,-3-8-2113,0-3-2306</inkml:trace>
  <inkml:trace contextRef="#ctx0" brushRef="#br0" timeOffset="1">99 42 11301,'0'0'7444,"-2"-41"-7572,2 43-1425,5 25-2145,0 7-1040,3 2-2834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8036,'0'0'9732,"2"23"-8891,6 73-449,-8-91-379,1 0 0,0 0 1,0 0-1,0 0 0,1 0 0,0-1 1,-1 1-1,2 0 0,-1-1 1,1 0-1,-1 0 0,1 1 0,0-1 1,1-1-1,-1 1 0,1 0 1,-1-1-1,1 0 0,7 5 0,-4-5-34,0 0 0,0 0 0,0-1-1,1 1 1,-1-2 0,1 1 0,-1-1 0,1 0-1,14-1 1,-20 0 21,1 0 1,-1 0-1,1-1 0,-1 1 1,1-1-1,-1 1 0,1-1 1,-1 0-1,0 0 1,1 0-1,-1 0 0,0-1 1,0 1-1,0-1 0,0 1 1,0-1-1,0 0 0,0 0 1,-1 1-1,1-1 0,-1 0 1,1-1-1,-1 1 0,0 0 1,0 0-1,0-1 0,0 1 1,0 0-1,0-1 0,0-3 1,2-8 43,-1 0 0,0 0 0,-1 0 0,-1-18 0,0 21-11,14 10-321,171 1-352,-182 0 636,-1 0 1,1 0-1,0-1 1,-1 1-1,1-1 1,-1 1-1,1-1 1,0 0-1,-1 0 0,1 0 1,-1 0-1,0 0 1,1-1-1,-1 1 1,0-1-1,0 0 1,0 1-1,0-1 1,0 0-1,2-3 1,-2 1 26,0 1 0,0-1 0,-1 0 0,1-1 0,-1 1 0,0 0 0,0 0 0,0 0 0,-1-1 0,0 1 0,0-7 1,1-4 129,-2-19 234,1 33-361,0 0 0,0 0 0,0 1 0,-1-1 0,1 0 0,0 0 0,-1 0 0,1 1 0,-1-1 0,1 0 0,-1 1 1,1-1-1,-1 0 0,0 1 0,1-1 0,-1 1 0,0-1 0,1 1 0,-1-1 0,0 1 0,0-1 0,1 1 0,-1 0 0,0-1 1,0 1-1,0 0 0,0 0 0,1 0 0,-1-1 0,0 1 0,0 0 0,-1 0 0,1 1-33,0-1 1,0 0-1,1 0 0,-1 1 0,0-1 0,0 1 0,0-1 1,1 1-1,-1-1 0,0 1 0,1-1 0,-1 1 1,0 0-1,1-1 0,-1 1 0,1 0 0,-1-1 1,1 1-1,-1 0 0,1 0 0,-1 0 0,1-1 0,0 1 1,0 0-1,-1 0 0,1 0 0,0 1 0,-4 29-115,4-29 123,-2 18-20,1-1 0,1 0 0,0 1 0,7 37-1,-5-52-3,-1 1 0,1-1 0,0 1 0,0-1 0,0 0 0,1 1 0,0-1 0,0-1 0,0 1 0,1 0 0,-1-1 0,1 0 0,0 1 0,1-2 0,-1 1-1,1 0 1,-1-1 0,1 0 0,0 0 0,0 0 0,9 3 0,-4-3-510,1 0 0,0 0 0,0-1-1,0-1 1,13 1 0,31-1-4618,-50-1 4484,53 0-7889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3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60 4834,'0'0'8978,"0"-10"-8039,-1-40 1107,0 50-1915,0 17-467,0 25 243,1 45 222,1-78-181,0 0 1,0 0 0,1 0 0,0 0 0,1 0-1,0 0 1,4 9 0,-5-15-318,-1 0 1,1 0-1,0-1 0,0 1 0,0 0 0,1-1 1,-1 1-1,0-1 0,1 0 0,0 0 0,-1 0 1,6 3-1,22 7-4060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7139,'0'0'7489,"-11"29"-7342,-1 1-105,1-4 13,1 1-1,1 0 1,1 1-1,-6 48 1,4 30 166,4 108 2028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7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257 161 2321,'0'0'6702,"2"-21"-5104,7-68-416,-8 87-1108,-1 0 1,1 0-1,-1 0 1,0 0-1,0 0 1,0-1-1,0 1 1,0 0-1,0 0 1,-1 0-1,1 0 0,-1 0 1,1 0-1,-1 0 1,0 1-1,0-1 1,1 0-1,-2 0 1,1 0-1,0 1 1,-2-3-1,1 3-22,1 0-1,-1 0 1,0 1 0,0-1-1,0 1 1,0-1-1,0 1 1,0 0-1,0 0 1,0 0-1,0 0 1,0 0 0,-3 1-1,-7 0 81,8-2-116,-1 1 0,0 0 1,1 0-1,-1 1 0,0-1 1,1 1-1,-1 0 0,1 0 1,-1 1-1,1-1 0,0 1 1,-1 0-1,1 0 0,0 1 1,0-1-1,1 1 0,-1 0 1,0 0-1,1 0 0,0 0 1,-1 1-1,1-1 0,-3 6 1,-9 12-18,1 1 0,2 0 0,0 1 0,1 1 0,1 0 0,1 0 0,1 1 0,2-1 0,0 2 0,2-1 0,0 1 0,2-1 0,1 1 0,1 0 0,6 45 0,-4-61-4,0 0 0,1 0 0,0 0 0,1-1 0,0 0 0,1 0 1,0 0-1,0 0 0,0-1 0,1 1 0,1-1 0,-1-1 0,2 0 0,-1 0 1,16 12-1,-11-11 14,-1 0 0,1-1 0,1-1 0,-1 0 1,1 0-1,0-2 0,0 1 0,1-2 0,-1 0 0,1 0 1,16 0-1,-12-2 28,-6 0 22,-1 0 1,1-1-1,0 0 0,20-4 1,-29 4 27,-1-1 1,1 0 0,-1 0 0,1 1-1,-1-2 1,0 1 0,1 0 0,-1 0-1,0-1 1,0 1 0,0-1 0,0 0-1,0 1 1,0-1 0,-1 0-1,1 0 1,-1 0 0,1 0 0,-1-1-1,0 1 1,1 0 0,-1 0 0,0-1-1,-1 1 1,1-1 0,0 1 0,0-4-1,3-35 1040,-6 24-3836,21 17-11585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8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328 294 7363,'0'0'5216,"-23"-12"-3621,-7-3-1074,-41-14-1,67 27-485,0 1-1,0 0 1,-1 1-1,1-1 1,0 1-1,-1 0 1,1 0-1,0 0 1,0 0-1,-1 1 1,1 0-1,0 0 1,0 0 0,0 0-1,0 1 1,0-1-1,0 1 1,0 0-1,0 0 1,1 1-1,-1-1 1,1 1-1,-1-1 1,1 1-1,-5 7 1,1-4 17,-1 1-14,0 2 0,0-1 1,1 1-1,0 0 1,0 0-1,1 1 0,1-1 1,-1 2-1,2-1 0,-1 0 1,1 1-1,1 0 1,0 0-1,1 0 0,0 0 1,0 1-1,1-1 0,1 0 1,0 1-1,2 19 0,-1-27-37,-1-1 0,1 1 0,0-1 0,0 1 0,0-1 0,0 0 0,1 1 0,-1-1 0,1 0 0,0 0 0,0 0 0,0 0 0,0 0 0,0 0 0,1-1 0,-1 1 0,1-1 0,0 0 0,0 0 0,0 0 0,0 0 0,0 0-1,7 2 1,-1 0-7,1-1-1,0-1 1,0 1-1,1-2 1,-1 1-1,0-2 1,11 1-1,-16-2 13,-1 1-1,0-1 1,1 1 0,-1-1 0,0 0-1,0-1 1,1 1 0,-1-1-1,0 0 1,0 0 0,-1 0 0,1 0-1,0-1 1,-1 1 0,1-1-1,-1 0 1,0 0 0,0 0-1,0-1 1,-1 1 0,1-1 0,-1 0-1,1 1 1,-1-1 0,-1 0-1,1 0 1,1-6 0,2-5 470,0-1 1,-2 1-1,0-1 1,0 0-1,-2 0 1,0-21-1,-1 37-212,1 3-584,0 4 289,1 0 0,1-1 0,-1 1 0,1-1-1,0 0 1,0 0 0,1 0 0,0 0 0,0-1 0,0 1 0,6 4 0,-2-2 26,0 0 1,0-1-1,1 0 0,0 0 1,0-1-1,14 8 0,-12-10-137,0 1-1,0-2 0,0 1 0,1-1 0,-1-1 0,1 0 1,0-1-1,-1 0 0,1-1 0,0 0 0,0-1 0,14-3 1,-23 4 94,0-1 0,0 0 0,-1-1 0,1 1 0,0 0 0,-1-1 0,1 1 0,-1-1 0,1 0 1,-1 0-1,0 0 0,0 0 0,0-1 0,2-2 0,0 0 11,-1 0-1,0-1 0,0 0 1,-1 1-1,0-1 1,3-9-1,-1-6 32,-1 0-1,2-42 0,-5 60 3,0-130 72,-1 115 77,-1-1 0,-1 0 0,-1 1 1,0 0-1,-8-19 0,6 21 108,3 6 78,0 1 1,-1 1-1,0-1 0,0 0 0,-1 1 0,0 0 0,0 0 0,-9-9 0,11 36-171,3 91-442,1-96 292,0 0 0,1 0 0,1-1 0,1 1-1,0-1 1,6 15 0,-1-8-6,1 0-1,1-2 1,0 1 0,2-1-1,0-1 1,15 16 0,-20-25-41,-1-1 1,1-1-1,0 1 0,1-1 1,-1-1-1,1 0 1,0 0-1,0 0 1,1-1-1,-1-1 0,1 1 1,0-2-1,0 1 1,18 1-1,-19-4-36,4 1-66,0 0 0,19-2 0,-29 1 118,0-1 0,0 1-1,0-1 1,1 0 0,-1 0 0,0 0-1,0 0 1,0 0 0,0-1 0,0 1 0,-1-1-1,1 0 1,0 0 0,-1 0 0,3-3-1,-1 0 7,0-1-1,-1 1 1,1-1 0,-1 0-1,0 0 1,-1 0-1,0-1 1,0 1-1,2-9 1,1-11 41,0-26 1,-5 51-27,5-202 303,-6 132 1155,1 70-981,0 5-314,0 6-249,-1 26-45,1-1 0,2 1 0,2-1 0,1 0 0,12 44 0,33 59-2950,-13-49-1751,-4-16-1502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5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161 195 4018,'0'0'9244,"-10"-3"-7526,-2 0-1079,-36-10 3058,33 11-1059,13 2-2555,-1 0-1,1-1 1,-1 1 0,1-1-1,0 1 1,-1-1 0,1 0 0,0 0-1,0 0 1,-1 0 0,1 0-1,-3-3 1,-14-4 396,18 8-417,0 0 1,-1-1-1,1 1 0,-1 0 1,1-1-1,0 1 0,0-1 0,-1 1 1,1-1-1,0 0 0,0 0 0,0 1 1,0-1-1,-1 0 0,1 0 0,0 0 1,1 0-1,-3-2 0,10 0-62,87-2-135,-53 3 89,780-9-89,-166 5 90,-9-32-15,-617 36 60,-21 1 15,1 1 0,0-1 0,0-1 0,15-4-1,-24 6 6,1 0-1,-1 0 1,0 0-1,1-1 1,-1 1-1,0 0 1,0 0-1,1 0 1,-1 0-1,0 0 0,1-1 1,-1 1-1,0 0 1,0 0-1,0 0 1,1-1-1,-1 1 1,0 0-1,0 0 0,0-1 1,1 1-1,-1 0 1,0-1-1,0 1 1,0 0-1,0 0 1,0-1-1,0 1 0,0 0 1,0-1-1,0 1 1,0 0-1,0-1 1,0 1-1,0 0 1,0-1-1,0 1 0,0 0 1,0-1-1,-10-9 321,-5 4-653,-1 1-1,0 0 0,0 1 1,0 1-1,0 0 0,-1 1 1,-20 1-1,20 0-346,-76-5-4324,-12-1-4593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4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137 155 224,'0'0'7363,"0"-10"-5917,0-22-277,0 21 2190,0-4 3319,-1-9-2796,0 17-3865,0-1 0,0 0 0,-1 0 0,1 1 0,-2-1 0,-3-7 0,6 14 15,0 1 24,-2 0-18,1 0-76,-2 33-375,2 0 0,4 55 0,17 71 577,-6-57-225,11 63 53,-8-65 3,-14-37 175,-23-63 191,13 0-334,0 0 1,0-1 0,0 0 0,0 0-1,0-1 1,0 0 0,1 0 0,-1-1 0,1 0-1,-1 0 1,1 0 0,0-1 0,0 0 0,1 0-1,-1 0 1,-7-8 0,7 5-91,0 0 1,1 0-1,0 0 1,0-1-1,0 0 0,1 0 1,1 0-1,-1 0 0,1-1 1,0 1-1,1-1 1,-2-16-1,3 17-268,0 0 1,0 0-1,1 0 1,0-1-1,1 1 1,2-14-1,-2 18-33,1 0-1,-1 0 0,1 1 1,0-1-1,0 0 1,0 1-1,1-1 1,-1 1-1,1 0 1,0-1-1,0 1 0,0 1 1,0-1-1,5-3 1,36-23-6242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4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16504,'0'0'9740,"15"-4"-8993,49-10-347,-35 10-120,-20 4-205,-9 1-369,0 0-1,-1 1 1,1-1 0,0 0-1,-1 0 1,1 0 0,0 1-1,-1-1 1,1 0-1,-1 0 1,0 0 0,1 0-1,-1 0 1,-1 1 0,-33 21-4845,-21 3-3897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08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61 285 2945,'0'0'8039,"-11"0"-6865,5 0-1280,-34 2 1741,37-2-1056,6 0-109,29 0-223,347-38 304,-267 23-304,95-14 305,-206 29-570,4-1 52,0 0-1,0 0 1,0 0 0,0 0-1,-1-1 1,7-2-1,-10 3 11,0 1-1,0-1 0,0 1 0,-1-1 1,1 0-1,0 0 0,-1 1 0,1-1 1,0 0-1,-1 0 0,1 0 0,-1 0 1,1 0-1,-1 0 0,0 0 0,1 0 1,-1 0-1,0 0 0,0 0 0,0 0 1,1 0-1,-1 0 0,0 0 0,0 0 1,-1 0-1,1 0 0,0 0 0,0 0 1,0 0-1,-1 0 0,1 0 1,-1 0-1,1 0 0,-1-1 0,-2-4 5,0 1-1,0-1 1,-1 1-1,1 0 1,-1 0-1,0 0 1,-8-6-1,-38-32-37,22 21 24,11 8 11,-17-16 263,33 27 81,7 5-376,4 3-29,1 1 0,-2 1-1,1-1 1,-1 2 0,0-1-1,-1 1 1,1 1 0,-2-1-1,1 2 1,-1-1 0,-1 1-1,0 0 1,0 0 0,-1 0-1,0 1 1,0 0-1,-2 0 1,1 0 0,-1 0-1,-1 1 1,0-1 0,0 17-1,-2-10-206,0 45-1287,-2-23-3202,2-24-523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08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12 4434,'0'0'3730,"-23"0"-2247,-54 0-240,20 0 1911,161 1-495,256-11-775,-358 9-862,-13 0-790,-17 0 318,28 18-617,2 9 82,1-1 1,1 0-1,10 35 0,5 27 100,-15-50-81,-1 57 0,-3-74-9,0-15-21,0 0 0,0 0 0,0 0 0,-1-1 0,0 1-1,0 0 1,0-1 0,0 1 0,0 0 0,-1-1 0,0 0 0,0 1-1,0-1 1,-1 0 0,0 0 0,1 0 0,-1 0 0,0-1-1,-1 1 1,1-1 0,-1 0 0,0 0 0,1 0 0,-8 3-1,-5 4-86,0-2 0,-1 0-1,0-1 1,0-1 0,-1 0-1,-30 5 1,-32-1-2328,2-7-3500,38-3-2672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1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54 130 3490,'0'0'7214,"-10"3"-6070,-29 8-429,35-8-127,13-3-525,-5 0 36,482-24 2972,-322 3-2511,-163 21-526,-1 0 0,0 0 0,0 0 0,1 0 0,-1 0 0,0 0 0,0 0 0,1 0 0,-1-1 0,0 1 0,0 0 0,0 0 0,1 0 0,-1 0 0,0 0 0,0 0 0,0-1 0,1 1 0,-1 0 0,0 0 0,0 0 0,0-1 0,0 1 0,0 0 0,1 0 0,-1 0 0,0-1 0,0 1 0,0 0 0,0 0 0,0 0 0,0-1 0,0 1 0,0 0 0,0 0 0,0-1 0,-4-9 457,-9-6-285,1 5-150,-15-15-24,25 24-6,1 1-1,-1-1 1,1 0 0,0 0 0,0 0-1,0 0 1,0 0 0,0 0 0,0 0 0,0 0-1,1-1 1,-1 1 0,0-4 0,1 5-48,1 11-389,2 1 332,1 0 0,-1 0 0,8 13 0,-7-14 65,1 0 1,-1 1-1,-1-1 1,3 14-1,-4-12-222,-1 0-1,0 1 1,0-1 0,-1 0 0,-1 0-1,0 0 1,-1 0 0,0 0-1,-1 0 1,-1 0 0,-5 15-1,-11 12-3143,5-6-1972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10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61 4482,'0'0'9692,"-6"0"-8384,12 0-1140,101-13 974,122-29 0,-217 38-198,-20 2-452,-33 3-177,29-1-175,11 0-126,0 0 0,1 1 0,-1-1 0,1 0 0,-1 1-1,1-1 1,-1 0 0,1 1 0,-1-1 0,1 0 0,-1 1 0,1-1 0,0 1 0,-1-1-1,1 1 1,0-1 0,-1 1 0,1-1 0,0 1 0,-1-1 0,1 1 0,0 0 0,0-1-1,0 1 1,0-1 0,0 1 0,0 0 0,0-1 0,0 1 0,0 0 0,0-1 0,0 1 0,0-1-1,0 1 1,0 0 0,0-1 0,0 1 0,1 0 0,7 30-46,36 87 312,-26-75-205,-2 1-1,-2 0 1,13 71 0,-24-94-59,0-1 1,-2 1-1,0 0 1,-5 40-1,4-58-10,-1 0 1,0 0-1,0 0 0,-1 0 0,1 0 0,0 0 0,-1 0 0,0 0 0,0-1 1,0 1-1,0-1 0,0 1 0,-4 2 0,1 0 2,-1-1 0,1-1-1,-1 1 1,0-1 0,0 0 0,-7 2-1,-6 1-110,-1-1 0,1 0 0,-29 2 0,7-3-2655,-59-3-1,39-5-4124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4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4866,'0'0'8113,"3"-8"-7472,-3 7-636,1-1 0,-1 0 1,1 0 0,-1 0-1,1 0 1,0 0 0,0 0-1,-1 0 1,2 1 0,-1-1-1,0 0 1,0 0 0,0 1-1,1-1 1,-1 1 0,1-1-1,-1 1 1,1 0 0,0-1-1,0 1 1,-1 0 0,1 0 0,0 0-1,0 0 1,0 1 0,0-1-1,0 0 1,0 1 0,0-1-1,0 1 1,0 0 0,3 0-1,10-1-15,-1 1 0,1 0 0,0 1 0,28 6 0,-38-5-4,1 0 0,0 0 0,0 1-1,-1 0 1,1 0 0,-1 0-1,0 0 1,0 1 0,0 0 0,0 0-1,-1 0 1,0 1 0,0 0-1,5 6 1,-5-3-9,1 0-1,-2 0 0,1 0 1,-1 0-1,0 0 0,-1 1 1,0-1-1,-1 1 0,1 0 1,-2 0-1,1-1 0,-1 1 1,0 0-1,-2 10 0,1-16 23,0-1 0,1 0 0,-1 1 0,0-1 0,0 0 0,0 0 0,0 1-1,-1-1 1,1 0 0,0 0 0,-1 0 0,0-1 0,1 1 0,-1 0 0,0-1 0,0 1-1,0-1 1,0 1 0,0-1 0,0 0 0,-1 0 0,1 0 0,0 0 0,-3 1 0,-8 1 77,1 1 0,0-2 1,-17 2-1,26-3-41,-24 1 675,-30-1 0,39-1 1802,34 0-2376,73-5-218,167-6-4785,-150 10 396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1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42 944,'0'0'3872,"-2"-4"-3600,1-1-158,1 4-45,-1-1 1,1 1-1,-1 0 0,1-1 0,-1 1 0,1 0 0,-1-1 0,0 1 1,0 0-1,0 0 0,-5-7 5326,6 7-5199,0 1 0,0 0 0,0 0 0,0-1 0,0 1 0,-1 0 0,1-1 0,0 1 0,0 0 0,0 0 0,-1-1 0,1 1 0,0 0 0,0 0 0,-1 0 0,1 0 0,0-1 0,0 1 0,-1 0 0,1 0 0,0 0 0,-1 0 0,1 0 0,0 0 0,0-1 0,-1 1 0,1 0-1,0 0 1,-1 0 0,1 0 0,-1 0 0,-2-1 2219,-7-2-300,10 3-2128,-1 0-18,1 0 43,0 0 0,-1 0-1,1 0 1,0 0 0,-1 0-1,1 0 1,0 0 0,-1 1-1,1-1 1,0 0 0,-1 0-1,1 0 1,0 1 0,0-1 0,-1 0-1,1 0 1,0 1 0,0-1-1,-1 0 1,1 0 0,0 1-1,0-1 1,0 0 0,-1 1-1,1-1 1,0 0 0,0 1-1,0-1 1,0 0 0,0 1 0,0-1-1,0 1 1,8 217 167,-4-182-163,2 0 1,1 0-1,2 0 1,13 35-1,104 242-10,-85-224 14,76 121 0,-65-132-38,4-2 0,76 81 0,-104-130-7,1-1 0,1-2 0,1-1 0,1-1 0,1-2 0,1-1 0,59 24 0,-76-37-4,1 0 0,1-1 0,-1-1 0,33 3 0,74-3-57,-95-4 72,-15-1 2,1-1 0,-1 0 0,0-1 0,-1 0 0,1-1 0,0-1 0,-1-1 0,0 0 0,0 0 0,-1-2 1,0 1-1,21-17 0,-19 11 4,0 0 0,0 0 1,-1-2-1,-1 1 0,0-2 1,-1 0-1,-1 0 0,0-1 0,10-25 1,-4 3-5,-2 0 1,-2-1 0,-2-1-1,-1 0 1,-3-1 0,-1 0-1,1-71 1,-7 94 16,1-4-1,-1 0 1,-1 0-1,-1 0 0,-1 0 0,-1 0 1,-8-25-1,0 11-2,9 25-2,-1-1 1,0 1 0,-1-1-1,-10-17 1,14 29-7,1 1 0,-1-1 0,1 1 0,-1-1 0,0 1 1,1 0-1,-1-1 0,0 1 0,1 0 0,-1-1 0,0 1 0,1 0 0,-1 0 0,0 0 0,1 0 0,-1 0 0,0-1 0,1 1 0,-1 0 0,0 1 1,0-1-1,1 0 0,-1 0 0,0 0 0,1 0 0,-1 0 0,0 1 0,0-1 0,-20 13-201,-90 104 34,58-58 181,47-51-3,6-7 105,0-3-17,3-5-77,0 1 1,1 0-1,-1 0 0,1 0 1,1 0-1,-1 1 0,1 0 1,6-7-1,3-2-3,24-31-4,-9 10 8,38-34 0,-66 67-27,1 1 0,0-1 0,0 1 0,-1-1 0,1 1 1,0 0-1,0 0 0,0 0 0,1 0 0,-1 0 0,0 1 0,0-1 1,0 0-1,1 1 0,-1 0 0,0-1 0,0 1 0,1 0 1,-1 0-1,0 1 0,1-1 0,-1 0 0,0 1 0,0-1 0,1 1 1,-1 0-1,0 0 0,0 0 0,0 0 0,0 0 0,0 0 1,0 0-1,0 1 0,-1-1 0,1 1 0,0-1 0,-1 1 0,2 2 1,7 8-195,-1 0 0,0 0 1,0 1-1,9 21 1,-12-22-180,6 10-383,-4-5-1036,2 1 1,0-2 0,20 26-1,-1-14-3275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1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68 5987,'0'0'9079,"-3"-11"-7727,-8-46 1754,9 66-3096,-3 37-26,2 0 0,4 61 0,0-31 64,-1-46-228,0 39-11,1-61-773,0-1 0,0 0 0,1-1 0,2 8 0,0-6-3732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1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5218,'0'0'2684,"10"-2"-2070,1-1-270,6-1 62,1-2 5842,-18 6-6208,0-1 0,0 1 1,0 0-1,1 0 0,-1 0 1,0 0-1,0 0 0,0 0 1,0 0-1,0 0 0,0 0 1,0 0-1,0-1 0,0 1 1,0 0-1,0 0 0,0 0 1,0 0-1,0 0 0,0 0 1,0 0-1,0 0 1,0 0-1,0-1 0,0 1 1,0 0-1,0 0 0,0 0 1,0 0-1,0 0 0,-1 0 1,1 0-1,0 0 0,0 0 1,0 0-1,0 0 0,0 0 1,0-1-1,0 1 0,0 0 1,0 0-1,0 0 0,0 0 1,0 0-1,-1 0 0,1 0 1,0 0-1,0 0 0,0 0 1,0 0-1,0 0 0,0 0 1,0 0-1,0 0 0,0 0 1,-1 0-1,1 0 1,-13 0-4548,-12 0-5270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82 4866,'0'0'7718,"-2"-2"-6784,1 2-690,0 0 1,1-1-1,-1 1 0,0-1 1,0 1-1,0-1 0,1 0 1,-1 1-1,0-1 0,1 0 1,-1 0-1,1 1 0,-1-1 0,1 0 1,-1 0-1,1 0 0,-1 0 1,0-1-1,1 1-197,0 0 0,0 0 0,0 0 1,0 0-1,0 0 0,1 0 0,-1 0 0,0 0 0,0 0 0,1 0 0,-1 0 1,0 0-1,1 1 0,-1-1 0,2-2 0,0 1-93,0-1 0,0 1-1,1-1 1,-1 1 0,1 0 0,0 0 0,-1 0-1,1 0 1,0 1 0,5-3 0,11-2 0,0 1 0,0 1 1,1 0-1,-1 2 0,1 0 1,0 2-1,32 2 0,-48-2 18,0 1-1,1-1 1,-1 1 0,0 0-1,0 0 1,0 1-1,-1-1 1,1 1 0,0 0-1,0 0 1,-1 0-1,1 0 1,-1 1 0,0 0-1,0-1 1,0 1-1,0 0 1,0 1-1,-1-1 1,1 0 0,-1 1-1,0-1 1,2 5-1,-1-2-25,-1 0 0,1 1 0,-1-1 0,0 1 0,-1-1 0,0 1 0,0 0 0,0-1 0,-1 1 0,0 0 0,0 0 0,0-1 0,-3 13 0,1-15 46,0 1 0,0-1 0,0 0 0,0 0 0,-1-1 0,1 1 1,-1 0-1,0-1 0,0 1 0,0-1 0,-1 0 0,1 0 0,-1-1 0,-4 3 0,-9 6 63,-31 15 0,44-24-51,-5 2 54,0 1 55,0-1 1,0 0-1,0 0 1,0-1-1,0 0 1,-1 0-1,-17 1 1978,6-4-2235,17 0 136,-1 0 1,1-1-1,0 0 1,-1 1-1,1-2 1,0 1-1,0 0 1,0-1-1,-6-2 1,10 4 6,0-1-1,0 1 1,0 0 0,-1 0 0,1 0 0,0 0-1,0 0 1,0 0 0,0-1 0,0 1 0,0 0-1,-1 0 1,1 0 0,0 0 0,0-1 0,0 1-1,0 0 1,0 0 0,0 0 0,0-1-1,0 1 1,0 0 0,0 0 0,0 0 0,0 0-1,0-1 1,0 1 0,0 0 0,0 0 0,0 0-1,0-1 1,0 1 0,0 0 0,0 0 0,0 0-1,0-1 1,0 1 0,0 0 0,1 0-1,-1 0 1,0 0 0,0 0 0,0-1 0,0 1-1,0 0 1,1 0 0,-1 0 0,0 0 0,0 0-1,0 0 1,0-1 0,1 1 0,9-3-138,55 1 34,70 5-1,-121-2 68,-1 1 0,0 1-1,0 0 1,0 1-1,0 0 1,0 1 0,-1 0-1,1 1 1,-1 0 0,-1 1-1,0 0 1,16 14-1,-25-20 10,-1 1-1,1-1 0,0 1 0,-1 0 0,1 0 0,-1-1 0,0 1 0,0 0 1,0 0-1,0 1 0,0-1 0,0 0 0,0 0 0,0 0 0,-1 1 1,1-1-1,-1 0 0,0 1 0,0-1 0,0 0 0,0 1 0,0-1 0,0 0 1,-1 1-1,1-1 0,-1 0 0,1 0 0,-3 4 0,1-2 40,0 0 1,-1 0-1,0-1 0,1 1 0,-1-1 1,-1 0-1,1 0 0,0 0 0,-1 0 1,1 0-1,-1-1 0,0 0 0,-5 3 0,-5 1-30,0-1 0,0-1-1,0 0 1,-1 0 0,1-2 0,-17 2-1,-9-2-2238,0-1-3285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20 8644,'0'0'5648,"-3"-3"-5555,2 2 31,1 1-59,-1-1 1,0 0 0,1 0-1,-1 0 1,0 1 0,0-1-1,1 0 1,-1 1 0,0-1 0,0 0-1,0 1 1,0-1 0,0 1-1,0 0 1,0-1 0,0 1-1,0 0 1,-1-1 0,-4-4 1798,1 5-1853,1 0-1,-1 1 1,1-1 0,-1 1-1,1 0 1,0 0-1,-1 0 1,1 1-1,0-1 1,0 1-1,0 0 1,0 0-1,0 1 1,0-1 0,1 1-1,-1 0 1,1 0-1,0 0 1,0 0-1,-4 6 1,-1 0-43,1 1 0,1 0 1,0 0-1,0 0 0,1 1 1,0 0-1,1 0 0,0 0 1,1 1-1,-3 15 0,2 3-92,1 0 0,3 57 0,0-82 109,0-1-1,0 0 0,1 0 0,0 0 0,0 0 0,0 0 1,0 0-1,1 0 0,-1 0 0,1 0 0,0-1 0,0 1 1,0-1-1,1 1 0,3 3 0,-2-3-3,0-1-1,1 1 1,-1-1-1,1 0 1,0 0-1,0 0 1,0-1 0,0 0-1,0 0 1,7 2-1,11 0-13,0-1 0,1 0-1,-1-2 1,34-1 0,-26-1 69,-20 1 20,-1 0 1,0-1 0,1 0-1,-1-1 1,0 0-1,0-1 1,0 0-1,18-8 1,-22 8 96,0 0-1,-1-1 1,0 0 0,1 0 0,-2 0-1,1-1 1,0 0 0,-1 1 0,0-2 0,0 1-1,0 0 1,-1-1 0,0 0 0,0 1-1,3-10 1,0-5 105,-1-1 0,-1 1 0,-1-1 0,0 0 0,-2 1 0,-1-28 0,0 43-267,-1 1 0,1 0 0,-1-1 0,0 1-1,0 0 1,0 0 0,0-1 0,-1 1-1,0 0 1,0 0 0,0 1 0,0-1 0,-1 0-1,1 1 1,-1-1 0,0 1 0,0 0-1,0 0 1,0 0 0,-1 0 0,1 1 0,-8-5-1,-2 0-343,-1 1-1,0 0 0,-1 1 0,1 0 1,-25-4-1,-63-6-3576,-16 7-3294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2 3410,'1'-2'10671,"-6"11"-10471,-9 11-93,-2 0 1,0-2-1,-1 0 0,-1 0 1,-25 18-1,20-16 26,-593 436 3324,599-444-3293,-35 20 30,51-32-672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2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 7603,'0'0'9520,"8"-1"-8912,4-1-605,0 1 1,0-1-1,0 2 0,21 1 1,-30-1-13,1 1 0,0 0 1,-1 0-1,1 0 0,-1 0 1,1 0-1,-1 1 0,1-1 0,-1 1 1,0 0-1,0 0 0,0 0 0,0 1 1,0-1-1,0 1 0,-1-1 1,1 1-1,-1 0 0,4 6 0,-2-2 17,0 0 0,-1 0 0,0 1 0,0 0-1,0-1 1,-1 1 0,0 0 0,-1 0 0,0 0-1,0 1 1,0-1 0,-2 16 0,0-22 36,0 0 1,0 0-1,0 0 1,0 0-1,0 0 0,0 0 1,0 0-1,-1 0 1,1 0-1,-1-1 1,1 1-1,-5 2 1,-24 19 373,24-19-350,-10 8 24,8-6 51,-1 1 0,1-2 0,-1 1 0,0-1 0,-15 6 0,14-8 326,1 1-1,0 0 1,-11 7-1,-12 6-488,20-10-209,23-6-369,5 0 676,45 3-1286,62-3 0,-88-3-1553,51-10 1,-21-1-2734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2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3169,'0'0'8991,"-11"2"-5933,140-2-1981,-212 7 606,39-2-1469,44-5-227,-27 3 403,22-2-150,18 0-486,19-1-140,17-1 383,74 10 0,-122-9 85,-1 1 0,1-1 0,0 1 1,0-1-1,0 1 0,-1-1 0,1 1 0,0 0 0,-1-1 0,1 1 0,-1 0 1,1-1-1,-1 1 0,1 0 0,-1 0 0,1 0 0,-1 0 0,0 0 1,1-1-1,-1 1 0,0 2 0,7 29-478,-4-13 436,10 36-198,10 82 0,-20-95-3486,-2 1-3636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2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6739,'0'0'7315,"45"113"-6546,-45-72-193,0 5-48,-2 4-368,-25 6-80,-2 1-80,-9-1-704,6-11-1409,11-13-3425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2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6035,'0'0'9895,"16"-10"-9722,52-30-39,-65 39-134,1-1 1,-1 1 0,0 0-1,0 0 1,1 1 0,-1-1-1,0 1 1,0-1 0,1 1-1,-1 0 1,1 0 0,-1 1-1,0-1 1,1 1 0,-1 0-1,0-1 1,0 1-1,0 1 1,0-1 0,1 0-1,-2 1 1,1 0 0,0-1-1,0 1 1,3 4 0,0-1-18,-1 0 0,1 1 0,-2 0 0,1 0 0,-1 0 0,1 1 0,-2-1 0,6 13 0,-6-11-60,0 1 0,-1-1 0,0 1 0,-1-1 0,1 11 0,-2-16 49,0 1 1,1-1-1,-2 1 0,1 0 0,0-1 1,-1 1-1,1-1 0,-1 1 0,0-1 1,0 1-1,-1-1 0,1 0 0,-1 1 1,-3 5-1,2-6 28,-1 0 0,1 0-1,-1-1 1,1 1 0,-1-1 0,0 0-1,0 0 1,0 0 0,0-1 0,0 1-1,-1-1 1,-7 1 0,-5 1 374,0-2 1,-19 0 2072,39-1-2332,13-1-280,1 2-1,0 0 0,30 7 1,-42-7 103,0 0-1,0 1 1,0 0 0,-1 0 0,1 0-1,-1 0 1,1 1 0,-1-1 0,0 1 0,0 0-1,0 1 1,-1-1 0,1 1 0,-1-1 0,0 1-1,1 0 1,3 8 0,-6-9 60,0-1 0,0 0 0,0 0-1,0 0 1,-1 0 0,1 1 0,-1-1 0,1 0 0,-1 0-1,0 1 1,0-1 0,0 0 0,0 1 0,-1-1 0,1 0 0,-1 0-1,1 1 1,-1-1 0,0 0 0,1 0 0,-1 0 0,0 0 0,-1 0-1,1 0 1,0 0 0,-1 0 0,1 0 0,-1-1 0,1 1-1,-4 2 1,-5 0-212,-1-1-1,0 0 1,0 0 0,0-1-1,0-1 1,0 1-1,-1-2 1,-19-1-1,14 1-2081,0 0-2460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3362,'0'0'13022,"0"2"-12713,32 370 1479,-8-160-1511,-18-81-208,4 34-90,-9-158 23,1 0 1,0 0-1,0 0 1,1 0-1,5 12 1,0-1-125,-7-17 41,0 1-1,1-1 1,-1 0 0,0 0-1,0 0 1,0 0 0,1 0-1,-1 0 1,0 0 0,1-1-1,-1 1 1,1 0-1,-1-1 1,1 1 0,-1-1-1,1 0 1,0 1 0,-1-1-1,1 0 1,-1 0-1,4 0 1,-1 0-531,0 0 1,0 0-1,0-1 1,0 1-1,1-1 0,-1 0 1,7-2-1,15-17-4617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2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32 6323,'0'0'5597,"-6"24"-5157,-15 73-304,20-92-134,0 0-1,0 0 0,1 0 0,0 0 0,0 0 1,0 0-1,0 0 0,1 0 0,0 0 0,0 0 1,0-1-1,0 1 0,4 6 0,-3-7-13,0 0-1,1-1 1,-1 0 0,1 0-1,-1 0 1,1 0-1,0 0 1,0 0 0,1-1-1,-1 1 1,0-1-1,8 3 1,1 0 46,0-1 0,0-1 0,0 0 0,0-1 0,1 0 0,-1-1 0,23 0 0,-27-1-17,3 0 311,-1 0-1,1 0 1,0-1-1,0-1 1,17-4-1,-25 5-169,0 0 0,0 0 1,-1-1-1,1 1 0,0-1 0,-1 0 0,1 1 0,-1-1 0,0 0 1,0-1-1,0 1 0,0 0 0,0-1 0,0 1 0,0-1 0,-1 1 1,1-1-1,-1 0 0,0 0 0,0 1 0,0-1 0,0 0 0,-1 0 1,1 0-1,0-3 0,0-5 360,0 0-1,0 0 1,-2-20 0,1 27-452,-1 0-1,0 0 1,0 0 0,0 0 0,0 0 0,-1 0 0,1 0 0,-1 1 0,0-1 0,0 0 0,0 1-1,-1 0 1,-2-4 0,-6-3-14,-1-1-1,0 2 0,0 0 1,-1 0-1,0 2 0,0-1 1,-24-8-1,25 11-443,-1 1 0,1 1 1,-24-4-1,27 6-361,1 1 1,-1 0-1,0 0 1,1 1-1,-1 0 1,-10 2-1,-12 11-5090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2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7507,'0'0'7860,"0"111"-7348,0-65-256,0-3-176,-5 3 32,-25-3-112,-7-4-448,-8-6-992,2-11-1650,8-10-1616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2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10501,'0'0'5658,"5"25"-4791,18 83-402,-20-100-452,-1 1 0,1-1 0,1 0 0,-1 0 1,1 0-1,1-1 0,0 1 0,0-1 0,0 0 0,1-1 1,0 1-1,0-1 0,0 0 0,1 0 0,0-1 0,0 0 1,1 0-1,7 3 0,-3-3-112,0 0 0,0-1-1,0-1 1,0 0 0,1-1 0,-1 0 0,1 0 0,0-2 0,-1 1-1,18-3 1,-28 2 95,0-1 0,0 1 0,0-1 0,1 1 0,-1-1 0,0 0 0,0 0 0,0 0 0,0 0 0,0 0 0,-1 0 0,1 0 0,0-1 0,0 1 0,-1-1 0,1 1 0,1-4 0,0 1-5,0 0 0,-1-1 0,1 1 0,-1-1 0,0 0 0,-1 0 0,3-6 0,-1-7 612,0 1 0,-2-1 0,1-25 0,0 69-201,1 0 0,9 32 0,3 22-986,-12-47-429,3 19-2181,-5-47 2235,1 0-1,-1 0 0,1 1 1,0-1-1,0 0 1,0-1-1,4 6 1,10 9-6602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2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49 3490,'0'0'10007,"-5"20"-9498,-14 66-196,18-81-302,0-1 0,0 0 0,1 1 1,0-1-1,0 0 0,0 1 1,0-1-1,1 0 0,0 1 0,0-1 1,0 0-1,0 0 0,1 0 1,-1 0-1,1 0 0,0 0 0,5 7 1,-1-4 8,0 0 0,1-1 1,0 0-1,0 0 0,15 9 1,-13-8-18,1-1 10,1 0 1,0-1 0,0 0 0,0-1-1,0 0 1,1-1 0,-1 0 0,1-1-1,0 0 1,0-1 0,0 0 0,20-2-1,-29 1 51,-1 0 0,1 0-1,-1-1 1,1 1 0,-1-1-1,1 0 1,-1 1-1,1-1 1,-1 0 0,0-1-1,0 1 1,1 0 0,-1-1-1,0 1 1,0-1-1,0 0 1,-1 1 0,1-1-1,0 0 1,-1 0 0,1 0-1,-1 0 1,1-1-1,-1 1 1,0 0 0,0 0-1,0-1 1,0 1 0,-1-1-1,2-4 1,1-8 539,-1-1 1,-1 1 0,0-1-1,-1-15 1,0 17-381,-1 6-129,1 0 1,-1 0 0,-1 1 0,0-1 0,0 1 0,0-1 0,-1 1 0,0 0 0,0 0 0,-1 0 0,0 0 0,0 1 0,-1 0 0,1-1 0,-2 2 0,1-1 0,0 0 0,-9-5 0,8 6-261,0 1 1,0 0-1,0 1 0,-1-1 1,1 1-1,-1 0 0,0 1 0,0-1 1,0 2-1,0-1 0,0 1 1,-11-1-1,12 1-610,-1 1 0,1 0 0,-1 0 0,0 1 0,1-1-1,0 2 1,-1-1 0,1 1 0,-11 4 0,-4 11-3959,11-7 2120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2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9380,'0'0'7300,"0"161"-6756,0-103-368,-3 2 32,-24-2-160,-7-3 112,-12-9-96,-5-10-64,3-9-1264,11-18-1522,13-9-3473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2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5603,'0'0'13462,"-11"-3"-13462,11 52-64,0 15 64,0 1 112,0 0-112,3-12-32,-1-7-16,4-10-1089,2-9-1104,5-11-1585,6-6-880,5-10-1617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7:2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223 107 5747,'0'0'10199,"-22"-19"-9719,-71-55-346,91 72-133,0 1 0,0 0 1,0-1-1,0 1 1,0 0-1,-1 0 0,1 0 1,0 1-1,0-1 1,-1 0-1,1 1 0,0-1 1,-1 1-1,1 0 1,0 0-1,-1 0 0,1 0 1,0 0-1,-1 1 1,-2 0-1,2 0-3,1 1-1,0-1 1,0 0-1,0 1 1,-1 0 0,1 0-1,1 0 1,-1 0 0,0 0-1,-2 4 1,0-1-9,0 0-10,1 1 0,-1 0 1,1 1-1,0-1 1,1 0-1,0 1 1,0 0-1,0-1 0,1 1 1,0 0-1,0 0 1,0 0-1,2 11 0,-1-16 7,0 0 0,0 0 0,0 0 0,1 1-1,-1-1 1,1 0 0,-1 0 0,1 0 0,0 0-1,0 0 1,0 0 0,0 0 0,0 0-1,1 0 1,-1 0 0,0 0 0,1-1 0,2 3-1,0-1-24,0 0 0,1-1 0,-1 1-1,0-1 1,1 0 0,-1 0 0,1-1-1,6 2 1,8 1-83,0-2 0,0 0-1,26-1 1,-44-1 122,19 1 68,-13 0-120,0-1 0,1 1 0,12-3 0,-18 2 110,-1 0 0,0 0 0,0-1 0,0 1 0,0 0 0,0-1 0,0 1 0,0 0 0,0-1 1,0 1-1,0-1 0,0 0 0,0 1 0,0-1 0,-1 0 0,1 0 0,0 1 0,0-1 0,-1 0 0,1 0 0,0 0 0,-1 0 0,1 0 0,-1 0 0,1 0 0,-1 0 0,0 0 0,1 0 0,-1 0 0,0-2 0,1-47 6487,-1 68-6753,-4 139-271,1-77-952,2 1-3377,1-30-2305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925 1 6931,'0'0'5171,"-21"12"-4795,-27 15-57,-85 65-1,55-27 192,-261 200 1219,281-226-1778,-127 94-2584,150-106-2486,7-9-2274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5699,'0'0'7128,"0"2"-6415,0 314-1685,0-314 687,0 0 1,0 0-1,0 0 0,0 1 0,0-1 0,0 0 0,0 0 0,1 0 0,-1 1 0,1-1 0,0 0 0,-1 0 0,1 0 0,0 0 0,0 0 1,1 0-1,-1 0 0,0 0 0,0-1 0,1 1 0,-1 0 0,1-1 0,0 1 0,3 1 0,12 1-3639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 4690,'0'0'4474,"-17"-1"-4322,-3-1-121,-30 3 0,48-1-26,0 0 1,1 1 0,-1-1 0,0 1 0,0-1 0,1 1-1,-1 0 1,0 0 0,1 0 0,-1 0 0,1 0-1,-1 0 1,1 0 0,0 0 0,-1 1 0,1-1-1,0 0 1,0 1 0,0-1 0,0 1 0,0-1 0,-1 4-1,0 0 36,0 1-1,1-1 0,-1 0 1,1 1-1,0 5 0,1-8-2,-1 5 8,0-2-18,0 1 0,1-1 0,0 0-1,0 9 1,0-14-34,1 0-1,-1 1 1,0-1-1,0 0 1,1 0-1,-1 0 1,0 0-1,1 0 0,-1 0 1,1 0-1,-1 0 1,1-1-1,-1 1 1,1 0-1,0 0 1,0 0-1,-1-1 1,1 1-1,0 0 1,0-1-1,0 1 1,0 0-1,0-1 0,0 1 1,0-1-1,0 0 1,0 1-1,0-1 1,0 0-1,0 1 1,2-1-1,47 0-334,-49 0 370,-1-1-1,1 1 1,0 0 0,0-1 0,0 0 0,0 1 0,0-1 0,-1 1-1,1-1 1,0 0 0,0 0 0,-1 1 0,1-1 0,-1 0 0,1 0-1,-1 0 1,1 0 0,-1 0 0,1 0 0,-1 0 0,1-1 0,8-29 1524,-6 22-817,2-2 722,-1 11-10,1 19 77,-3-10-1976,4 13 414,-1 0 1,-1 0-1,2 42 0,-7 11-4831,-6-45-1437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6451,'0'0'5173,"12"-3"-4765,-4 1-399,-5 1-12,1-1 0,-1 1 0,1 0 0,-1 0-1,1 1 1,0-1 0,-1 1 0,1 0 0,0 0-1,-1 0 1,1 0 0,0 1 0,-1-1-1,1 1 1,-1 0 0,1 0 0,-1 0 0,1 1-1,-1-1 1,0 1 0,4 2 0,-3 0-4,0 0 0,0 0 0,0 0 1,-1 1-1,0 0 0,0 0 0,0 0 0,0 0 0,-1 0 1,0 0-1,0 0 0,2 10 0,-1-4-4,-2 0-1,0 1 1,0-1-1,-1 0 1,-2 18-1,2-27 41,-1 1-1,1-1 1,-1 0-1,1 1 1,-1-1-1,0 0 0,0 0 1,0 0-1,-1 0 1,1 0-1,0 0 0,-1 0 1,1 0-1,-1 0 1,0-1-1,0 1 1,1 0-1,-1-1 0,0 0 1,0 1-1,0-1 1,-1 0-1,1 0 1,-4 1-1,-4 1 134,0 0 1,0-1 0,0-1-1,-13 2 1,18-3-153,51-5-3,-11 0 17,44 1 0,-69 4-35,0 1 1,-1-1 0,1 2 0,0-1-1,-1 2 1,1-1 0,-1 1 0,0 1 0,13 5-1,-11-3-16,-1 1-1,1 0 0,-1 1 0,0 0 0,-1 0 1,0 1-1,12 14 0,-16-16-24,-1-1 0,0 1 0,-1 0 0,1 0 0,-1 0 0,-1 0 0,1 1 0,-1-1 0,0 1 1,-1 0-1,0 0 0,0-1 0,-1 9 0,1-9 62,-1 0 1,-1 0 0,1 0 0,-1-1 0,0 1 0,-4 11-1,4-15 32,-1-1 0,1 1-1,-1-1 1,1 1 0,-1-1-1,0 0 1,0 0 0,0 0-1,0 0 1,0 0 0,-1-1-1,1 1 1,0 0-1,-1-1 1,1 0 0,-1 0-1,0 0 1,-5 2 0,-10 1 178,-1-1 1,1 0-1,-1-1 1,0-1-1,-29-3 1,10 2-88,35 0-151,-16-1-774,19 1 726,-1 0 1,1 0-1,-1 0 0,1 0 0,-1-1 0,1 1 0,-1 0 0,1 0 1,-1 0-1,1 0 0,-1 0 0,1-1 0,0 1 0,-1 0 1,1 0-1,-1-1 0,1 1 0,0 0 0,-1-1 0,1 1 1,0 0-1,-1-1 0,1 1 0,0-1 0,0 1 0,-1 0 1,1-1-1,0 1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0 816,'0'0'385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79 2993,'2'-3'220,"1"-8"1249,-12 6 1615,8 4-2749,1 0 0,-1 1 0,1-1 0,-1 0 0,1 0 0,0 0 1,-1 1-1,1-1 0,0 0 0,-1 0 0,1 0 0,0 0 0,0 0 0,0 0 0,0 0 0,0 1 0,0-1 0,0 0 0,0-1 0,2-19 1459,-1 20-1786,0 0 0,-1 0 0,1 0 1,0 0-1,0 0 0,0 0 0,1 0 0,-1 0 1,0 0-1,0 0 0,0 1 0,1-1 0,-1 1 1,0-1-1,1 1 0,-1-1 0,0 1 0,1-1 1,-1 1-1,1 0 0,-1 0 0,0 0 0,4 0 1,1 0 2,12-3-41,0 1 0,1 1 0,-1 1 0,0 1 0,1 1 0,-1 0 0,19 5 0,-31-6 15,-1 1 0,1 0 0,-1 0 0,1 0 0,-1 0 0,0 1 0,0 0 0,0 0 0,0 1 0,-1-1 0,1 1 0,-1 0 0,0 0 0,0 1 0,-1-1 0,1 1 0,-1-1-1,0 1 1,0 0 0,0 1 0,-1-1 0,0 0 0,0 1 0,0-1 0,0 1 0,0 7 0,-1-10 13,-1 1-1,0 0 1,1-1-1,-1 1 1,0 0-1,-1 0 1,1-1-1,-1 1 1,1 0-1,-1-1 1,0 1-1,-1-1 1,1 1-1,-3 3 1,1-2 21,-1 0-1,1-1 1,-1 0 0,0 0-1,-1 0 1,1 0 0,-1-1-1,-7 5 1,-7 5 130,-2-1 1,1-1-1,-1-1 1,-1 0-1,0-2 0,-36 9 1,195-18 2042,-61 3-2781,31-2-3025,-36 0-2750,-22 0-852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34 2289,'0'0'6814,"-12"-2"-5792,-39-10 301,29 7 3290,29 3-4384,58-5-218,82 2-1,-142 5 209,-5 0-160,0-1-1,0 1 1,1 0 0,-1 0-1,0 0 1,0 0-1,0 0 1,1 0 0,-1 0-1,0 0 1,0 0-1,0 0 1,1 0 0,-1 0-1,0 0 1,0 0-1,0 0 1,1 0 0,-1 0-1,0 0 1,0 1-1,0-1 1,1 0 0,-1 0-1,0 0 1,0 0-1,0 0 1,1 0 0,-1 1-1,0-1 1,0 0-1,0 0 1,0 0 0,0 0-1,0 1 1,1-1-1,-1 0 1,0 0 0,0 0-1,0 1 1,0-1-1,0 0 1,0 0 0,0 0-1,0 1 1,0-1-1,0 0 1,0 0 0,0 1-1,0-1 1,0 0-1,0 0 1,0 0-1,0 1 1,0-1 0,0 0-1,0 0 1,-1 0-1,1 1 1,0-1 0,0 9 360,0 42-693,-1 92 300,-6-48-3577,5-62-197,1-3-1754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8036,'0'0'5464,"4"8"-5328,1 1 27,0 2 0,0-1 0,-2 1 0,1-1 0,-1 1 0,-1 0 0,0 0 0,0 0 0,0 15 0,-2-13-44,1 23 322,-1 0 0,-6 48 0,4-72-374,-1 0 0,0 0 0,0 0 0,-2 0 0,1-1 0,-1 1 0,-1-1 0,0 0 0,-1-1 0,-13 18 0,2-9-164,0 0-1,-2-2 0,-41 31 1,-26 6-5238,45-31-2671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11269,'0'0'4986,"24"-12"-4695,75-32-131,-96 42-148,0 1-1,0 0 0,0 0 0,0 1 1,1-1-1,-1 1 0,0 0 0,0-1 1,1 1-1,-1 1 0,0-1 1,0 0-1,1 1 0,-1 0 0,0 0 1,0 0-1,0 0 0,0 0 0,0 0 1,0 1-1,0 0 0,-1-1 0,1 1 1,0 0-1,-1 0 0,3 3 1,2 1 27,-1-1-24,0 0 0,0 1-1,0-1 1,0 1-1,-1 1 1,0-1-1,-1 1 1,1 0-1,-1 0 1,-1 0 0,1 0-1,-1 1 1,0-1-1,-1 1 1,0 0-1,0 0 1,-1 0-1,0 0 1,0 0 0,-1 0-1,-1 13 1,1-19-9,0 1 1,-1 0 0,0-1-1,1 1 1,-1-1 0,0 1-1,0-1 1,-1 1 0,1-1-1,0 0 1,-1 1-1,1-1 1,-1 0 0,0 0-1,0 0 1,-2 2 0,-1 0 9,0-1 0,0 0 0,0 0 0,-1 0 0,1 0 0,-12 3 0,-2-1 81,-1-1 0,1 0 0,-29 0 0,68-6 496,-2-1-553,-1 1 1,1 0 0,0 2 0,0 0 0,20 3-1,-34-2-68,1 0 0,0 0-1,-1 0 1,1 1-1,-1 0 1,0 0-1,1 0 1,-1 0 0,0 1-1,0-1 1,5 6-1,-6-6 18,-1 1 0,0 0 0,0 0 0,0 0 0,0 1-1,0-1 1,0 0 0,-1 1 0,0-1 0,1 1 0,-1-1 0,-1 1 0,1 0-1,0 0 1,-1-1 0,0 8 0,0-7 10,0 0 0,0 0-1,0 0 1,-1 0 0,1-1 0,-1 1 0,-2 5-1,2-7 6,0 0 0,0-1 0,0 1 0,0 0 0,0-1 0,-1 0-1,1 1 1,-1-1 0,1 0 0,-1 1 0,1-1 0,-1 0 0,0 0-1,1-1 1,-1 1 0,-4 1 0,-10 3-59,-2-1 0,1 0 0,0-2 0,-1 0 0,1-1 0,-24-1 0,35 0-110,5 0 115,0 0-93,0 0 0,0 1-1,0-1 1,0 0 0,0 0 0,0 0-1,0 0 1,0 0 0,0 0-1,0 0 1,0 0 0,1-1 0,-1 1-1,0 0 1,0-1 0,0 1-1,0 0 1,0-1 0,0 1 0,1-1-1,-1 1 1,0-1 0,0 0-1,1 1 1,-1-1 0,0 0 0,1 1-1,-1-1 1,1 0 0,-1 0-1,1 0 1,-1 1 0,1-1 0,-1 0-1,1 0 1,-1-1 0,0-21-6316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12742,'0'0'4501,"-2"24"-4149,-9 79-5,10-96-328,0 0 1,1 0 0,0 1 0,0-1 0,1 0 0,0 1-1,0-1 1,0 0 0,1 0 0,0 0 0,1 0 0,-1 0-1,7 10 1,-5-12-9,0 1 0,1-2 0,0 1 0,0 0 1,0-1-1,1 0 0,-1 0 0,1-1 0,0 1 0,0-1 0,0 0 0,8 2 0,4 0 31,-1-1-1,1 0 1,-1-1-1,1-1 1,0-1-1,31-2 1,-24 1 65,-20 0-36,0 0 0,0 0 1,0-1-1,0 1 0,0-1 0,0-1 1,0 1-1,-1 0 0,1-1 1,8-4-1,-11 4-5,1 0 0,-1 0 0,0 0 0,0 0 0,0 0 0,0 0 0,0 0-1,-1-1 1,1 1 0,-1-1 0,0 1 0,1-1 0,-1 1 0,0-1 0,0 0 0,-1 0 0,1 1 0,-1-1 0,1 0 0,-1-3 0,1-3 28,-1 1 1,1 0 0,-2-1 0,1 1 0,-1 0 0,-1-1 0,1 1 0,-1 0 0,-7-15 0,6 16-99,-1 1 1,0-1 0,0 1-1,-1 0 1,0 0 0,0 1 0,0 0-1,-1 0 1,0 0 0,0 0 0,-11-6-1,2 3-215,-2-1-1,1 2 1,-1 0-1,0 1 1,0 1-1,-36-6 1,-113-3-4004,165 14 4180,-151-3-6934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39 800,'0'0'11771,"-3"-7"-10242,-8-18-310,9 18-512,2 23-406,0 301 460,-1-314-1061,1 0-1,0 0 1,0 0 0,0 0-1,1-1 1,-1 1 0,1 0 0,-1 0-1,1 0 1,0-1 0,0 1 0,0 0-1,1-1 1,-1 1 0,0-1-1,1 0 1,0 1 0,0-1 0,2 2-1,11 5-4042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2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44 6723,'0'0'7838,"-18"-9"-7528,2 1-283,0 0 1,-32-9 0,44 16-17,1 1 0,-1 0 0,0 0 0,1 0 0,-1 0 0,0 0 0,1 1 1,-1-1-1,1 1 0,-1 0 0,1 0 0,-1 1 0,1-1 0,0 1 1,0-1-1,-1 1 0,-3 4 0,0-1-3,1 0-1,1 0 0,-1 1 1,0 0-1,-7 12 1,10-14-15,1 0-1,0 0 1,1 1 0,-1-1 0,1 0 0,-1 1-1,1 0 1,1-1 0,-1 1 0,0 6-1,1-9-1,0 1 0,0 0-1,0 0 1,1-1 0,-1 1-1,1 0 1,-1 0-1,1-1 1,0 1 0,0-1-1,0 1 1,0-1 0,1 1-1,-1-1 1,0 1 0,1-1-1,0 0 1,0 0 0,2 2-1,2 0 6,0 0 0,1 0 0,-1-1 0,1 0 0,0-1 0,0 1 0,0-1 0,0 0 0,1-1 0,8 1 0,14 0-119,35-1 0,-34-2-51,-20 1 70,0 0 0,0 0 1,0-2-1,0 1 0,17-6 0,-26 7 123,1-1-1,-1 0 1,1-1-1,-1 1 1,1 0-1,-1-1 1,1 1-1,-1-1 1,0 0-1,0 0 1,0 0-1,0 0 1,0 0-1,-1 0 1,1 0 0,0 0-1,-1-1 1,0 1-1,1-1 1,-1 1-1,0-1 1,-1 0-1,1 1 1,0-1-1,-1 0 1,1 0-1,-1-3 1,1 1 267,-1-1 1,1 0-1,-1 0 1,0 0-1,-1 0 1,0 0-1,0 0 1,0 1-1,-1-1 1,1 0-1,-1 1 1,-1-1-1,1 1 1,-1 0-1,0-1 1,0 2-1,-4-6 1,6 50 452,1 260-425,0-169-2706,0-4-5537,0-78-259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10053,'0'0'5970,"48"99"-5425,-45-48-1,-3 9-208,0 2 0,-16 1-336,-17-3 224,-7-7-224,-5-7-160,-9-3-1152,4-12-1474,1-9-3489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75 6195,'0'0'8756,"-1"-3"-8148,0-4-274,0 10-111,0 23 13,4 41 233,-2-61-446,0 0 0,0 0-1,1-1 1,-1 1 0,1-1-1,1 1 1,-1-1 0,1 0 0,0 0-1,0 0 1,0 0 0,1-1 0,5 6-1,-3-4-3,0-1 0,0 0-1,1-1 1,0 0 0,0 0 0,0 0-1,0 0 1,14 3 0,-2-2-302,1-1 1,0 0 0,0-2 0,0 0 0,0-1 0,38-4-1,-56 3 238,1-1-1,0 1 0,0-1 0,0 0 1,-1 1-1,1-1 0,0 0 0,-1-1 1,1 1-1,-1 0 0,1-1 0,-1 0 1,0 1-1,0-1 0,4-4 0,-3 2 27,0 0-1,0 0 1,-1 0-1,1-1 1,-1 1-1,0-1 1,0 0 0,1-6-1,1-6 236,-1 0-1,-1 0 1,-1 0-1,0-20 1,-1-87 5896,0 127-6133,0 28-11,1 0 0,8 50 0,18 90-376,-24-97-3744,-1-50 359,7-6-1700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44:5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63 1569,'-7'-5'11485,"14"5"-11506,269-21 829,112-6 216,-127 20 3136,-261 6-4104,0 0-14,0 0-26,-27 1-9025,4 0 1088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3714,'-1'0'13286,"3"13"-13281,18 284 731,-15-172-85,35 200 0,-37-300-869,-3-20 62,1 0-1,-1 0 1,1 0-1,0 0 1,1-1-1,-1 1 1,4 6-1,-5-10-73,1-1 0,0 1-1,-1-1 1,1 1 0,-1-1-1,1 1 1,0-1 0,0 0-1,-1 1 1,1-1 0,0 0-1,0 0 1,-1 0-1,1 1 1,0-1 0,0 0-1,-1 0 1,1 0 0,0 0-1,0 0 1,0 0 0,-1-1-1,1 1 1,1 0 0,1 0-417,12-2-3334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34 9156,'0'0'4600,"-13"26"-4400,-39 86-86,50-107-108,1-1-1,-1 1 1,1 0-1,-1 0 1,2 0-1,-1 0 1,0 0-1,1 0 1,0 0-1,0 0 0,0 0 1,1 0-1,0 0 1,0 0-1,0 0 1,0 0-1,1 0 1,0-1-1,0 1 0,0-1 1,1 1-1,-1-1 1,5 5-1,-2-3-5,1 0-1,0 0 1,0-1-1,1 0 1,-1 0-1,1 0 1,0-1-1,1 0 1,-1-1-1,16 6 1,-5-4 3,1-1 0,-1-1 0,0-1 0,1 0 0,-1-2 0,1 0 0,-1-1 0,21-3 0,-31 2 17,0 0 1,1 0 0,-1-1-1,0 0 1,0 0 0,-1-1-1,1 0 1,-1-1 0,14-10 0,-17 12 153,0-1-1,0 0 1,0 0 0,-1 0 0,1-1 0,-1 1 0,0-1 0,0 0 0,-1 0 0,1 0 0,-1 0 0,0 0 0,-1-1 0,1 1 0,-1-1 0,1-7 0,-1 0 332,-1-1 1,-1-21 0,0 29-423,0 1 1,0 0 0,-1 0-1,1 0 1,-1 0 0,0 0 0,0 1-1,-1-1 1,1 1 0,-4-6-1,-2 0 2,-1 1 0,0 0 0,0 0-1,-1 1 1,0 0 0,0 0 0,-1 1-1,0 1 1,-12-6 0,14 8-437,0 0 0,0 1 1,0 0-1,0 1 0,-1 0 0,1 0 0,-1 1 0,1 0 1,-1 1-1,1 0 0,-1 1 0,-16 2 0,23-2-340,-1 0-1,1 0 0,0 0 1,0 0-1,0 1 0,0 0 1,-4 2-1,-13 17-8757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11109,'0'0'4482,"-2"151"-3665,2-91-497,-22 8 208,-7-3-128,-14 4-272,-3-8-112,-2-11-16,6-9-976,12-14-1762,14-20-2368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 3105,'0'0'7188,"-2"-6"-5932,-3-16-434,3 20-465,0 7-282,-1 8-45,-11 96 705,-1 146 0,18-228-2816,13-9-2313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7 102 2353,'0'0'6558,"-1"-16"-5246,-4-69 5145,5 88-6223,0 33-314,0 13 296,1 1 0,10 55 1,5 0 202,25 116-121,-38-205-653,-2-10-3086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 3249,'0'0'6646,"-10"9"-6352,-15 13 115,2 1 1,1 1-1,-25 34 1,-20 52 1279,67-110-1625,0 0 1,0 0 0,0 0 0,-1 1-1,1-1 1,0 0 0,0 0 0,0 0 0,-1 1-1,1-1 1,0 0 0,0 0 0,0 0 0,0 1-1,0-1 1,0 0 0,0 0 0,-1 1 0,1-1-1,0 0 1,0 0 0,0 1 0,0-1 0,0 0-1,0 0 1,0 1 0,0-1 0,0 0 0,0 0-1,0 1 1,0-1 0,1 0 0,-1 0 0,0 1-1,0-1 1,0 0 0,0 0 0,0 1-1,10-7 692,14-16-429,-10 5-95,0-2 1,-1 1-1,-1-2 0,-1 1 0,-1-2 0,10-26 1,8-15 388,-14 32-53,-2 29-480,-5 2-174,1 0 1,-1 0-1,1 1 1,-1 0-1,1 0 1,-1 0-1,0 1 1,0 0-1,0 1 1,-1 0-1,1 0 1,9 8-1,5 5-1158,-1 1-1,22 25 1,6 15-3377,-5 6-1635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4002,'0'0'4543,"26"15"-3420,-26-15-1123,110 62 806,-104-59-719,1 0 1,0 0-1,0-1 0,0 1 0,0-1 1,0-1-1,0 0 0,0 0 1,1 0-1,-1-1 0,12 0 0,0-1 64,-16 1-129,13 0 82,-1 0 1,18-4-1,-28 3-90,0 0-1,-1 0 1,1-1-1,0 1 0,-1-1 1,0 0-1,1-1 1,-1 1-1,0-1 0,6-4 1,-3 0 11,-1 1-1,0-1 1,0 0 0,0-1 0,-1 1-1,0-1 1,-1 0 0,0 0-1,0-1 1,0 1 0,-1-1 0,-1 0-1,3-11 1,-2 1 361,-1-1 0,0 1 0,-2-1 0,0 1 0,-4-25 0,1 30 181,-1 0-1,-1 0 0,0 1 0,-1-1 0,0 1 0,-11-17 1,11 20 109,6 9-84,0 16-917,0-6 315,1 0 0,0 0 0,1 0 0,0-1 0,1 1 0,4 12 0,29 54-117,-12-25-741,-18-37 215,-4-8 119,-1 0 0,1 0 1,1-1-1,-1 1 0,1 0 0,0-1 0,0 0 0,0 0 1,1 1-1,-1-2 0,6 5 0,7-1-4295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7363,'0'0'5998,"4"-5"-5961,13-14-18,-15 17 613,-1 0 0,1 0 0,-1 0 0,1-1 0,-1 1 0,0 0 0,1 0 0,0-4 1,9-13-149,-6 13-446,-3 3-28,0 1 0,0 0 1,1-1-1,-1 1 1,0 0-1,1 0 1,-1 0-1,1 1 0,0-1 1,4-1-1,-6 2-74,-3 4-258,-5 3-327,0 1 1,0-1 0,-13 8-1,-12 3-4204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9508,'0'0'7062,"-2"7"-6814,-1 7-116,0 0 0,2 0 0,-1 0 0,2 0 0,0 0 0,1 0-1,4 24 1,27 107 820,-24-117-856,76 225 160,-75-229-336,-5-16-365,-1-5-2040,-2-18-10481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158 143 5987,'0'0'6261,"-20"20"-5604,-64 65 50,81-81-642,0-1 1,0 1 0,0 0 0,0-1 0,1 1 0,-1 0 0,1 1-1,0-1 1,0 0 0,1 1 0,-1-1 0,0 9 0,-1 0 281,-14 31 2788,18-46-3044,-1 0 0,1 0 1,-1 0-1,0 0 1,1 0-1,-1 0 0,0 0 1,0 0-1,-1 0 1,1 0-1,-1-3 1,0-5 27,-2-232 827,4 159-174,-1 82-768,1 1-1,-1 0 1,1-1 0,-1 1-1,1 0 1,0-1 0,-1 1-1,1 0 1,0 0 0,-1-1-1,1 1 1,0 0-1,-1 0 1,1 0 0,0 0-1,0 0 1,-1 0 0,1 0-1,0 0 1,-1 1-1,1-1 1,0 0 0,-1 0-1,2 1 1,4 1-14,0 1 1,-1 0-1,1 0 1,0 1-1,-1 0 1,0 0-1,0 0 1,0 0-1,-1 1 1,6 7-1,7 4-10,105 105-1169,-42-40-2745,-21-19-1948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3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 7828,'0'0'7768,"13"0"-7354,131-1 1443,-74 0-1570,-52 1-652,-16 0 11,-5 0-129,-51 0 1857,54 7-1220,2 10-129,0-1-1,1 0 0,1 0 0,0 0 0,1 0 0,1 0 1,1-1-1,8 15 0,-6-13 28,-1 2-1,-1-1 1,0 1 0,-1 0 0,5 32 0,-10-44-46,1 8 217,-1 1 0,0 0 0,-1-1 0,0 1 0,-4 16 0,3-29-159,0 0-1,-1 0 0,1-1 0,-1 1 0,0 0 1,0-1-1,0 1 0,0-1 0,0 0 1,0 0-1,-1 0 0,1 0 0,-1 0 0,0 0 1,1 0-1,-1-1 0,0 0 0,-3 2 1,-3 0 0,0 1 0,0-2 1,0 1-1,0-1 0,-10 1 1,-46 0-917,-4-7-3600,0-6-3301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5410,'0'0'6230,"0"2"-5611,0 8-545,0 0 1,1 1-1,0-1 0,0 0 1,1 0-1,0-1 1,1 1-1,0 0 0,1-1 1,0 0-1,0 1 1,1-2-1,0 1 0,0 0 1,1-1-1,10 11 1,-10-13-74,1 1 0,0-1 0,0 0 1,0-1-1,1 0 0,0 0 0,0 0 1,0-1-1,1 0 0,-1-1 0,13 4 1,-1-3-126,0-1 0,1 0 1,-1-2-1,21 0 1,-38-1 118,-1 0 0,1 0-1,-1-1 1,0 1 0,0 0 0,1-1 0,-1 0 0,0 1 0,0-1 0,1 0 0,-1 0 0,0 0 0,0 0 0,0-1 0,0 1 0,0-1 0,-1 1 0,1-1 0,0 1 0,-1-1 0,1 0 0,-1 0 0,0 0 0,1 0 0,-1 0 0,0 0 0,0 0 0,0 0 0,-1-1 0,2-2 0,0-7 218,0 0 1,0 0-1,-1 0 1,-1-22-1,-1 18 484,-2 5 388,3 10-1046,0 1 0,0 0 0,0-1 0,0 1 0,0 0 0,-1 0 1,1-1-1,0 1 0,0 0 0,0 0 0,0 0 0,0-1 0,-1 1 0,1 0 1,0 0-1,0 0 0,0-1 0,-1 1 0,1 0 0,0 0 0,0 0 0,0 0 1,-1 0-1,1-1 0,0 1 0,0 0 0,-1 0 0,1 0 0,0 0 0,-1 0 0,1 0 1,0 0-1,0 0 0,-1 0 0,1 0 0,0 0 0,0 0 0,-1 0 0,1 0 1,0 0-1,0 0 0,-1 1 0,1-1 0,0 0 0,0 0 0,-1 0 0,1 0 1,0 1-1,-1 2-39,0 0 0,0 0 0,0 0 0,1 0 0,-1 0 0,1 1 0,0-1 0,0 0 0,1 0 0,0 5 0,-1 4 5,0-10-11,0 44-507,11 87 0,5-9-6176,-11-57 1772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4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6051,'0'0'9129,"0"-3"-8411,-2 76 416,0 18-743,10 120-1,-4-180-1367,-1 34-1,-3-63 712,0-2 137,0 1 1,0-1-1,0 1 1,0-1-1,0 1 1,0-1-1,0 0 1,0 1 0,0-1-1,0 1 1,0-1-1,0 1 1,0-1-1,-1 0 1,1 1-1,0-1 1,0 1 0,0-1-1,-1 0 1,1 1-1,0-1 1,0 0-1,-1 1 1,1-1 0,0 0-1,-1 1 1,1-1-1,0 0 1,-1 0-1,1 1 1,0-1-1,-1 0 1,1 0 0,0 0-1,-2 1 1,-12-1-3749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4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43 5923,'0'0'5565,"-21"18"-4682,-66 60-91,81-73-625,1 0 0,-1 0 0,1 1-1,0 0 1,1 0 0,0 0-1,-1 0 1,2 1 0,-1-1 0,1 1-1,0 0 1,1 0 0,-3 11 0,2-9 100,8-20 189,1 0 1,0 0 0,0 1 0,14-16-1,4-8-122,-8 7-84,-7 12-47,1 0 1,0 0-1,16-17 1,-22 28-168,-1 1 1,1-1-1,0 1 0,-1 0 0,2 1 1,-1-1-1,0 1 0,0-1 0,1 1 1,-1 0-1,1 1 0,0-1 0,-1 1 1,1 0-1,0 0 0,9 0 1,-7 1-54,0 1 0,0 0 0,-1 0 1,1 0-1,-1 1 0,1 0 1,-1 0-1,0 0 0,1 1 1,9 7-1,2 2-292,-1 1 0,18 17 0,-21-18-117,45 41-2834,-4 2-3154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4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6371,'0'0'10770,"0"-4"-10140,0-8-431,0 15-70,0 29-12,0 295-434,0-320-717,1 1 1,-1-1-1,1 0 1,3 12-1,1-4-3901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4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94 7972,'0'0'5813,"31"-15"-5656,101-46-133,-122 57-28,0 1-1,1 0 0,-1 1 1,1 0-1,-1 0 0,1 1 0,0 0 1,0 1-1,-1 1 0,19 2 1,-18-2-14,-5 0 15,0-1 0,-1 1 1,1 1-1,-1-1 0,1 1 0,-1 0 1,0 0-1,0 0 0,0 1 0,0 0 0,0 0 1,0 0-1,-1 1 0,1-1 0,-1 1 0,0 0 1,0 1-1,-1-1 0,7 10 0,-6-7 14,-1 1 0,0-1 0,0 1 0,0 0 1,-1 0-1,0 0 0,-1 0 0,0 0 0,0 1 0,-1-1 0,0 0 0,-2 17 0,1-21 90,0 0 0,0 1-1,-1-1 1,1 0 0,-1 0-1,0 0 1,-1 0 0,1-1 0,0 1-1,-1 0 1,0-1 0,0 0 0,0 0-1,0 0 1,-1 0 0,1 0-1,-1-1 1,-6 4 0,-6 3 352,0-1 1,0-1-1,-22 7 0,5-5-541,0-1-1,0-2 1,-1-2-1,1 0 1,-56-3-1,60-3-3801,2-6-3510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53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1030 1 3858,'0'0'11493,"-11"9"-10967,-296 260 1699,96-99-1292,82-69-58,-158 160 1,271-245-830,4-3-6,0-1 0,1 2-1,0 0 1,-11 18 0,22-31-144,2-16-7593,9-21 1910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5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5042,'0'0'7577,"25"-13"-7417,-25 13-160,111-51 150,-102 48-118,0 0 1,0 0 0,0 1 0,0 0 0,0 1 0,0 0 0,0 1 0,1 0 0,-1 0 0,0 1 0,17 3-1,-19-3-17,-1 1 1,0 0-1,1 1 0,-1-1 0,-1 1 0,1 0 0,0 1 0,-1-1 0,1 1 0,-1 0 0,0 1 0,-1-1 0,1 1 0,-1 0 0,0 0 0,0 0 0,0 1 0,-1-1 0,1 1 0,-1 0 0,-1 0 0,3 6 0,-3-5 15,1-1 0,-2 1 0,1 0 0,-1 0 0,0 0 0,0 0 0,-1 0 0,1 0-1,-2 0 1,1 0 0,-1 0 0,0 0 0,-1 0 0,1-1 0,-1 1 0,-1 0 0,1-1 0,-1 1-1,0-1 1,-5 8 0,1-6 263,-1 1 0,0-1-1,0-1 1,-1 1 0,0-2-1,0 1 1,0-1 0,-1 0-1,-11 4 1,31-9 5091,32 0-5798,149-35-3115,-66-1-4110,-67 16 647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5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60 7652,'0'0'9759,"-2"-4"-9239,1 4-505,1 0 0,-1-1 0,1 1 0,0 0 0,-1-1 0,1 1 0,-1 0 0,1-1 0,0 1 0,-1-1 0,1 1 0,0 0 0,0-1 0,-1 1 0,1-1 0,0 1 0,0-1 0,0 1 0,0-1 0,0 1 0,0-1 0,-1 1 0,1-1 0,0 1 0,1-1 0,-1 0 0,0 1 0,0-1 0,0 1 0,0-1 0,0 1 0,0-1 0,1 1 0,-1-1 0,0 1 0,0 0 0,1-1 0,-1 1 0,1-1 0,2-1 55,1 1 0,-1 0 0,1 0 1,-1 1-1,1-1 0,6 0 0,26-2 219,118-18 321,-142 16 868,-6 4 974,1 15-2735,4 16 174,-1 0-1,-2 1 1,-1 0-1,4 38 0,-9-44-913,-1 0-1,-1 0 1,-5 33-1,3-48-154,0 0 1,0 0-1,-1-1 1,-8 19-1,1-8-4028,-18 25 1,28-45 5187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5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1201 1 8228,'0'0'10292,"-166"101"-10051,43-22 287,-21 8 32,-14-1-400,-3-1 48,17-8 16,26-10-224,27-7 0,35-12-960,24-12-2450,24-16-3393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5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7203,'0'0'10821,"8"-48"-10533,-8 91-224,8 17 593,0 10-401,3-5-112,-3-3-96,0-9-96,-3-5-48,3-7-769,-2-9-1296,2-8-1488,0-15-1522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5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34 7235,'0'0'7953,"-13"-7"-7598,6 2-320,3 2-21,-1 0 0,1 0 1,-1 0-1,0 1 1,-10-4-1,14 6-11,0 0-1,-1-1 0,1 1 1,-1 0-1,1 0 0,-1 0 1,1 0-1,-1 0 1,1 0-1,-1 0 0,1 0 1,-1 1-1,1-1 0,0 1 1,-1-1-1,1 1 1,0-1-1,-1 1 0,1 0 1,0 0-1,0-1 0,-1 1 1,1 0-1,0 0 1,0 0-1,0 0 0,0 1 1,0-1-1,0 0 0,0 2 1,-4 5-2,0 1-1,1 0 1,0 0 0,1 0 0,0 1-1,1-1 1,0 1 0,0-1-1,1 1 1,-1 19 0,2-28-19,1 1 1,-1 0 0,0-1-1,1 1 1,-1 0-1,1-1 1,-1 1 0,1-1-1,0 1 1,-1-1-1,1 1 1,0-1 0,0 1-1,0-1 1,0 0-1,1 1 1,-1-1 0,0 0-1,0 0 1,1 0-1,-1 0 1,1 0-1,-1 0 1,1-1 0,-1 1-1,1 0 1,0-1-1,-1 1 1,1-1 0,-1 1-1,1-1 1,0 0-1,3 0 1,6 1-132,1 0 1,0-2-1,20-1 0,-28 1 138,0 1 69,0-1 1,0 1-1,0-1 1,0 0-1,0-1 1,0 1-1,-1-1 1,1 1-1,0-1 1,-1 0-1,1-1 0,-1 1 1,0 0-1,0-1 1,0 0-1,0 0 1,0 0-1,-1 0 1,1 0-1,-1-1 1,0 1-1,0 0 1,0-1-1,0 0 0,-1 0 1,1 1-1,-1-1 1,0 0-1,0 0 1,-1 0-1,1 0 1,-1 0-1,0-8 1,1 39 2945,0 8-3023,9 50 0,12 6-55,4 21-1904,-15-36-2370,-7 3-3263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4562,'0'0'9260,"0"-4"-8561,0-10-109,0 21 105,2 35-182,1-19-320,19 215 1261,-20-158-1119,6 126 160,-3-146-409,18 82 1,-23-141-112,3 12 117,0 1 1,1 0-1,1-1 0,9 20 0,-13-30-232,1 0-1,0-1 1,0 1 0,0-1 0,0 1-1,0-1 1,0 0 0,0 0-1,1 0 1,-1 0 0,6 3 0,-6-4-232,0-1 0,0 1 0,0-1 0,0 1 0,0-1 1,0 1-1,1-1 0,-1 0 0,0 0 0,0 0 0,0 0 0,0-1 1,0 1-1,1-1 0,-1 1 0,0-1 0,0 0 0,0 1 1,2-3-1,18-15-9913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8:59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4 119 5170,'0'0'9114,"-1"-12"-8525,0 5-521,1 3-32,-1 0 0,1-1 0,-1 1 0,1-1 0,1 1 0,0-8 0,0 10-27,-1 0-1,1 0 1,0 0 0,0 0-1,0 0 1,0 0 0,0 1-1,1-1 1,-1 0 0,0 0-1,1 1 1,-1-1 0,1 1-1,0-1 1,-1 1 0,1 0-1,0 0 1,0 0 0,0 0-1,2-1 1,13-4-6,0 1 0,0 0 0,0 1 0,0 1 0,0 1 0,1 1 0,22 0 0,-34 1-6,1-1 1,-1 2-1,0-1 0,0 1 1,0 0-1,0 0 0,-1 0 1,1 1-1,0 0 0,0 0 1,-1 0-1,1 1 0,-1 0 1,0 0-1,0 0 0,0 1 1,0 0-1,-1 0 0,1 0 1,-1 0-1,0 1 0,0 0 1,3 5-1,-2-1-6,0 0-1,0 0 1,-1 1 0,-1-1 0,1 1-1,-1 0 1,2 17 0,-2 0-48,0 46 1,-3-68 61,-1 1 0,1-1 1,-1 1-1,0-1 0,0 0 0,0 1 0,-1-1 0,0 0 0,0 0 0,0 0 0,-1-1 0,-4 8 0,1-5 97,-1 1-1,1-1 1,-1 0-1,-1 0 1,-15 10-1,13-10 167,-49 31 381,54-35-354,-1 0-1,0-1 1,1 0-1,-1 0 0,0 0 1,0 0-1,0-1 1,-13 1 1808,41-2-2204,105 1 105,50-1-1927,-60-3-3615,-44-3-708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00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29 4946,'0'0'8692,"-17"0"-7400,-67-2 938,90 2-2067,53 0-43,1-3 0,108-20 0,-168 23-21,1 0 1,-1 0-1,0 0 1,1 0-1,-1 0 1,1 0-1,-1 0 1,0 0-1,1 0 1,-1 0-1,1 0 1,-1 0-1,1 0 1,-1 0-1,0 1 1,1-1-1,-1 0 1,0 0-1,1 0 1,-1 1-1,0-1 1,1 0-1,-1 0 1,0 1-1,1-1 1,-1 0-1,0 1 1,0-1-1,1 0 1,-1 1-1,0-1 1,0 0-1,0 1 1,1-1-1,-1 0 1,0 1-1,0-1 1,0 1-1,0-1 0,0 0 1,0 1-1,0 24-737,0-9 908,14 125-109,1 28-176,-15-142-142,1-7-821,-4 32 0,2-46 278,0 1 0,0-1 0,-1 0 1,0 0-1,-3 7 0,1-6-1415,0 0 0,-1 0 0,-8 10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01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2689,'0'0'10498,"0"-9"-9070,0-35 1752,0 47-2817,12 191-115,0-44-144,-12-59-157,4 39-2693,-4-126 2216,0 0 1,1 1-1,0-1 0,-1 0 0,2 0 1,-1-1-1,0 1 0,1 0 0,0 0 1,0-1-1,0 1 0,0-1 0,3 4 0,15 5-5715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01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37 3762,'0'0'6918,"-28"-8"-5203,-6-2-1277,-51-7-1,82 16-410,-1 1 1,0 0-1,1 0 0,-1 0 1,1 0-1,-1 1 0,1 0 1,-1 0-1,1-1 0,-1 2 1,1-1-1,0 0 0,-1 1 1,1 0-1,0-1 0,0 1 1,0 1-1,0-1 0,1 0 1,-1 1-1,1-1 0,-1 1 1,1 0-1,0 0 0,0-1 1,0 2-1,-3 4 0,0 1 27,-1 1-16,0 0 0,1 0 0,0 0-1,1 1 1,0-1 0,1 1 0,-4 18 0,6-24-40,1 0 1,-1 0-1,1 0 1,0 0 0,0 1-1,0-1 1,1 0-1,-1 0 1,1 0 0,0-1-1,1 1 1,0 0 0,-1 0-1,1-1 1,1 1-1,-1-1 1,1 1 0,-1-1-1,6 6 1,-2-5 1,0 0 0,1 0 0,-1-1 0,1 1 0,0-1 1,0-1-1,0 0 0,1 0 0,-1 0 0,1-1 0,-1 0 0,11 1 0,11 1-39,58-1-1,-74-3 9,-10 0 21,1 0 0,-1 0 1,0 0-1,1 0 1,-1-1-1,0 0 1,0 1-1,1-1 0,-1 0 1,0-1-1,0 1 1,3-2-1,-4 1 34,-1 1-1,1-1 0,-1 0 1,1 1-1,-1-1 1,0 0-1,0 0 1,0 0-1,0 0 0,0 0 1,0 0-1,0 0 1,-1 0-1,1 0 1,-1 0-1,1 0 0,-1-1 1,0 1-1,0-2 1,1-9 490,-1 0 1,0 0 0,0 1-1,-2-1 1,0 0-1,0 1 1,-1-1 0,-7-19-1,6 18-51,3 11-250,0 0-1,0 0 1,0 0 0,0 0 0,0 0 0,0 1-1,-1-1 1,1 0 0,-4-3 669,7 41-918,2 0 0,1-1-1,2 0 1,12 36 0,13 65 31,-22 2-450,-8-78-1396,4-12-1681,6-3-2721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0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5010,'0'0'8631,"0"18"-7671,0 120 1033,0-132-1918,0-1 0,1 1 0,-1 0 0,1 0 0,1 0 0,-1 0 0,1-1 0,0 1 0,0-1 0,1 1 0,-1-1 0,6 7 0,-4-6-37,1 0-1,0 0 1,1-1-1,0 0 1,-1 0-1,1-1 1,1 1-1,-1-1 1,10 4-1,-4-3-31,1 0 0,-1 0-1,1-1 1,0-1 0,0 0-1,16 1 1,80-1-235,-93-3 130,-6 0-53,0 0 0,0-1 0,0 0 0,0-1 0,0 0 0,16-6 0,-22 7 110,-1-1 0,1 0 0,0 0 0,-1 0-1,0 0 1,1 0 0,-1-1 0,0 1 0,0-1 0,0 0 0,-1 0 0,1 0 0,-1-1 0,0 1 0,0 0 0,0-1 0,0 0 0,0 1 0,1-7 0,0-8 288,0 0-1,-2-1 1,0 1-1,-1-1 0,-4-32 1,-5 11 831,7 34-561,0-1 1,1 1 0,-1-1-1,0-12 892,2 19-1407,0 0 0,0 0-1,0 1 1,-1-1-1,1 0 1,0 0 0,0 0-1,0 0 1,-1 0 0,1 0-1,0 1 1,0-1 0,0 0-1,0 0 1,0 0-1,-1 0 1,1 1 0,0-1-1,0 0 1,0 0 0,0 0-1,0 1 1,0-1-1,0 0 1,0 0 0,0 0-1,0 1 1,0-1 0,0 0-1,0 0 1,0 1-1,0-1 1,0 0 0,0 0-1,0 0 1,0 1 0,0-1-1,0 0 1,0 0 0,1 1-1,-1 3-12,0 7-29,4 202 262,0-165-692,1 1 0,17 67 0,-21-111 50,1 0 1,-1 0-1,1 0 0,0 0 0,0-1 1,0 1-1,0-1 0,1 1 1,0-1-1,0 0 0,0 0 0,0 0 1,1-1-1,0 1 0,0-1 0,0 0 1,0 0-1,0 0 0,5 2 1,25 5-4759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0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90 6515,'0'0'7830,"-21"20"-7416,-6 6-250,-28 34 0,53-56-156,-1 0-1,0 0 1,1 0 0,0 0 0,0 0 0,0 0-1,1 1 1,-1-1 0,1 1 0,0-1-1,0 1 1,1-1 0,-1 1 0,1 0-1,0-1 1,0 1 0,1 0 0,-1-1 0,1 1-1,0-1 1,0 1 0,2 4 0,0-2-4,0 1 1,0-1 0,0 0 0,1 0 0,0 0-1,1-1 1,-1 0 0,1 1 0,0-1-1,1-1 1,-1 1 0,1-1 0,0 0-1,1 0 1,-1-1 0,1 0 0,0 0 0,9 3-1,0 0-6,0-2 0,1 0-1,-1-1 1,1 0 0,0-2-1,-1 0 1,27 0 0,-27-2-2,1 0 0,-1-1 0,0-1 0,0-1 0,-1 0 0,30-10 0,-39 11 67,-1-1 1,1 0 0,0 0 0,-1-1 0,0 1 0,1-1-1,-2 0 1,1-1 0,0 1 0,-1-1 0,0 0 0,0 0 0,0 0-1,-1-1 1,1 1 0,-1-1 0,-1 0 0,1 0 0,-1 0-1,2-8 1,-1 2 199,0 0 0,-1-1 0,-1 1 0,0 0 0,-1 0 0,0-1-1,-1 1 1,0 0 0,-6-22 0,5 25-176,-1 1 1,0-1-1,-1 1 1,0 0-1,0 0 0,-1 0 1,0 0-1,0 1 1,-1 0-1,0 0 1,0 0-1,-1 1 0,-13-10 1,10 9-50,-1 0 1,0 1-1,0 0 1,0 1-1,-1 0 1,0 1-1,-19-5 0,7 5-538,0 1 0,-47 0 0,35 6-2531,33-2 2369,0 0 0,1 0 0,-1 1-1,0-1 1,1 1 0,-1-1-1,-2 4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03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8020,'0'0'6773,"20"-10"-6442,67-28-269,-83 36-64,0 1 1,-1 0-1,1 0 0,0 0 1,0 0-1,0 1 1,1 0-1,-1-1 1,0 2-1,0-1 1,0 0-1,0 1 1,0-1-1,0 1 0,0 1 1,0-1-1,-1 0 1,1 1-1,0 0 1,-1 0-1,1 0 1,-1 0-1,1 0 1,-1 1-1,0-1 1,4 5-1,-3-2-6,0 0 0,0 0 0,-1 1 0,1-1 1,-1 1-1,-1 0 0,1 0 0,-1 0 0,0 0 0,0 1 0,-1-1 0,1 0 0,-1 11 1,0-12 3,-1 5-10,0-1-1,0 0 0,-3 17 1,3-23 11,-1 1 0,0-1 1,-1 0-1,1 0 1,0 0-1,-1 0 0,0 0 1,0-1-1,0 1 0,0 0 1,0-1-1,0 1 0,-5 3 1,-1 0 118,1 0 1,-1-1-1,0 0 1,0-1-1,0 1 0,0-2 1,-1 1-1,0-1 1,0 0-1,0-1 1,0 0-1,0-1 0,-15 1 1215,27-2-1035,51-10-20,-34 5-276,1 2-1,25-2 1,-29 4-8,1 1 0,0 0-1,-1 2 1,31 5 0,-43-6-20,-1 1-1,1-1 0,-1 1 1,1 0-1,-1 0 1,0 1-1,0-1 0,0 1 1,0 0-1,0 0 0,0 0 1,-1 1-1,0-1 0,0 1 1,0 0-1,0 0 1,0 0-1,-1 0 0,1 0 1,-1 1-1,0-1 0,1 7 1,-2-8 13,0 0 1,0 0 0,0 0-1,0 0 1,-1 0 0,1 0-1,-1 0 1,0 0 0,0 0-1,0 0 1,-1 0-1,1 0 1,-1 0 0,1 0-1,-1 0 1,0 0 0,0 0-1,0-1 1,-1 1 0,1 0-1,-1-1 1,1 1-1,-1-1 1,-2 4 0,-2-2 48,1 0-1,0 0 1,-1-1 0,0 1 0,0-1 0,0 0 0,0-1 0,0 1-1,-1-1 1,-8 1 0,-21 4-57,0-2 1,-1-1-1,-54-2 0,90-2-82,1 0-1,0-1 0,-1 1 0,1 0 1,-1 0-1,1 0 0,0 0 0,-1 0 1,1 0-1,-1 0 0,1-1 0,0 1 0,-1 0 1,1 0-1,0 0 0,-1-1 0,1 1 1,0 0-1,-1-1 0,1 1 0,0 0 1,0-1-1,-1 1 0,1 0 0,0-1 1,0 1-1,0 0 0,-1-1 0,1 1 0,0-1 1,0 1-1,0 0 0,0-1 0,0 1 1,0-1-1,0 1 0,0 0 0,0-1 1,0 1-1,0-1 0,0 1 0,0 0 1,0-1-1,0 1 0,1-1 0,-1-3-1074,0-17-5642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0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87 8148,'0'0'6771,"-21"22"-6123,-63 76-37,81-95-583,1 1 0,-1 0 0,1 0 0,-1 1 0,1-1 0,1 0 1,-1 1-1,0-1 0,1 1 0,0-1 0,0 1 0,1 0 0,-1 0 0,1-1 0,0 1 0,0 0 0,1 0 0,1 8 0,0 0 37,-1-6-40,1-1 1,0 1 0,0-1 0,0 0 0,1 0-1,-1 1 1,2-1 0,-1-1 0,1 1 0,0-1-1,0 1 1,0-1 0,1 0 0,0 0-1,0-1 1,0 0 0,0 0 0,1 0 0,-1 0-1,1-1 1,10 4 0,0 0 43,1 0 1,0-2-1,0 0 1,0-1-1,0 0 1,1-2-1,20 1 1,-17-1 68,0-2 1,0 0 0,0-2-1,0 0 1,27-7-1,-41 7-14,-1 0-1,0 0 0,0-1 1,0 0-1,0 0 1,0 0-1,-1-1 0,1 1 1,-1-2-1,0 1 0,0 0 1,0-1-1,-1 0 0,0 0 1,0 0-1,0-1 1,0 0-1,-1 1 0,0-1 1,0 0-1,1-7 0,1-6 187,-1 0-1,-1 0 0,-1-1 0,-1 1 0,-1 0 0,-3-36 0,2 47-289,0 1 0,0-1 0,-1 1-1,0-1 1,0 1 0,-1 0 0,1 0 0,-1 0-1,-1 1 1,0-1 0,0 1 0,0-1 0,-1 1-1,1 1 1,-1-1 0,-1 1 0,-7-7 0,3 5-76,0 0 1,0 1 0,0 0 0,0 1 0,-1 1-1,0-1 1,0 2 0,-1-1 0,1 1 0,-20-1-1,-141-3-3843,148 7 2956,-95 0-5230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1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199 109 1409,'0'0'9089,"-10"0"-8467,-27 0-232,6 0 6356,28 1-6148,10 0-104,887-51 1218,-863 47-1650,31-3 191,-1-2 1,86-24-1,-174 30 729,-54 6-1056,-131 24-1,75-7-179,-618 59-565,712-75 804,-21 1 27,64-6-33,5 0-59,43-3 117,93-17 0,-76 8 4,985-101 954,-1042 112-967,31-2-90,-27 2 120,-12 1-31,0 0 0,0 0 0,0 0 0,0 0 0,0 0 0,0 0 0,0 0-1,0 0 1,0-1 0,-41 1 44,-332 15-299,150 13-363,-386 32-419,544-59 1117,64-1-30,15 0-85,42-3 63,88-16 1,-16 0 164,580-7 247,-707 26-203,-1 0-355,2 0 75,-2-1 3,0 0 13,0 0 13,8 1 641,0 24-19124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2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3009,'0'0'6153,"-9"0"-2869,20 0-5685,11 0-1289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0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17 4322,'0'0'4642,"20"-3"-4162,4-1-310,-9 1-22,0 1 1,0 0-1,21 1 0,-90-1-45,-46 2 106,98 0-190,0 1-1,0-1 1,0 1-1,0 0 0,0-1 1,0 1-1,0 0 0,0 0 1,1 0-1,-1 0 0,0 0 1,1 1-1,-1-1 0,0 1 1,1-1-1,0 1 0,-1-1 1,1 1-1,0 0 0,0-1 1,0 1-1,0 0 0,0 0 1,0 0-1,1 0 0,-1 0 1,0 0-1,0 4 0,-1 6 92,1 0-1,0 0 0,1 22 0,0-20 27,1-12-98,-1 1 0,1-1 0,0 1 0,0-1 1,0 1-1,0-1 0,1 0 0,-1 0 0,0 1 0,1-1 0,0 0 0,-1 0 1,1-1-1,0 1 0,0 0 0,0 0 0,0-1 0,0 0 0,3 2 0,4 3 67,0-1-1,1 0 0,13 5 0,-15-8 93,0-1 0,0 0 0,1 0 0,-1-1 0,1 1 0,-1-2 0,9 0 0,13-1 305,10 1-239,-21 0-230,32 2-1,-45 0-37,1 0 0,-1 0-1,0 0 1,0 1 0,0 0 0,-1 1-1,1-1 1,0 1 0,6 4-1,-6-3-1,0-1-1,-1 2 1,1-1-1,-1 0 1,0 1-1,0 0 0,-1 0 1,1 1-1,-1-1 1,0 1-1,-1 0 1,1 0-1,-1 0 1,0 1-1,-1-1 1,1 1-1,-1-1 1,-1 1-1,1 0 0,-1 0 1,-1 0-1,1 10 1,-1-15 16,0 0 0,0 0-1,0 0 1,0 0 0,0 0 0,0-1 0,-1 1-1,1 0 1,-1 0 0,1 0 0,-1-1 0,0 1 0,-1 3-1,0-4 50,0 0 0,1 1 0,-1-1 0,0 0-1,0 0 1,0 0 0,0 0 0,0 0 0,0 0 0,0-1-1,0 1 1,-3 0 0,-21 3 324,0-1 0,0 0 0,-49-3 0,33-1-395,39 1-197,0 0-1,0 0 1,1-1-1,-1 1 1,0-1-1,1 0 1,-1 0-1,1 0 1,-1 0-1,1 0 1,-1 0-1,1-1 1,0 1-1,0-1 0,-1 1 1,1-1-1,0 0 1,0 0-1,1 0 1,-1 0-1,-1-3 1,-9-14-5281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3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8 6403,'0'0'6755,"-24"-2"-6064,8 0-557,5 0-60,0 1 0,0 0 0,0 1 0,-19 2 1,24-1-47,1 0 0,-1 1 0,0-1 0,1 1 0,-1 0 0,1 1 0,0 0 0,0-1 0,0 2 0,0-1 0,0 0 1,0 1-1,1 0 0,-5 6 0,-14 18 105,1 1 1,2 1 0,1 1 0,1 0-1,-17 43 1,7-3 259,-28 110-1,38-102-117,3 0 1,4 2-1,4-1 0,2 85 1,6-137-240,0-1 0,2 0 1,6 28-1,-6-40-32,2 0 0,0 0 0,1 0 0,1 0 0,0-1 0,14 20 0,-8-14-2,2-2 1,0 1-1,1-2 0,1 0 0,1-1 0,27 19 0,-16-16-23,1-2 0,0 0 0,61 22 0,-20-16-378,0-4-1,2-2 0,114 10 1,444-5-6369,-593-22 6167,335 0-6194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3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8196,'0'0'9690,"0"-5"-8914,0 4-753,0-1 1,0 1-1,0 0 1,0 0-1,0 0 0,1-1 1,-1 1-1,0 0 1,1 0-1,-1 0 1,1 0-1,0 0 0,-1 0 1,1 0-1,0 0 1,-1 0-1,1 0 0,0 0 1,0 0-1,0 0 1,0 0-1,0 1 1,0-1-1,0 0 0,0 1 1,0-1-1,2 0 1,5-1 63,-1 0-1,1 0 1,15-1 0,25-3 180,1 3-1,67 3 1,-88 2-199,-1 1 1,1 1 0,0 2-1,-1 1 1,42 16-1,-41-11-20,-2 1-1,0 1 1,0 2 0,-1 0-1,-1 2 1,-1 1 0,-1 0-1,0 2 1,-1 0-1,-2 2 1,0 0 0,-1 1-1,-2 1 1,0 0 0,-2 1-1,-1 1 1,-1 0-1,-1 1 1,12 49 0,-13-28 20,-2 0 0,-2 1 0,-3 0 1,-1 0-1,-3 0 0,-7 51 0,2-68 6,-1 0-1,-2-1 1,-1-1 0,-1 0-1,-2 0 1,-1-1-1,-1 0 1,-1-1 0,-25 31-1,2-9 187,-1-2-1,-3-1 1,-86 73-1,111-105-136,0-2-1,0 0 0,-2-1 0,-39 20 0,58-33-378,3 0-1208,16-2-2119,26-10-2567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3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1 320,'0'1'18553,"0"16"-18665,5 26 264,17 68 1,-12-65-92,6 53-1,-16-97-402,1 19 522,-2-12-6452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10197,'0'0'11170,"0"-6"-9667,0 6-1540,0-1 1,0 1-1,-1 0 0,1 0 1,0 0-1,0 0 0,0 0 1,0 0-1,0-1 0,0 1 1,0 0-1,0 0 0,0 0 1,0 0-1,0 0 0,0 0 1,0-1-1,0 1 0,1 0 1,-1 0-1,0 0 0,0 0 1,0 0-1,0 0 0,0 0 1,0-1-1,0 1 0,0 0 1,0 0-1,0 0 0,0 0 1,0 0-1,1 0 0,-1 0 1,0 0-1,0 0 0,0 0 1,0 0-1,0 0 0,0-1 1,1 1-1,-1 0 0,0 0 1,0 0-1,0 0 0,0 0 1,0 0-1,0 0 0,1 0 1,-1 0-1,0 0 1,0 0-1,0 0 0,0 1 1,0-1-1,1 0 0,16 9-4063,8 9-3104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4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25 7379,'0'0'8884,"-22"-4"-7197,-70-12-615,210 12 1318,-56 4-1816,-61 0-262,-5 1-284,0-1 0,0 1-1,0-1 1,-1 0 0,1 0-1,0 0 1,-6-1 0,-3 0-39,12 1 31,1 0-1,-1 0 1,0 1-1,1-1 1,-1 0-1,1 1 1,-1-1 0,1 0-1,-1 1 1,1-1-1,0 0 1,-1 1-1,1-1 1,-1 1 0,1-1-1,0 1 1,-1-1-1,1 1 1,0-1-1,0 1 1,0 0-1,-1-1 1,1 1 0,0-1-1,0 1 1,0 0-1,0-1 1,0 1-1,0-1 1,0 1 0,0 0-1,0 28-154,1-18 199,-2 26-28,2-1 0,2 0 1,1 0-1,11 39 0,9 3-22,-13-46-8,-1 1 0,7 44 0,-16-32 280,-1-44-262,0-1 1,0 1-1,-1-1 0,1 1 1,0-1-1,-1 1 1,1-1-1,0 1 0,-1-1 1,1 0-1,-1 1 1,1-1-1,0 0 0,-1 1 1,1-1-1,-1 0 1,1 0-1,-1 1 0,1-1 1,-1 0-1,0 0 1,1 0-1,-1 0 0,1 0 1,-1 0-1,0 0 1,-18 2 204,18-2-175,-25 1-316,0-1 1,0-1-1,0-1 1,0-2-1,-34-9 1,-49-15-8018,53 16-2600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4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6627,'0'0'11189,"0"-8"-10204,0-37 333,0 49-1209,0 65-61,4 146 367,-1-178-367,2 0 1,1-1-1,20 65 0,-20-84-457,1 0-1,1-1 1,0 0-1,2-1 1,14 21-1,-19-32-1521,4-3-5246,-4-1 2692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4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25 117 4514,'0'0'8876,"-2"-13"-7785,-5-39-368,6 50-703,1 1 0,0-1 0,0 1 0,0-1 0,0 1 0,0-1-1,0 1 1,0 0 0,1-1 0,-1 1 0,1-1 0,-1 1 0,1-1 0,-1 1-1,1 0 1,0 0 0,-1-1 0,1 1 0,0 0 0,0 0 0,0 0-1,0 0 1,0 0 0,0 0 0,0 0 0,1 0 0,-1 0 0,0 0 0,0 1-1,1-1 1,-1 0 0,0 1 0,1-1 0,-1 1 0,1 0 0,-1-1 0,1 1-1,-1 0 1,1 0 0,1 0 0,3-1 24,21-3-67,0 1-1,0 1 0,41 3 0,-49-1 5,-8 0 5,1 1 1,-1 0-1,0 1 1,0 0-1,0 1 1,0 0-1,0 1 0,-1 0 1,1 0-1,-1 1 1,0 1-1,15 10 1,-18-10-9,-1-1-1,0 1 1,0 0 0,-1 0 0,0 1-1,0-1 1,0 1 0,-1 0 0,0 1-1,0-1 1,-1 1 0,0 0 0,0-1-1,-1 1 1,0 1 0,-1-1 0,2 16-1,-2-14 23,-1 0-1,0 0 0,0 0 0,-3 14 0,2-20 14,0-1 0,0 1 0,-1-1 1,1 1-1,-1-1 0,0 0 0,0 1 0,0-1 0,0 0 0,0 0 0,-1 0 0,1-1 0,-1 1 0,-5 3 0,-5 3 149,0 0 0,-1-2 0,0 1 0,0-2 0,-1 0 0,0-1 0,0 0 0,-1-1 0,-25 3 0,-13-1 654,-78-2 0,121-4-807,8 0-89,0 0 1,0 0 0,1-1-1,-1 1 1,0 0-1,1-1 1,-1 0 0,0 1-1,1-1 1,-5-2 0,6 2-65,-1 0 1,1 0-1,0 0 1,0-1-1,0 1 1,0 0-1,0 0 1,0-1-1,0 1 1,1-1-1,-1 1 1,0 0-1,1-1 1,-1 1 0,1-1-1,-1 0 1,1 1-1,0-3 1,-2-26-4486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5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2785,'0'0'8217,"12"11"-7235,-8-7-851,3 3 22,0-1 0,0 0 0,0-1 0,1 1 0,0-1 0,0-1 0,0 1 0,1-2-1,-1 1 1,1-1 0,14 4 0,17-1 110,0-2-1,1-2 0,77-5 0,-115 3-225,-1-1 1,1 0-1,0 1 1,0-1-1,-1 0 0,1-1 1,0 1-1,-1 0 1,1-1-1,-1 0 1,0 1-1,0-1 0,1 0 1,-1 0-1,0 0 1,0 0-1,-1-1 0,1 1 1,0 0-1,-1-1 1,0 1-1,1-1 1,-1 0-1,0 1 0,0-1 1,-1 0-1,1 0 1,0-3-1,2-10 396,-1 0 1,-1 0-1,-2-31 1,1 23-105,0 7-105,0 4 29,0 0-1,-3-23 0,2 32-164,0 1-1,0-1 1,0 0-1,-1 0 1,1 0-1,-1 1 1,0-1-1,0 1 1,0-1-1,0 1 1,-1 0-1,0 0 1,-3-4-1,6 7-86,0 0-1,0 0 1,0 0-1,0 0 0,-1-1 1,1 1-1,0 0 1,0 0-1,0 0 0,0 0 1,-1 0-1,1 0 1,0-1-1,0 1 0,0 0 1,0 0-1,-1 0 1,1 0-1,0 0 0,0 0 1,0 0-1,-1 0 1,1 0-1,0 0 0,0 0 1,-1 0-1,1 0 1,0 0-1,0 0 1,0 0-1,-1 0 0,1 0 1,0 0-1,0 0 1,0 0-1,0 1 0,-1-1 1,1 0-1,0 0 1,0 0-1,0 0 0,0 0 1,-1 0-1,1 1 1,0-1-1,0 0 0,0 0 1,0 0-1,0 0 1,0 1-1,0-1 0,-1 0 1,1 0-1,0 0 1,0 1-1,0-1 0,0 0 1,0 0-1,0 0 1,0 1-1,0-1 1,0 0-1,0 0 0,0 0 1,0 1-1,0 18-172,1-14 187,-1 2-79,0 0 0,1 0 0,-1 1 0,2-1 0,-1 0 1,1 0-1,0 0 0,1 0 0,0-1 0,0 1 0,0-1 1,1 1-1,-1-1 0,2 0 0,-1 0 0,1-1 0,-1 1 0,2-1 1,-1 0-1,1-1 0,-1 1 0,1-1 0,0 0 0,1 0 1,-1-1-1,1 0 0,7 3 0,4-1-1152,1 0 0,-1-2 0,1 0-1,0-1 1,-1 0 0,26-3 0,6 1-3872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5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13 7684,'0'0'9409,"-2"-2"-9078,-5-6-139,5 6 712,-16 2 900,-19 0-305,36 0-848,0 6-1257,-1-1-1,0 1 1,-1-1 0,1 1-1,-1-1 1,0 0-1,-1 0 1,1 0 0,-6 6-1,-28 31-6503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3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16087,'0'0'4210,"33"-9"-4170,106-24-32,-130 31-8,1 0 0,-1 1 0,0 0 0,0 1 0,0 0 0,1 0 0,-1 1 0,14 3 0,-19-3-9,1 1 0,-1-1 0,0 1-1,1 0 1,-1 0 0,0 1 0,0-1 0,0 1 0,-1 0-1,1 0 1,-1 0 0,7 7 0,-6-3-15,0 0-1,0 1 1,-1-1 0,0 1 0,0 0 0,0-1-1,-1 1 1,-1 0 0,1 1 0,-1-1 0,-1 0-1,1 0 1,-1 0 0,-1 1 0,-1 11-1,1-15 22,-1 0-1,1 1 0,-1-1 1,0 0-1,0 0 0,-1 0 1,1-1-1,-1 1 0,0-1 1,-1 1-1,1-1 1,-1 0-1,1 0 0,-1 0 1,0-1-1,-8 6 0,6-5 29,-1 0 1,1 0-1,-1 0 0,1-1 0,-1 0 0,0-1 1,0 1-1,-1-1 0,1-1 0,0 1 0,-14 0 1,21-2 334,11-1-320,3 0-77,1 0-38,0 0 0,0 0 0,0 2 0,0 0 0,18 3 0,-30-3 40,0 0 0,0-1 0,0 1 0,0 1 0,-1-1 1,1 0-1,0 1 0,0-1 0,-1 1 0,1 0 0,-1 0 0,1 0 0,-1 0 0,0 0 1,0 0-1,0 1 0,0-1 0,0 1 0,-1 0 0,1-1 0,-1 1 0,1 0 0,-1 0 0,0 0 1,0 0-1,-1 0 0,1 0 0,0 0 0,-1 0 0,0 0 0,0 6 0,0-7 40,0 1-1,-1-1 0,1 0 0,-1 1 1,1-1-1,-1 0 0,0 0 1,0 0-1,0 0 0,0 0 1,0 0-1,-1 0 0,1 0 0,0 0 1,-1 0-1,0-1 0,1 1 1,-1-1-1,0 1 0,0-1 0,0 0 1,0 1-1,0-1 0,0 0 1,0 0-1,0-1 0,0 1 0,0 0 1,-5 0-1,-7 2-30,-1 0 0,1-2 0,-25 1 0,26-2-151,-36 0-4881,39-4-731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1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10 608,'8'-10'13785,"-6"54"-13575,10 54-1,1 7 245,-8-40-280,3 54 1127,-6-115-1636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58 3874,'0'0'13128,"-2"6"-12535,-4 16-567,1-1 0,2 1 0,0-1 1,1 1-1,2 37 0,0-53-20,0 1-1,0-1 1,1 1 0,0-1-1,1 0 1,-1 0-1,1 1 1,0-1-1,1-1 1,-1 1 0,1 0-1,0 0 1,1-1-1,0 0 1,-1 0 0,1 0-1,1 0 1,-1 0-1,1-1 1,0 0 0,0 0-1,0 0 1,1-1-1,-1 0 1,1 0 0,0 0-1,-1 0 1,1-1-1,1 0 1,5 1 0,6 0 281,1-1 1,-1 0 0,1-1 0,21-3 0,-35 2-151,-2 0-43,-1 0 0,1-1-1,-1 1 1,1-1 0,-1 1-1,0-1 1,1 0 0,-1 0-1,0 0 1,0 0 0,1 0-1,-1-1 1,0 1 0,0-1-1,0 1 1,-1-1 0,1 0-1,1-2 1,1 0 99,-1-1 1,0 0-1,0 0 0,-1 0 1,0 0-1,0 0 0,3-10 0,-1-5 248,-1-1-1,0 0 1,-1-25-1,-2-45 243,0 87-678,0 1 0,0-1 0,-1 0 0,1 0 0,-1 1-1,0-1 1,0 1 0,0-1 0,-1 1 0,1-1 0,-1 1 0,0 0 0,0-1 0,0 1 0,-4-4 0,1 3-74,1 0 1,0 0 0,-1 1 0,0-1 0,0 1-1,0 0 1,0 1 0,-1-1 0,-6-1-1,-9-2-661,0 2-1,0 0 0,-1 1 0,-31 1 0,-64 1-4970,-23 3-5339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1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51 3298,'0'0'11453,"0"-8"-10554,2-26 101,-2 26 556,-9 12-1188,-169 127 14,80-55-188,-112 71 795,-335 177-1,522-312-979,1-2-21,1 2 1,1 0-1,-37 28 1,51-29-611,5-5-1459,20-2-10287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1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9076,'0'0'6504,"0"6"-6375,1 2-58,1 0 0,-1 0 0,1-1 0,0 1 0,1-1 0,0 1 0,0-1 0,1 0 0,0 0 0,0 0 0,0-1 0,1 1 0,0-1 0,0 0 0,1-1 0,0 1 0,0-1 0,0 0 0,0 0 0,1-1 0,0 0 0,0 0 0,0-1 0,0 0 0,1 0 0,-1 0 0,1-1 0,-1 0 0,1-1 1,0 0-1,14 1 0,-16-2-40,0 0 1,0 0-1,0-1 1,-1 0-1,1 0 1,0 0-1,5-2 1,-8 1-16,0 1-1,0-1 1,-1 0 0,1 0 0,0 0-1,-1 0 1,0 0 0,0-1-1,1 1 1,-2 0 0,1-1 0,0 0-1,0 1 1,1-5 0,1-3 187,0 1-1,-1-1 1,0 0 0,0 0 0,-1 0-1,-1 0 1,0 0 0,0-16 0,-1 25-1,1 1-98,1 0-98,-2 11-174,0 54 34,2 0 0,4 0 0,14 69-1,-16-118-550,0 0-1,1 1 0,9 15 0,-12-26-40,1-1 1,0 0-1,0 0 1,0 0-1,1-1 0,0 1 1,0-1-1,0 0 1,0 0-1,1 0 0,-1 0 1,9 4-1,20 4-5799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1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 5410,'0'0'8626,"-7"17"-8279,1-1-237,1-6-30,1 0 1,0 0-1,1 0 1,0 1-1,0 0 1,1-1 0,1 1-1,-1 22 1,3-27-50,0 0 0,0 0 0,0 0 1,0 0-1,1 0 0,0 0 0,1 0 1,-1 0-1,1-1 0,0 1 0,0-1 1,1 0-1,0 0 0,0 0 0,0-1 0,0 1 1,1-1-1,0 0 0,-1 0 0,8 4 1,-2-2 30,0-1 1,0 1-1,0-2 1,1 0 0,-1 0-1,1-1 1,0 0-1,0 0 1,0-2 0,18 2-1,-15-2 148,1-1 0,-1 0-1,0-1 1,0-1-1,15-3 1,-25 3-130,1 1 1,-1-1-1,0 0 0,0 0 0,0 0 0,0-1 1,0 1-1,0-1 0,-1 0 0,0 0 1,1 0-1,-1-1 0,0 1 0,0-1 1,-1 1-1,1-1 0,-1 0 0,0 0 1,3-7-1,-2 3 29,0 0 0,-1-1 0,0 1 0,0-1 0,-1 1 0,0-1 0,0 1 0,-1-1 0,0 0 0,-1 1 0,-2-11 0,2 12-96,0 1 1,-1 0-1,0 0 1,0 0-1,-1 0 1,0 0-1,0 0 1,0 1-1,0-1 0,-1 1 1,0 0-1,0 0 1,-1 0-1,1 1 1,-6-5-1,2 4-128,1 0-1,-1 0 1,0 1-1,-1 0 0,1 1 1,0 0-1,-1 0 1,0 1-1,-11-2 1,-8 1-1710,-48 1 0,57 2 878,-102 0-5909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3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 3730,'0'0'12667,"-4"-7"-11749,-13-22-465,17 30-450,0-1-1,0 0 0,0 0 1,0 0-1,0 1 1,0-1-1,0 0 1,0 0-1,0 0 0,0 1 1,-1-1-1,1 0 1,0 0-1,0 0 1,0 0-1,0 1 1,0-1-1,0 0 0,0 0 1,-1 0-1,1 0 1,0 0-1,0 0 1,0 1-1,0-1 0,-1 0 1,1 0-1,0 0 1,0 0-1,0 0 1,-1 0-1,1 0 1,0 0-1,0 0 0,0 0 1,-1 0-1,1 0 1,0 0-1,0 0 1,0 0-1,0 0 0,-1 0 1,1 0-1,0 0 1,0 0-1,0 0 1,-1 0-1,1 0 0,0 0 1,0-1-1,0 1 1,0 0-1,-1 0 1,1 0-1,0 0 1,0 0-1,0 0 0,0-1 1,0 1-1,0 0 1,-1 0-1,1 0 1,0 0-1,0-1 0,0 1 1,0 0-1,0 0 1,0-1-1,-5 15 84,1 0 1,1 1-1,0-1 0,1 1 0,0 16 1,1 5 21,4 38 0,-2-67-105,0 1 0,0-1 0,1 0 0,0 0 0,1 0 1,-1 0-1,1 0 0,0-1 0,1 1 0,0-1 0,0 0 0,0 0 0,1 0 1,0 0-1,0-1 0,0 0 0,1 0 0,0 0 0,0-1 0,0 0 0,0 0 0,10 4 1,-2-1-86,0-2 1,0 0 0,1-1 0,0 0-1,0-1 1,-1-1 0,2 0 0,-1-1 0,0 0-1,16-3 1,-27 2 73,-1-1-1,0 1 1,1-1-1,-1 0 1,0 0-1,1-1 1,-1 1-1,0-1 1,0 1-1,0-1 1,0 0-1,-1 0 1,1 0-1,0-1 1,-1 1-1,1-1 1,-1 1-1,0-1 1,0 0-1,0 0 1,0 0-1,-1 0 1,1 0 0,-1 0-1,0 0 1,1-1-1,-2 1 1,2-6-1,2-10 506,-2 0-1,0 0 1,-1 0 0,-2-20 0,1 17 1088,0 293-2828,0-266 712,0 1 0,1 0 0,0-1 1,0 1-1,0-1 0,1 1 0,3 8 0,-3-10-380,0-1 0,-1 1 0,2-1 0,-1 0-1,0 0 1,1 0 0,3 4 0,7 1-4651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54 4194,'0'0'9156,"-14"20"-9071,14-20-85,-57 85 19,55-81-16,-1 0 0,1 0 0,0 0 0,1 0 1,-1 0-1,1 0 0,-1 1 0,2-1 0,-1 1 0,0-1 0,1 1 0,-1-1 0,1 1 0,1-1 0,-1 1 1,1-1-1,-1 0 0,1 1 0,0-1 0,1 0 0,-1 1 0,1-1 0,0 0 0,0 0 0,0 0 0,0 0 0,1-1 1,0 1-1,4 4 0,-1-2-1,1 0 1,0-1-1,1 1 1,0-1-1,-1-1 1,2 0-1,-1 0 1,0 0-1,1-1 1,-1 0-1,18 2 1,-5-1 53,0-2 1,1 0 0,0-2-1,40-3 1,-59 2 12,-1 0 0,1 0 0,0 0 0,-1 0 0,1-1 0,-1 1 0,1-1 0,-1 1 1,0-1-1,0 0 0,0 0 0,0 0 0,0 0 0,0 0 0,0-1 0,-1 1 0,1-1 0,-1 1 1,0-1-1,0 1 0,0-1 0,0 0 0,0 1 0,0-1 0,0-5 0,2-8 423,0-1 0,-2 0-1,0-17 1,0 25-355,-1-12 185,1 8-46,0-1-1,-1 0 1,-1 0 0,-5-24 0,5 34-247,0 0 0,0 0-1,-1 0 1,1 1 0,-1-1 0,0 1 0,0-1-1,-1 1 1,1 0 0,-1 0 0,1 0 0,-1 0-1,0 0 1,0 1 0,0-1 0,-1 1 0,1 0-1,0 0 1,-1 0 0,0 0 0,-4-1 0,-5-1-280,0 0 1,0 1 0,-1 0 0,-26-1 0,32 4-533,-1 0 0,1 0 0,0 1-1,-1 0 1,-8 3 0,13-3-44,0 1 0,1 0 0,-1-1 0,0 2 0,1-1 0,-4 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59:3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8260,'0'0'6547,"51"58"-6179,-46-15-80,-5 5-32,0 1-192,-3-4 48,-21-1-112,-2-4-464,-1-6-1409,14-7-1873,10-13-4209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1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1364 71 7571,'0'0'8068,"-152"-70"-7091,69 89-481,-21 34-112,-24 14 16,-14 10-144,6 10-32,7 2-192,17 5-32,8-8 32,10-6-32,17-10-256,23-17-1008,19-13-2162,22-18-2513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2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10741,'0'0'5008,"18"-12"-4587,0 0-433,0 1-1,24-10 1,-39 19 4,1 1 0,-1 1 0,0-1 0,0 0 0,0 1 0,1-1 0,-1 1 0,0 0 0,0 0 0,1 1 1,-1-1-1,0 1 0,0-1 0,0 1 0,1 0 0,-1 0 0,0 0 0,0 1 0,0-1 0,-1 1 0,1 0 0,5 3 0,-2 0-13,-1 1 1,1 0-1,-1 0 0,0 0 0,-1 0 0,1 1 0,3 7 0,-4-7 13,-1 1 0,0-1-1,0 1 1,-1 0-1,0-1 1,0 1 0,-1 0-1,0 0 1,0 0 0,-1 10-1,0-13 18,-1-1-1,1 1 1,-1-1-1,0 0 1,0 0-1,0 1 1,0-1-1,-1 0 1,0 0-1,0 0 0,0-1 1,0 1-1,-1 0 1,1-1-1,-1 1 1,0-1-1,0 0 1,0 0-1,-6 5 1,-2-2 186,0-1 1,-1 0 0,1 0-1,-1-1 1,0-1-1,0 0 1,0-1 0,0 0-1,-1 0 1,1-2 0,-23 0 858,39 0-952,18 0-159,13 0-26,55 6 0,-78-4 48,0 0-1,-1 1 1,1 0-1,0 1 1,-1 1-1,0 0 1,0 0 0,14 10-1,-13-7-53,-1 0-1,0 1 0,-1 0 1,10 10-1,-17-16 74,0 1 1,-1-1-1,1 1 1,-1-1-1,0 1 1,0 0-1,-1 0 1,1 0-1,-1 0 1,1 0-1,-1 0 1,-1 0-1,1 1 0,0-1 1,-1 0-1,0 9 1,-1-12 19,1 1-1,-1-1 1,0 1 0,1 0 0,-1-1-1,0 1 1,0-1 0,0 0 0,0 1-1,0-1 1,0 0 0,0 0-1,0 1 1,-1-1 0,1 0 0,0 0-1,-1 0 1,1 0 0,-1-1 0,1 1-1,-3 1 1,-38 11 116,39-12-109,-27 5 28,-1-2 0,1-1 0,-1-1 0,-37-3 0,20 0-783,48 1 575,0-1 0,0 1 0,0-1 0,1 0 0,-1 1 0,0-1 0,0 1 0,1-1 0,-1 1 0,1-1 0,-1 1 0,0-1 0,1 1 0,-1-1 0,1 1 0,-1 0 0,1-1 0,-1 1 0,1 0 0,0-1 0,21-8-2709,28-9-1,-26 10 1158,42-14-2830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2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57 110 6659,'0'0'5755,"-7"19"-5291,-2 4-109,-9 34 0,18-53-312,-1-1 0,1 1-1,0-1 1,-1 1 0,2-1 0,-1 1 0,0-1 0,1 1 0,0-1 0,-1 0 0,1 1 0,1-1 0,-1 0 0,0 1 0,1-1 0,0 0 0,0 0 0,0 0 0,0 0 0,0-1 0,3 4 0,3 1 42,0 0-1,0-1 1,1 0-1,-1-1 1,11 5 0,-19-10-84,16 8 82,0-2 0,0 1 0,0-2 0,1 0 0,0-1 0,20 2 0,-8-3 289,0-1 0,54-4-1,-78 1-257,0 1 0,0-1 0,0 0 0,0 0 0,0 0-1,0-1 1,-1 0 0,1 0 0,-1 0 0,1-1 0,-1 1 0,6-5-1,-7 4 2,0 0-1,0 0 1,-1 0-1,1 0 1,-1-1-1,0 1 0,0-1 1,0 1-1,0-1 1,-1 0-1,1 0 0,-1 0 1,0 0-1,0 0 1,0-8-1,1 3 34,-1-1 0,-1 1-1,0-1 1,0 1 0,-1 0-1,0-1 1,-1 1 0,0 0-1,0-1 1,-1 1 0,0 0-1,-1 1 1,-8-16 0,3 8-59,-1 1 0,-1 0 0,-1 1 1,0 0-1,-17-15 0,25 26-139,1 0 0,-1 0 0,0 0 0,0 0 1,0 1-1,0 0 0,-1-1 0,1 2 0,0-1 0,-1 0 0,0 1 1,1 0-1,-1 0 0,0 0 0,1 1 0,-1-1 0,0 1 0,0 1 1,0-1-1,1 0 0,-1 1 0,0 0 0,1 0 0,-1 1 0,0-1 1,-6 4-1,-12 9-1361,1 1-1,-30 27 1,5-3-1601,-51 36-4517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1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2369,'0'0'7729,"0"-3"-6865,0-8-362,0 8-219,1 11-123,3 0-118,1 0 1,0 0 0,0-1-1,0 0 1,1 0 0,0 0-1,0 0 1,1-1-1,8 6 1,3 2 10,1-1-1,31 17 1,49 16-1014,-85-41-632,0-1-1,28 5 1,-16-8-1491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2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59 135 2449,'0'0'7043,"-7"-21"-5218,-2-2-1196,1 4 276,2 1 0,-7-32-1,11 46 542,-2 11-333,-1 39-978,1 0 0,3 61 0,2-33 108,-2 181 26,1-230-284,1 0-1,2-1 1,5 27-1,-7-43-422,1-1-1,0 0 1,0 0-1,1 0 0,0 0 1,0-1-1,0 1 1,1-1-1,0 0 1,0 0-1,1 0 1,0 0-1,0-1 0,10 9 1,14 1-4495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2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317 193 6515,'0'0'1790,"-11"-21"681,-38-71 151,46 86-2389,0 0 0,0 0 0,-1 1-1,0-1 1,0 1 0,-1 0 0,0 0 0,0 0-1,0 1 1,0 0 0,-9-6 0,8 8-74,0-1-1,0 1 1,0 1 0,-1-1-1,1 1 1,0 0 0,-1 1-1,1 0 1,-8 0 0,8 0-144,1 1 1,-1 0-1,0 0 1,1 1-1,-1-1 0,1 1 1,-1 0-1,1 1 1,0-1-1,0 1 0,0 0 1,0 1-1,1-1 1,-1 1-1,1 0 1,0 0-1,0 0 0,0 0 1,1 1-1,-1-1 1,1 1-1,0 0 1,0 0-1,1 1 0,0-1 1,0 0-1,0 1 1,0-1-1,1 1 1,0 0-1,-1 8 0,2-10-18,-1 3-11,1 0 0,0 1 0,0-1 0,2 10 0,-2-15 10,1 0 1,-1 1 0,1-1 0,0 0 0,0 0 0,0 0-1,0 0 1,0 0 0,1 0 0,-1 0 0,0 0 0,1-1-1,0 1 1,-1 0 0,1-1 0,0 1 0,3 1 0,5 2 3,0 0 1,0 0-1,0-1 0,1 0 1,0-1-1,0 0 1,21 2-1,80 0-47,-102-5 40,-9 0 17,0-1 0,0 1 0,0-1 0,0 1 0,0-1 0,0 1 0,0-1 1,0 0-1,0 1 0,0-1 0,0 0 0,0 0 0,-1 0 0,1 0 0,0 0 0,-1 0 0,1 0 0,0 0 0,-1 0 0,0 0 0,1 0 1,-1 0-1,1 0 0,-1 0 0,0-1 0,0 1 0,0-2 0,5-37 407,-5 37-350,1-73 2355,-1 74-2110,0 6-298,10 180-164,-2-64-197,-8-106-273,1-1 0,0 1 1,1-1-1,0 1 0,1-1 0,1 0 0,0 1 0,0-2 0,2 1 0,6 12 0,19 19-5345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2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5683,'0'0'8099,"26"-19"-7512,-26 19-587,114-71 368,-111 69-358,-1 1 0,1 0 0,-1-1 0,1 1 0,-1 0 0,1 1 0,0-1 0,0 0 0,-1 1 0,1-1 0,0 1 0,0 0 0,0 0 0,-1 0 0,1 0 0,0 1-1,0-1 1,-1 1 0,1-1 0,0 1 0,-1 0 0,1 0 0,0 1 0,-1-1 0,1 0 0,-1 1 0,0-1 0,0 1 0,1 0 0,-1 0 0,0 0 0,0 0 0,-1 0 0,1 0-1,3 5 1,-2-2 3,3 2 2,-1 0 0,0 1 0,-1 0-1,0 0 1,0 0 0,0 0 0,-1 1-1,-1-1 1,3 10 0,-2 0 87,-1 1 1,0-1-1,-2 28 1,0-38-65,-1-1 1,-1 1 0,0 0-1,0-1 1,0 1 0,-1-1-1,0 0 1,0 1-1,-1-2 1,1 1 0,-2 0-1,1-1 1,-1 1 0,0-1-1,0-1 1,-1 1-1,0-1 1,0 0 0,-9 6-1,-2 1 179,0-2-1,-1 0 0,0-2 0,-1 0 1,0 0-1,-28 6 0,98-16 2524,24 0-2961,128-14-1494,-93 8-2084,0-2-3320,-34 0-431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2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 6723,'0'0'8828,"-6"-4"-8052,-6-8-648,12 11-127,0 1 1,0 0-1,0 0 1,0-1-1,0 1 1,0 0-1,0 0 1,0-1-1,0 1 1,1 0-1,-1 0 1,0 0-1,0-1 1,0 1-1,0 0 1,0 0-1,1 0 1,-1-1-1,0 1 1,0 0-1,0 0 1,1 0-1,-1 0 0,0-1 1,0 1-1,1 0 1,-1 0-1,0 0 1,0 0-1,0 0 1,1 0-1,-1 0 1,0 0-1,0 0 1,1 0-1,-1 0 1,46-1 40,-19 2 24,104-1 1322,-131 7-668,-10 345 248,10-345-1264,0 1 0,1-1 1,0 1-1,0-1 0,0 1 0,1-1 0,1 0 0,-1 0 0,5 9 0,-2-7-697,1-1-1,-1 0 1,1-1-1,0 1 1,1-1-1,14 12 0,36 25-7297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2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6915,'0'0'6286,"30"-18"-5518,98-55-312,-125 71-447,0 1-1,0-1 0,0 1 0,0 0 1,0 0-1,0 0 0,0 1 0,0-1 1,0 1-1,1-1 0,-1 1 0,0 0 1,0 0-1,0 1 0,0-1 0,1 1 1,-1-1-1,6 3 0,-7-1-5,1 0-1,0 0 1,0 1-1,-1-1 1,1 1-1,-1-1 1,0 1-1,0 0 1,0 0-1,3 5 1,-2-4-1,2 8 4,1 0 1,-2 0-1,1 0 0,-2 0 1,1 1-1,-2 0 0,0 0 0,0-1 1,-1 1-1,-2 18 0,2-24 0,-2-1 0,1 0 0,-1 0 0,0 0 0,0 0 0,-1 0 0,1 0 0,-1 0 0,-1-1 0,1 1 0,-1 0 0,-5 7 0,3-7 13,0 0-1,-1 0 1,0 0 0,0-1-1,0 0 1,-1 0 0,1-1-1,-15 8 1,15-9 209,1 0-1,-1 0 1,1-1 0,-1 0 0,0 0-1,0-1 1,0 1 0,0-1 0,0 0-1,-9-1 1,19-10 586,0 7-812,1 0 0,0 0 1,0 1-1,0-1 1,0 1-1,0 0 0,0 1 1,1-1-1,-1 1 1,12-1-1,59-2-92,-63 4 87,-4-1-10,-1 1 0,0 0 1,0 0-1,1 1 0,-1 0 1,0 0-1,0 1 0,0 0 0,0 0 1,-1 1-1,1 0 0,9 5 1,-8-2-32,-1 1 0,0-1 0,0 2 0,0-1 0,-1 1 1,9 12-1,-12-15 7,-1 0 1,0 1 0,0-1-1,0 1 1,-1-1 0,0 1-1,0 0 1,0 0 0,-1 0 0,0 1-1,0-1 1,0 7 0,-1-4 10,1-6 28,-1-1-1,0 1 1,0-1-1,0 1 1,0-1-1,0 1 1,0-1-1,-1 1 1,1-1-1,-1 0 1,1 1-1,-1-1 1,0 0-1,0 1 1,0-1-1,-1 0 1,1 0-1,0 0 0,-1 0 1,1 0-1,-1 0 1,0 0-1,0 0 1,1-1-1,-5 3 1,-5 2 24,0 0 1,0-1-1,-1 0 0,1-1 1,-1-1-1,0 1 0,0-2 1,-13 2-1,-101 1-1167,120-5 991,6 0 60,-1 0 0,1 0 1,-1 0-1,1 0 0,-1 0 0,1 0 1,-1 0-1,1 0 0,-1 0 0,1-1 0,-1 1 1,1 0-1,-1 0 0,1 0 0,-1-1 0,1 1 1,-1 0-1,1-1 0,0 1 0,-1 0 0,1-1 1,0 1-1,-1-1 0,1 1 0,0 0 0,-1-1 1,1 1-1,0-1 0,0 1 0,-1-1 0,1 1 1,0-1-1,0 1 0,0-1 0,0 1 1,0-1-1,0 1 0,0-1 0,0 0 0,0 1 1,0-1-1,0 1 0,0-1 0,0 1 0,0-1 1,1 0-1,-1-4-748,0-16-3415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2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85 103 800,'0'0'13737,"-16"21"-12992,-2 5-488,-24 42 1,41-65-235,0-1 1,0 1 0,0 0 0,0-1 0,0 1-1,0 0 1,1 0 0,-1 0 0,1 0 0,0 0-1,0 0 1,0-1 0,0 1 0,1 0 0,-1 0-1,1 0 1,0 0 0,1 2 0,0 0 8,0-1 1,1 1-1,0-1 1,0 0-1,1 0 1,-1 0-1,4 3 1,-1-2-9,6 6 0,1 0 0,0-1 0,0-1 1,1 0-1,0-1 0,0 0 0,1-1 0,0-1 1,1 0-1,28 6 0,-20-7 15,1-1 0,0-1 0,-1-1 0,1-1 0,0-1 0,36-5 0,-55 4 43,-1 0 1,1 0-1,0-1 1,-1 1 0,1-1-1,-1 0 1,0-1-1,0 1 1,0-1-1,0 0 1,0-1-1,0 1 1,-1-1-1,1 0 1,-1 0 0,0 0-1,-1 0 1,1-1-1,-1 0 1,1 1-1,-1-1 1,-1-1-1,1 1 1,-1 0 0,0-1-1,0 1 1,-1-1-1,1 1 1,-1-1-1,0 0 1,-1 1-1,1-1 1,-2-9-1,1 4 114,0 0-1,-1 0 0,0 1 0,-6-22 0,5 26-155,0 0 1,-1-1-1,0 1 0,0 0 1,-1 1-1,0-1 1,0 0-1,0 1 0,-5-5 1,-4-4-124,-1 1 0,0 1 0,0 0 0,-1 1 0,-1 1 1,0 0-1,0 1 0,-1 0 0,0 2 0,0 0 0,-1 1 0,1 1 1,-2 0-1,1 1 0,0 1 0,-30 0 0,47 2-107,-1 1-1,0 0 1,0 0-1,0 0 1,1 0-1,-1 0 1,0 1 0,0-1-1,0 0 1,1 1-1,-1 0 1,0-1-1,1 1 1,-1 0-1,0 0 1,1 0 0,-1 0-1,1 0 1,0 0-1,-1 0 1,1 0-1,0 1 1,-1-1 0,1 0-1,0 1 1,0-1-1,0 1 1,0 0-1,1-1 1,-1 1-1,0 0 1,1-1 0,-1 3-1,-7 33-5740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2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7732,'0'0'9769,"-7"11"-9542,3-5-167,0-1-1,0 1 0,1 0 1,0 1-1,0-1 1,1 1-1,0-1 1,0 1-1,0 0 1,1-1-1,0 1 1,0 0-1,1 0 0,0 0 1,0 0-1,1 0 1,-1 0-1,2 0 1,-1-1-1,5 13 1,-2-9-36,1-1 1,0 0 0,1 0-1,0 0 1,0-1 0,1 0-1,0 0 1,1-1 0,-1 1-1,1-2 1,1 1 0,-1-1-1,1 0 1,1-1 0,15 7-1,-9-5-82,0-2-1,0 0 0,1 0 0,-1-2 0,1 0 0,0-1 0,0-1 0,0 0 0,18-2 0,-32 1 54,1-1-1,-1 0 1,0 1 0,0-1-1,0 0 1,0 0 0,0-1-1,0 1 1,0-1 0,-1 1-1,1-1 1,0 0 0,-1 0 0,1 0-1,-1 0 1,0-1 0,0 1-1,1-1 1,-2 1 0,1-1-1,0 0 1,-1 1 0,1-1-1,-1 0 1,0 0 0,0 0-1,0-1 1,0 1 0,0-4-1,2-11 100,0-1 0,-2 1-1,0-1 1,-2-18 0,0 9 219,1 22-98,0 0 1,0 0 0,0 0 0,-1 1 0,0-1 0,0 0 0,-1 0 0,0 0-1,0 1 1,0-1 0,-5-8 0,7 14-151,-2-2 141,1 8 406,1 23-656,2 0 0,1 0-1,1-1 1,11 40 0,3-4 55,36 116-3157,-51-170 1936,1 1 1,0-2 0,1 1-1,0 0 1,9 12-1,7 3-5419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2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219 170 7988,'0'0'7729,"-10"18"-7287,-1-3-313,6-9-77,0 1 0,1 0 0,0 0-1,0 0 1,0 0 0,1 0 0,0 1-1,1-1 1,-1 1 0,1 0 0,1 0 0,0 0-1,-1 13 1,2-14 32,0 1 1,1-1-1,0 0 0,0 0 0,0 0 1,1 0-1,0 0 0,1 0 0,4 9 0,-5-12-59,1 1-1,0-1 0,1 0 0,-1 0 0,1 0 0,-1 0 0,1-1 0,0 1 0,0-1 0,1 0 0,-1 0 0,1-1 0,8 5 0,0-3 19,-1 0-1,0-1 1,1 0-1,-1-1 1,24 1-1,64-5 536,-94 2-510,-1-1 1,1 0-1,-1 0 1,0 0-1,0-1 1,0 0-1,0 0 1,0 0-1,0 0 1,0-1 0,0 0-1,-1 0 1,0 0-1,1-1 1,-1 1-1,0-1 1,-1 0-1,1 0 1,4-7-1,-3 3 87,0-1 0,-1 1 0,-1-1 0,1 0 0,-1 0 1,-1-1-1,1 1 0,-2 0 0,1-1 0,-1-12 0,1-3 87,0-1 43,-2 0-1,0 0 0,-6-40 0,5 59-284,-1 0 1,0 0-1,-1 1 1,1-1-1,-1 1 0,0 0 1,-1 0-1,0 0 1,1 0-1,-2 1 0,1-1 1,-1 1-1,0 0 1,0 1-1,0-1 0,-1 1 1,1 0-1,-1 0 1,0 1-1,0-1 0,-1 1 1,1 1-1,-1-1 1,1 1-1,-1 0 0,-12-1 1,-2 0-517,-1 2 0,1 1 0,-1 0 0,-39 7 0,26 0-1442,0 2 0,-38 14-1,-61 26-7827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3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9284,'0'0'8852,"0"-7"-8379,2-7-402,-2 14-71,1 0 1,-1 0-1,0 0 1,0 0-1,0 0 1,0-1-1,0 1 1,0 0-1,0 0 1,0 0-1,1 0 1,-1 0-1,0 0 1,0 0-1,0 0 1,0 0-1,0 0 1,0 0-1,0 0 1,0 0-1,1 0 1,-1 0 0,0 1-1,0-1 1,0 0-1,0 0 1,0 0-1,0 0 1,0 0-1,0 0 1,0 0-1,0 0 1,1 0-1,-1 0 1,0 0-1,0 0 1,0 0-1,0 1 1,0-1-1,0 0 1,0 0-1,0 0 1,0 0-1,0 0 1,0 0-1,0 0 1,0 0-1,0 1 1,0-1-1,0 0 1,0 0-1,0 0 1,0 0-1,0 0 1,0 0-1,0 0 1,0 0-1,0 1 1,0-1-1,0 0 1,10 43 166,17 109 301,-7 0 0,2 174-1,-22-325-463,0-1-1,0 1 1,0-1-1,0 0 1,0 1-1,1-1 1,-1 1-1,0-1 1,0 0-1,0 1 1,0-1-1,1 1 1,-1-1-1,0 0 1,0 1-1,1-1 0,-1 0 1,0 1-1,0-1 1,1 0-1,-1 0 1,0 1-1,1-1 1,-1 0-1,1 0 1,-1 0-1,0 0 1,1 1-1,-1-1 1,0 0-1,1 0 1,-1 0-1,1 0 1,-1 0-1,1 0 1,-1 0-1,1 0 1,20-4 138,122-56-43,-71 34-168,5-2-466,116-28 0,-182 56 110,1-1-1268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3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70 133 9620,'0'0'4237,"-11"-21"-1228,-33-63-1101,30 58-569,13 25-653,1 5-465,0 42-54,2 0-1,10 60 0,-11-99-255,49 231-144,-24-139-4831,-18-77 814,-2-10-606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1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8 4210,'0'0'8036,"0"-7"-7556,-6 16-400,-18 13 224,-8 2-192,-5 2-96,-3 1 96,-3-3-224,3-2-256,2-6-2193,9-3-785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3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6243,'0'0'6814,"24"-16"-6169,81-50-357,-93 60-256,-1 0-1,2 1 0,-1 1 1,0 0-1,1 0 0,0 1 1,20-1-1,-25 3-42,1 0 0,-1-1 0,1 1 0,-1-1 0,0-1 0,0 0 1,0 0-1,0-1 0,8-5 0,-14 8 16,0-1 0,-1 1 0,1-1 1,-1 1-1,0-1 0,1 0 0,-1 0 0,0 0 0,0 1 1,0-1-1,0 0 0,-1 0 0,1-1 0,0 1 1,-1 0-1,1 0 0,-1-4 0,0-43 1248,-1 30-358,1 11-432,1-1 17,-1 0 0,0 0-1,-1 1 1,1-1-1,-2 0 1,1 1 0,-1-1-1,0 1 1,-1-1-1,0 1 1,-5-9 0,8 16-461,0 1 0,0 0 0,0 0 0,-1 0 0,1 0 1,0 0-1,0 0 0,0 0 0,0 0 0,0 0 0,0 0 0,0 0 1,0 0-1,-1 0 0,1 0 0,0 0 0,0 0 0,0 0 0,0 0 1,0 0-1,0 0 0,0 0 0,0 0 0,-1 0 0,1 0 1,0 0-1,0 0 0,0 1 0,0-1 0,0 0 0,0 0 0,0 0 1,0 0-1,0 0 0,0 0 0,0 0 0,-1 0 0,1 0 0,0 0 1,0 0-1,0 1 0,0-1 0,0 0 0,0 0 0,0 0 0,0 0 1,0 0-1,0 0 0,0 0 0,0 0 0,0 1 0,0-1 1,0 0-1,0 0 0,0 0 0,0 0 0,0 0 0,0 0 0,0 0 1,0 0-1,0 1 0,0-1 0,1 0 0,-1 0 0,0 0 0,0 0 1,-2 17 97,3 19-362,6-3 222,20 60 1,-12-46-18,27 74-1607,-37-109 690,0-1 0,1-1 0,0 1 0,0-1 0,1 0-1,1 0 1,0-1 0,12 12 0,11-2-5273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3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31 12070,'0'0'2147,"-26"-6"887,-92-14-943,109 18-1936,1 1 1,-1 0-1,0 1 0,0 0 0,0 0 1,1 1-1,-1 0 0,0 1 0,1-1 1,-1 2-1,-14 5 0,20-6-125,-1 0 0,0 0 0,1 1 0,-1 0 0,1-1 0,0 1 0,0 1 0,0-1 0,1 0 0,-1 1 1,1-1-1,-1 1 0,1 0 0,0 0 0,1 0 0,-1 0 0,1 0 0,-1 0 0,1 0 0,1 0 0,-2 8 0,2-5-29,-1 1 0,1-1 0,1 0 0,0 0 0,0 0 0,0 1 0,1-1 0,0 0 0,0-1 0,0 1 0,1 0 0,0-1 0,1 1 0,-1-1 0,1 0 0,1 0 0,-1 0 0,1-1 0,7 7 0,9 7 0,1-1 1,1-1-1,41 23 1,-49-31 4,74 42 8,71 46-65,-157-94-12,-1-2 87,0 0 1,0 1-1,0-1 1,0 1-1,0 0 1,-1-1-1,1 1 1,1 2-1,-4 5 277,-12-1-23,-171 53-1388,75-26-2185,-1 0-2491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3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140 774 7203,'0'0'10112,"-23"0"-8765,-70 0-61,70 0-288,27 0-419,15 0-509,0-1 1,0-1-1,37-8 1,-35 6-17,142-35 431,747-208 1718,-13-50 706,-895 297-2904,352-149 1748,-340 143-1591,-10 4-62,-1 0 1,0 0-1,1 1 0,-1-2 1,0 1-1,4-4 793,-31 6-744,-8 0-717,-1 1-1,1 1 0,0 2 1,1 1-1,-1 2 0,-31 10 1,-90 39-4170,-33 18-2167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0:5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0 352,'0'0'753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5:0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4898,'0'0'7684,"0"-11"-1780,0 22-5946,10 320-23,-4-176 881,-2-156-679,-1 0 0,0 0 0,1 0 0,-1 0 0,1 0-1,-1-1 1,0 0 0,0 1 0,0-1 0,0 0 0,0-1-1,4-3 1,9-6-37,178-108 69,83-56-264,-268 168-397,4-3-1021,-4 8-4603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2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5699,'3'0'13494,"-3"0"-13414,0 33-178,1-15 191,0-1-1,-2 1 0,0 0 0,-1 0 1,-1-1-1,0 1 0,-7 19 0,-57 109 306,67-141 287,6-4-197,-4-1-658,55-3 163,-1-3 1,79-18-1,3 0 32,-115 22-35,33 1-1,-38 1-11,-18 0 70,1-10-14,-1 0-1,-1 0 0,1 0 0,-2 0 1,1 0-1,-2 1 0,1-1 0,-1 0 0,0 1 1,-6-11-1,5 13 26,2 4 44,0 0 0,1-1 0,-1 1 0,1-1 0,-1 0 0,1 1 0,-1-7 0,2 10-31,0 2-288,0 269-170,0-156-2928,4-101-2038,3-10-1163,1-3 934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2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70 5442,'0'0'5382,"-1"18"-5113,-1 6-162,-3 80 189,5-99-294,0-1 1,1 1-1,0-1 0,-1 0 1,1 1-1,1-1 0,-1 0 1,1 0-1,-1 0 0,1 0 1,0 0-1,1 0 0,4 5 1,-2-3-3,0-1 0,0 0 0,0 0 0,1 0 0,0-1 0,0 0 0,12 6 0,-5-4 40,0-1 1,1 0-1,-1-1 0,1 0 0,0-1 0,0-1 0,1 0 1,15 0-1,-17-2 16,-8 0 58,1 1 1,-1-1-1,1 0 0,-1-1 0,1 1 0,-1-1 0,1 0 0,-1 0 0,0-1 0,1 0 1,-1 0-1,0 0 0,8-5 0,-3-1 234,0-1 0,0 1-1,-1-2 1,0 1 0,-1-1 0,10-16 0,-13 19-63,-1 0-1,0-1 1,0 1 0,-1-1 0,0 0 0,0 0 0,-1 0-1,0 0 1,-1-1 0,1-15 0,-1 10 127,-1 10-330,1 0-1,-1 0 0,0 1 1,0-1-1,0 0 0,-1 0 0,1 1 1,-1-1-1,0 0 0,0 0 0,0 1 1,-1-1-1,1 1 0,-1-1 0,0 1 1,0 0-1,-3-5 0,-2 1-48,0 1 0,-1 0-1,0 0 1,0 0 0,-1 1-1,1 0 1,-1 1 0,0 0-1,-15-5 1,8 5-64,0 1 0,-1 0-1,0 1 1,-29 0 0,40 2-109,0 0-1,0 0 1,1 1-1,-1 0 1,0 0-1,1 1 1,-1 0-1,1 0 1,0 0 0,0 0-1,-1 1 1,1 0-1,-5 4 1,6-4-426,0 1 1,0 0-1,0 0 0,1 0 1,-1 0-1,1 1 1,0-1-1,0 1 0,1 0 1,-1 0-1,1 0 1,0 0-1,-2 10 0,-1 24-6098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3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6051,'0'0'7667,"8"9"-7667,2 30-64,1 7 64,-6 2 256,-5 7 16,0-7-95,-13 3-145,-11-8-32,3-7-176,2-7-2114,13-12-1647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3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6611,'0'0'8655,"6"-11"-8220,-3 4-365,-2 4-63,-1 1-1,1-1 0,0 1 1,1-1-1,-1 1 0,0-1 1,1 1-1,-1 0 0,1 0 1,-1 0-1,1 0 0,0 0 1,0 0-1,0 0 0,0 1 1,1-1-1,-1 1 0,0-1 1,1 1-1,-1 0 0,0 0 1,1 0-1,0 0 0,-1 1 1,1-1-1,-1 0 0,4 1 1,4 0-9,-4-1-11,0 1 1,0 0 0,0 0 0,0 0 0,1 1-1,-1 0 1,0 0 0,0 0 0,0 1-1,0 0 1,-1 0 0,1 1 0,-1-1 0,1 1-1,6 6 1,-3-2-9,0 1 0,-1 0 0,0 0 0,0 1-1,-1 0 1,0 0 0,10 19 0,-14-21-1,0 0 0,0 0 0,0 1 0,-1-1 0,0 1-1,-1-1 1,0 1 0,0 0 0,0-1 0,-1 1 0,0 0 0,-3 13 0,3-19 26,-1 1 0,0-1 0,0 0 0,0 0 0,0 0 0,0 1 0,0-1 0,-1 0 1,1 0-1,-1 0 0,1-1 0,-1 1 0,0 0 0,0-1 0,0 1 0,0-1 0,0 1 0,0-1 0,0 0 0,0 0 0,0 0 0,-3 1 0,-2 0 72,1 0 0,-1 0 0,0-1 0,0 0 0,0 0-1,-10 0 1,16-1 306,1 0-375,-1 0 0,1-1 1,0 1-1,0 0 0,0-1 0,0 1 1,-1-1-1,1 1 0,0 0 0,0-1 1,0 1-1,0 0 0,0-1 0,0 1 1,0-1-1,0 1 0,0 0 0,0-1 1,0 1-1,0 0 0,0-1 0,1 1 1,-1 0-1,0-1 0,0 1 0,0 0 1,0-1-1,1 1 0,-1 0 0,0-1 1,0 1-1,1 0 0,-1-1 0,0 1 1,0 0-1,1 0 0,-1 0 0,0-1 1,1 1-1,-1 0 0,0 0 0,1 0 1,16-3-85,-16 3 79,13-1-48,0 0-1,0 2 1,0 0-1,0 0 1,0 1-1,18 5 1,-26-5 20,-1 0 0,1 1 1,-1-1-1,0 1 0,0 0 0,0 0 0,0 1 1,0-1-1,-1 1 0,1 0 0,-1 0 0,0 1 1,-1-1-1,1 1 0,-1 0 0,1 0 0,3 10 1,-6-13 8,1 2 0,-1-1 1,0 0-1,0 0 1,0 0-1,-1 0 1,1 1-1,-1-1 1,0 0-1,0 1 0,0-1 1,0 0-1,0 0 1,-1 1-1,-1 5 1,1-7 28,0 1 1,0-1-1,0 0 1,-1 0 0,1 1-1,-1-1 1,0 0-1,1 0 1,-1 0-1,0-1 1,0 1 0,0 0-1,0-1 1,-1 1-1,1-1 1,0 0-1,0 0 1,-1 0 0,-2 1-1,-8 2-51,0-1 1,-1 0-1,1-1 0,-1 0 0,0-1 0,0 0 0,1-2 1,-28-2-1,40 2-193,0 1 0,0 0 0,-1-1 1,1 1-1,0 0 0,0-1 0,0 1 1,0-1-1,0 0 0,0 1 0,-1-1 1,2 0-1,-1 0 0,0 0 0,0 0 1,0 0-1,0 0 0,0 0 0,1 0 1,-1 0-1,0 0 0,0-2 0,0-11-4348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3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7619,'0'0'5993,"-13"11"-5871,3-3-124,5-5 0,0 1 1,0 0-1,1 0 0,-1 0 0,1 0 1,0 1-1,0 0 0,0-1 0,1 2 1,0-1-1,0 0 0,0 1 0,0-1 1,1 1-1,0 0 0,-2 10 0,2 2-22,0 0-1,1-1 1,1 1-1,4 26 1,-3-37 13,1 0 1,-1-1 0,1 1-1,0-1 1,1 1 0,0-1-1,0 0 1,0 0 0,1 0-1,0-1 1,0 1 0,0-1-1,1 0 1,8 8 0,-3-6 21,0 0 1,1 0 0,0-1-1,1 0 1,-1-1 0,1 0-1,0-1 1,0 0 0,20 3-1,-12-4 294,1 0 0,-1-2 0,1 0-1,-1-2 1,26-3 0,-41 4-150,0-1 1,0 0-1,0 0 1,0-1-1,-1 0 1,1 1-1,0-1 1,-1-1-1,1 1 1,-1-1-1,1 0 1,-1 0-1,0 0 1,-1-1-1,6-4 1,-6 4 51,0-1 0,0 0 1,0 0-1,0-1 0,-1 1 0,0 0 0,0-1 1,0 1-1,-1-1 0,0 0 0,0 1 0,0-1 1,0-8-1,-1 3 25,1-9 120,-1 1 0,-1-1 0,-2-19 0,1 33-330,1-1-1,-1 1 0,0 0 0,0-1 0,-1 1 0,0 0 0,0 0 1,0 1-1,-1-1 0,0 1 0,0-1 0,-9-8 0,6 8-102,-1 1 0,1 0 0,-1 0 0,0 0 1,0 1-1,0 0 0,-1 1 0,1 0 0,-1 0 0,0 1 0,1 0 0,-18-1 0,-7 1-2421,1 1 0,-40 5 0,-12 6-6492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1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2801,'0'0'6176,"3"-4"-4382,-3 4-1760,0 0 1,0 0 0,0 0 0,0 0 0,0 0 0,0 0 0,0 1 0,0-1 0,0 0 0,0 0-1,0 0 1,0 0 0,0 0 0,0 0 0,0 0 0,0 0 0,0 0 0,0 0 0,0 0-1,0 0 1,0 0 0,0 1 0,0-1 0,0 0 0,0 0 0,0 0 0,1 0 0,-1 0 0,0 0-1,0 0 1,0 0 0,0 0 0,0 0 0,0 0 0,0 0 0,0 0 0,0 0 0,0 0 0,0 0-1,0 0 1,0 0 0,0 0 0,1 0 0,-1 0 0,0 0 0,0 0 0,0 0 0,0 0-1,0 0 1,0 0 0,0 0 0,0 0 0,0 0 0,0 0 0,0 0 0,0 0 0,0 0 0,1 0-1,-1 0 1,0 0 0,0 13-43,-1 8 29,1-1-1,1 1 1,1 0-1,1-1 1,10 38-1,-4-25-443,-7-11-5298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3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5314,'0'0'6998,"0"-3"-5417,0 6-518,16 216 866,0 3 197,-16-198-2022,-1-11-59,1-1 0,1 0 0,0 0 0,3 19 0,-4-31-112,1 0 0,-1 1 0,0-1 0,0 0 0,0 0 0,1 1 0,-1-1 0,0 0 0,0 0 0,1 0 0,-1 0 0,0 1 1,0-1-1,1 0 0,-1 0 0,0 0 0,1 0 0,-1 0 0,0 0 0,1 0 0,-1 0 0,0 0 0,0 0 0,1 0 0,-1 0 1,0 0-1,1 0 0,-1 0 0,0 0 0,1 0 0,-1 0 0,0 0 0,0 0 0,1-1 0,-1 1 0,0 0 0,0 0 0,1 0 0,-1 0 1,0-1-1,0 1 0,1 0 0,-1 0 0,0-1 0,0 1 0,0 0 0,0 0 0,1-1 0,-1 1 0,0 0 0,0 0 0,0-1 1,0 1-1,0 0 0,0-1 0,0 1 0,0 0 0,0-1 0,1-17-4124,-1-5-2575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34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3 107 2785,'0'0'10106,"-1"-10"-9441,-1-32-236,2 40-387,0 1-1,0-1 1,1 0-1,-1 1 1,0-1-1,1 1 1,-1-1-1,1 1 1,-1-1-1,1 1 1,0-1-1,-1 1 1,1-1-1,0 1 1,0 0-1,0-1 1,0 1 0,0 0-1,0 0 1,1 0-1,-1 0 1,0 0-1,1 0 1,-1 0-1,3-1 1,2 0-12,-1-1 1,1 1 0,0 1-1,11-3 1,-13 3-31,23-2 19,1 1 0,-1 1 1,45 5-1,-64-3-26,-1 1 1,0 0-1,0 1 1,0-1-1,0 1 1,0 1-1,0-1 0,-1 1 1,0 0-1,0 0 1,0 1-1,0 0 1,8 9-1,-2-1-22,0 0 1,-1 1-1,-1 0 1,15 27-1,-21-32 33,0 1-1,0 0 1,-1-1-1,0 1 1,0 1 0,-1-1-1,-1 0 1,0 1-1,0-1 1,-1 0-1,-2 21 1,1-27 51,-1 0 0,1 0-1,-1 0 1,0 0 0,0 0 0,0 0 0,0-1 0,0 1 0,-1-1-1,0 0 1,1 0 0,-1 0 0,-1 0 0,1 0 0,0-1-1,-1 1 1,1-1 0,-1 0 0,0 0 0,-4 1 0,-5 4 327,-1-2 1,0 0 0,0-1 0,-22 4-1,-4-3 438,-70-2-1,100-3-694,9 0-178,0 0-1,0 0 1,1 0 0,-1 0 0,0-1-1,1 1 1,-1 0 0,0-1 0,1 1-1,-1 0 1,0-1 0,1 1 0,-1-1 0,1 1-1,-1-1 1,1 1 0,-1-1 0,1 1-1,-1-1 1,1 0 0,-1 1 0,1-1-1,0 0 1,-1 1 0,1-1 0,0 0 0,0 1-1,-1-1 1,1 0 0,0 0 0,0 1-1,0-1 1,0 0 0,0 0 0,0 1-1,0-1 1,0 0 0,1 0 0,-4-13-6344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3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4498,'0'0'3815,"11"14"-2881,35 47 205,-44-58-1012,1 0 0,1 0 0,-1-1 0,0 0 0,1 1 0,-1-1-1,1-1 1,-1 1 0,1 0 0,0-1 0,0 0 0,0 0 0,0 0 0,0 0 0,0-1 0,0 1 0,0-1-1,0 0 1,0-1 0,0 1 0,5-1 0,10 0 309,-11 1-311,0-1 0,1 0 0,-1 0 0,0 0 0,0-1 0,0-1 0,0 1 0,0-1 0,0 0 0,-1-1 1,11-6-1,-13 6-72,0 0 1,0 0 0,0 0 0,0-1 0,-1 1 0,0-1 0,0 0 0,0 0 0,-1-1 0,0 1 0,0-1 0,0 0 0,0 0 0,-1 0 0,3-11 0,-2-4 460,-1-1 0,-1 0 0,-2-41 0,0 13 549,0 46-693,-1 8-501,-1 12-95,3 8-13,-1-5 302,1 1 0,1-1 0,1 0 0,7 34 0,-8-48-186,1-1 0,-1 1-1,1-1 1,0 1 0,0-1-1,1 0 1,-1 1 0,1-1-1,0 0 1,0-1 0,1 1 0,-1-1-1,1 1 1,-1-1 0,1 0-1,0 0 1,0-1 0,0 1-1,1-1 1,-1 0 0,1 0-1,-1 0 1,1-1 0,7 2-1,37 0-5934,-27-3 1488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3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4882,'0'0'6755,"32"-12"-6947,-16 24 288,-8 0-128,-3-5 80,-5-2 64,0-3 16,0 1 369,0 1-241,-2-4-256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36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19 1649,'0'0'6771,"-6"0"-5613,-26 0 3484,36 0-4383,141-9 801,-53 1-3203,-31 6-5669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3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 2721,'0'0'8572,"0"0"-8530,0 0 0,0 0 0,0 0 0,0 0-1,0 0 1,0-1 0,0 1 0,-1 0 0,1 0 0,0 0 0,0 0-1,0 0 1,0 0 0,0 0 0,0 0 0,0 0 0,-1 0 0,1 0-1,0 0 1,0 0 0,0 0 0,0 0 0,0 0 0,-1 0 0,1 0-1,0 0 1,0 0 0,0 0 0,0 0 0,0 0 0,-1 0 0,1 0-1,0 0 1,0 0 0,0 0 0,0 0 0,0 0 0,0 0 0,0 0-1,-1 0 1,1 0 0,0 0 0,0 1 0,0-1 0,0 0-43,-1 19 26,1 1-1,1-1 0,1 0 0,1 1 0,0-1 0,7 19 0,0-10 28,-1 1-1,-2 0 1,-1 0 0,-1 1 0,-2-1 0,0 36 0,-3-56 55,-2 20 500,2-28-560,-1 1 0,0-1 0,1 0 0,-1 0 0,0 0 0,1 0 0,-1 0 0,0 0 0,0 0 0,0 0 0,0 0 0,0 0 0,0 0 0,0 0 0,0-1 0,0 1 0,-1 0 0,1-1 0,-2 1 0,-11 3 278,0-1 1,-1-1 0,1 0 0,-1-1 0,0 0-1,1-1 1,-16-3 0,10 2-288,15 1-118,0 0 0,0-1 0,1 0 1,-1 0-1,0 0 0,0-1 1,1 0-1,-1 1 0,1-2 1,-1 1-1,-5-5 0,7 5-464,0 0 0,0-1 1,1 1-1,-1-1 0,1 0 0,-1 0 0,1 0 0,0 0 0,0 0 0,-1-4 0,-4-17-6664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37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2321,'0'0'5907,"64"0"-5747,-16 0-160,3-2-1681,-3-8-4514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5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3458,'0'0'6309,"12"0"-1315,40 0-11671,-28 0 3059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5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2689,'6'-2'13140,"-1"2"-14053,9 0-2355,7 0-2281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5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1153,'1'-7'16304,"-1"6"-16110,18 1 58,-6 0-179,0 0 0,0 1 1,16 2-1,-23-1-75,0-1-1,0 1 1,0 0 0,0 0 0,-1 0 0,1 1 0,-1-1 0,0 1 0,1 0 0,-1 0 0,4 5 0,54 54 24,-10-9 77,69 55-1,-105-95-95,39 31 13,2-3 0,112 61-1,-123-79-17,181 78-41,-188-86 34,0-2 1,1-2-1,82 11 0,35-12 83,186-11-1,-323 0-58,-1-1 0,0-1 0,0-1-1,-1 0 1,1-2 0,-1 0 0,31-15 0,-38 16 7,-1-1 0,0 0 0,0-1 0,0 0 0,-1 0 0,0-1 0,0-1 0,-1 1 0,0-1 0,-1-1 0,0 1 0,0-1 0,9-20 0,-10 15 15,-1 0 1,0-1-1,-2 0 0,1 0 1,0-20-1,-1-81 395,-3 85-200,0 22-113,-1 0-1,0-1 0,-5-16 1,5 22-84,0 1 0,0 0 1,-1-1-1,0 1 0,0 0 1,0 0-1,0 0 0,-1 0 1,0 0-1,-4-5 0,6 9-37,0-1 0,0 0 0,0 1 0,0-1 1,-1 1-1,1-1 0,0 1 0,0 0 0,0 0 0,0-1 0,-1 1 0,1 0 0,0 0 0,0 0 0,-1 0 0,1 0 0,0 0 0,0 1 1,0-1-1,0 0 0,-1 1 0,-1 0 0,-23 14-106,8 1 83,7-6 23,0-1 0,-1 1 0,0-2 0,-16 9 0,25-16 37,3-1 5,0-3-39,1 0 0,-1 0 0,1 0 0,0 1 0,0-1 0,1 0 0,-1 0 0,0 1-1,1-1 1,0 1 0,-1-1 0,5-3 0,26-26-69,-28 29 44,0 0-1,0 0 1,0 0-1,1 0 1,-1 1-1,1-1 1,5-1-1,-8 4 4,-1-1-1,1 1 1,0-1-1,0 1 1,-1-1-1,1 1 1,0 0-1,0 0 1,0 0-1,-1 0 1,1 0-1,0 0 1,0 1-1,0-1 1,-1 1-1,1-1 1,0 1-1,-1 0 1,1-1-1,0 1 1,-1 0-1,1 0 1,-1 0-1,0 0 1,2 2-1,38 50-1682,-2-2-3625,-17-28-452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1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 2865,'0'0'6531,"0"-11"-6883,0 12 433,0-1-1,0 1 0,0-1 1,0 1-1,0 0 1,1-1-1,-1 1 0,0-1 1,-1 1-1,1 0 1,0-1-1,0 1 0,0-1 1,0 1-1,0-1 1,-1 1-1,1 0 1,0-1-1,0 1 0,-1-1 1,1 1-1,0-1 1,-1 0-1,1 1 0,0-1 1,-1 1-1,1-1 1,-1 1-1,1-1 0,-1 0 1,1 0-1,-1 1 1,1-1-1,-1 0 1,1 0-1,-1 1 0,1-1 1,-1 0-1,0 0 1,1 0-1,-1 0 0,1 0 1,-1 0-1,0 0 1,1 0-1,-1 0 0,1 0 1,-1 0-1,1 0 1,-1 0-1,0-1 0,1 1 1,-1 0-1,1 0 1,-1-1-1,0 1 1,0-21 871,2 24-1694,-2 9 710,-9-8-4543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56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3249,'0'0'3938,"2"-5"-6851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5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1857,'0'0'8753,"0"-8"-7107,0-23 2131,0 34-2632,0 23-624,0 244-468,0-264-38,0 0 0,0 0 0,1 0 0,0 0 0,0 0 0,0 0 0,1 0 0,2 5 0,-3-9-180,0 0 0,0 0 0,0 0 0,1-1-1,-1 1 1,0-1 0,1 1 0,-1-1 0,1 1 0,2 1-1,-2-2-351,0 0-1,0 0 0,0 0 0,0 0 0,0-1 0,1 1 0,-1-1 0,0 1 0,0-1 0,0 0 0,3 0 0,10 0-5543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1:59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30 4786,'0'0'4957,"0"-5"-4669,0-19-77,16 25-486,-15-1 279,0 1 0,0 0 0,0 0 0,0 0 0,0 0 0,0 0 1,0 0-1,0 0 0,0 0 0,-1 0 0,1 1 0,0-1 0,-1 0 0,1 0 0,-1 1 0,1-1 0,-1 0 0,1 1 0,-1-1 0,0 1 0,0-1 0,0 0 0,0 1 0,0-1 0,0 1 0,0-1 0,0 0 0,-1 1 1,1-1-1,-1 2 0,-1-2 248,0 0 1,0-1 0,0 1 0,0-1 0,0 0 0,0 1 0,0-1-1,0 0 1,0 0 0,0 0 0,0-1 0,0 1 0,0 0 0,1-1-1,-1 1 1,0-1 0,-2-1 0,4 1-251,-1 0 1,1 0-1,0 0 1,0 0-1,0 0 0,0 0 1,0 0-1,0 0 1,0 0-1,1 0 1,-1 0-1,0 0 0,0 0 1,1 0-1,-1 0 1,1 0-1,-1 0 0,1 0 1,0-1-1,12 14-3269,-2 1 964,4 4-3249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3:5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 7 3153,'0'0'8084,"2"-7"-4816,-2 7-3198,-299 227 361,-14 11 426,156-116 435,133-103-1378,59-38-8633,15-8 3875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3:55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1249,'0'-5'14038,"0"31"-13855,2 1 1,5 31-1,-4-45-131,0 0 0,0 0 0,2-1 1,-1 1-1,2-1 0,10 19 0,-13-27-50,0 0 1,0 0-1,0-1 1,0 0-1,0 1 0,1-1 1,0 0-1,0-1 0,0 1 1,0-1-1,0 1 0,0-1 1,0 0-1,1-1 1,-1 1-1,7 0 0,5 1-46,1-1-1,-1-1 1,23 0-1,-24-1-62,-9-1 51,0 0 1,1 0 0,-1-1-1,0 1 1,0-1 0,0-1-1,0 1 1,-1-1-1,1 0 1,-1 0 0,1-1-1,-1 1 1,0-1 0,0 0-1,-1-1 1,1 1 0,-1-1-1,0 0 1,5-8 0,-3 4 374,0 1 1,-1-1-1,0 0 0,-1 0 1,0-1-1,-1 1 1,1-1-1,-2 0 1,0 0-1,0 0 1,1-14-1,-6 282-1092,3-257 554,0 0 1,0 0 0,0 0 0,0 0 0,0 0 0,0 0-1,1 1 1,-1-1 0,0 0 0,1 0 0,-1 0 0,0 0 0,1 0-1,-1 0 1,1 0 0,0 0 0,-1 0 0,1-1 0,0 1 0,0 0-1,-1 0 1,1-1 0,0 1 0,0 0 0,0-1 0,0 1-1,0 0 1,0-1 0,0 0 0,0 1 0,0-1 0,0 0 0,0 1-1,0-1 1,0 0 0,0 0 0,0 0 0,2 0 0,16 1-5886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3:5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7892,'0'0'4199,"-14"27"-3914,-41 89-197,52-110-84,1 0 0,0 0 0,0 0 0,1 0-1,-1 0 1,1 0 0,1 1 0,-1-1 0,1 0 0,0 1-1,0-1 1,1 0 0,2 12 0,-1-14-3,-1 1 1,1-1-1,1 0 0,-1 1 0,1-1 1,-1 0-1,1 0 0,0-1 1,1 1-1,-1-1 0,1 1 1,-1-1-1,1 0 0,4 3 1,5 0-2,0 1 0,0-2-1,0 0 1,1 0 0,0-1 0,0-1 0,0 0 0,0-1 0,16 0-1,-12 0 41,-1-2 0,0 0 0,0 0 0,34-7 0,-47 6 79,0 0 0,0 0 1,0 0-1,0-1 0,0 0 1,-1 1-1,1-1 0,0-1 0,-1 1 1,0 0-1,1-1 0,-1 0 1,0 0-1,0 0 0,0 0 0,-1 0 1,1 0-1,-1-1 0,0 1 1,0-1-1,0 0 0,0 0 0,-1 0 1,1 0-1,-1 0 0,1-4 1,-1 0 160,1 0 1,-1 0 0,-1 0-1,0 0 1,0 0 0,0 0-1,-4-15 1,3 18-269,-1 0-1,0 0 1,0 0-1,0 0 1,-1 0-1,1 0 1,-1 1 0,-1 0-1,1-1 1,-1 1-1,1 0 1,-8-5-1,4 3-226,0 1-1,-1 0 0,0 0 1,0 1-1,0-1 1,-1 2-1,-15-5 0,-4 1-2075,-36-4 1,-36 0-5482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3:5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1 3762,'0'0'8516,"-158"159"-7668,91-94-176,-13 2-255,-11 8-289,-3-6-32,6-6-96,13-3-1169,11-17-2337,8-11-4673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3:57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6147,'0'0'5346,"4"-4"-5276,-2 2-77,1 0 1,-1 0 0,1 0 0,0 0 0,0 0 0,0 0-1,0 1 1,0 0 0,0-1 0,0 1 0,1 0-1,-1 1 1,0-1 0,1 1 0,-1-1 0,0 1 0,1 0-1,-1 0 1,1 0 0,-1 1 0,0-1 0,1 1-1,-1 0 1,4 1 0,1 0-1,-1 1 0,1 0 0,-1 0 0,0 1 0,0 0 0,0 0 0,-1 0 0,1 1 0,-1 0 0,6 6 0,-7-6 4,-1 1 1,0-1 0,0 1 0,0-1-1,-1 1 1,0 0 0,0 0 0,0 1-1,-1-1 1,2 7 0,-1 2-15,-1-1 1,-1 1-1,0 23 1,-1-33 26,-1 0 0,1 0-1,-1 0 1,-1 0 0,1 0 0,-1 0 0,0-1 0,0 1 0,0 0-1,0-1 1,-1 1 0,0-1 0,0 0 0,0 0 0,-1 0 0,1 0-1,-1-1 1,0 0 0,0 1 0,-5 2 0,-1 1 82,0-1 0,-1 0 0,0-1 1,0 0-1,0-1 0,-1 0 0,-18 3 0,-7-5 1240,22-2-68,14-14-365,2 12-901,-1 1 1,0 0-1,1 0 0,-1-1 0,1 1 0,-1 0 1,1 0-1,-1 0 0,1 0 0,0 0 0,0 0 0,-1 0 1,1 0-1,0 0 0,0 0 0,0 1 0,0-1 1,0 0-1,0 0 0,0 1 0,0-1 0,1 1 1,-1-1-1,0 1 0,2-1 0,33-8-112,-35 9 112,13-2-119,0 0 0,0 1-1,0 1 1,1 0-1,-1 0 1,0 2 0,0 0-1,0 1 1,0 0 0,0 1-1,-1 0 1,0 1-1,19 10 1,-31-15 110,62 38-901,-56-34 776,-1 1 1,1 0 0,-1 0-1,-1 1 1,1 0 0,-1 0-1,5 8 1,-8-12 125,-1 0 0,1 1 1,-1-1-1,0 1 1,0 0-1,0-1 0,0 1 1,-1 0-1,1 0 0,-1-1 1,1 1-1,-1 0 0,0 0 1,0 0-1,0-1 0,-1 1 1,1 0-1,-1 0 0,1 0 1,-1-1-1,0 1 1,0 0-1,0-1 0,-1 1 1,1-1-1,-1 1 0,1-1 1,-1 0-1,0 0 0,1 0 1,-1 0-1,-1 0 0,1 0 1,0 0-1,0 0 1,-1-1-1,1 1 0,-3 0 1,-17 7-192,0 0 1,0-2 0,0-1 0,-1-1 0,0-1 0,0 0 0,0-2 0,-43-1 0,65-1 58,0 0 1,0 0-1,0 0 1,0 0-1,1 0 0,-1 0 1,0 0-1,0 0 1,0 0-1,0 0 1,0-1-1,1 1 1,-1 0-1,0-1 0,0 1 1,0 0-1,1-1 1,-1 1-1,0-1 1,0 1-1,1-1 1,-1 1-1,0-1 1,1 0-1,-1 1 0,1-1 1,-1 0-1,1 1 1,-1-1-1,1 0 1,0 0-1,-1 0 1,1 1-1,-1-3 0,-2-15-3977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3:5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0 448,'0'0'10666,"-8"19"-10506,-24 65-103,30-79-55,1 0 0,0 0 0,0 0 0,0 0 0,1 0 0,0 0 0,0 0 0,0 0 0,0 0 1,1 0-1,0 0 0,0-1 0,0 1 0,1 0 0,0 0 0,0-1 0,0 1 0,0-1 1,1 1-1,-1-1 0,6 6 0,-2-3-1,1 0 1,0 0-1,1-1 0,-1 1 1,1-2-1,1 1 0,-1-1 1,15 6-1,-12-7 6,0 0 0,0-1 0,0 0 0,1 0 0,20 0 0,58-2 567,-88-2-474,0 1-1,0 0 0,0 0 0,0-1 0,0 0 1,0 1-1,0-1 0,0 0 0,0 0 0,0 0 1,0 0-1,0 0 0,-1 0 0,1 0 0,-1-1 1,1 1-1,0-1 0,-1 1 0,0-1 0,1 0 1,-1 1-1,0-1 0,0 0 0,0 0 0,0 0 1,-1 0-1,1 0 0,0 0 0,-1 0 0,1-3 1,1-7 473,0 0 0,-1 0 1,-1 0-1,-1-15 1,0 5-202,1 15-249,-1 0-1,1 1 1,-2-1-1,1 0 0,-1 0 1,0 0-1,0 1 1,-1-1-1,0 1 1,-5-9-1,6 12-116,0-1 1,0 1-1,-1 0 1,0 0-1,1 0 1,-1 0-1,0 0 0,-1 1 1,1-1-1,0 1 1,-1 0-1,1 0 1,-1 0-1,0 0 1,1 1-1,-1-1 0,0 1 1,0 0-1,-8-1 1,-2 1-667,-1 0 0,0 1 0,1 1 0,-1 0 0,-15 4 1,-53 20-5225,74-22 5215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1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193 361 1985,'0'0'9033,"26"-8"-8336,78-29-108,-99 35-530,-1 1-1,0-2 1,1 1-1,-1 0 1,0-1 0,0 0-1,4-3 1,-7 4-29,0 1 0,1-1 0,-1 1 0,0-1 0,0 0 0,-1 0 0,1 1 1,0-1-1,1-3 0,1-5 67,2-6 82,0 0-1,-1-1 1,-1 0-1,0 0 1,-1 0-1,-1 0 1,-1 0-1,-2-22 0,2 35-135,-1 1-1,0 0 0,0-1 1,0 1-1,0 0 0,-1 0 1,1 0-1,-1 0 0,0 0 1,0 0-1,0 0 0,0 1 1,0-1-1,0 1 0,-1-1 0,1 1 1,-1 0-1,0 0 0,0 0 1,0 0-1,0 1 0,0-1 1,-6-1-1,-4-3-26,-1 2 0,1 0 1,-1 1-1,-19-3 0,-3 3-74,-62 3-1,96 0 59,-3 0-6,1 0 0,-1 1 0,0 0 0,0 0 0,0 0 0,0 1 0,1-1 0,-1 1 0,1 0 0,-1 0 0,1 1 0,0-1 0,0 1 0,0 0 0,0 0 0,0 0 0,1 1 0,0-1 0,-1 1 0,1 0 0,-3 6 0,2-3-11,1-1-1,0 1 0,0 0 1,0 0-1,1 0 0,1 0 0,-1 1 1,1-1-1,0 1 0,0-1 1,1 1-1,0-1 0,2 12 1,-1-15 8,1-1 0,-1 1 1,0-1-1,1 1 0,0-1 0,0 0 1,0 0-1,0 0 0,1 0 0,-1 0 1,1 0-1,0-1 0,0 1 1,0-1-1,0 0 0,0 0 0,0 0 1,0 0-1,7 2 0,8 4 24,0-1-1,28 6 1,-1-3 62,58 5 0,-61-10-39,-27-3 90,-14-2 78,-2 1 57,-24-3 786,4 1-1174,12 2 109,1-1 0,-1 1 0,0 1 0,1 0 1,-1 0-1,1 0 0,0 1 0,0 1 0,0-1 0,0 1 1,0 0-1,1 1 0,-9 7 0,11-8 3,0 0-1,0 0 1,1 1-1,0 0 1,0 0-1,0 0 1,0 0-1,1 1 1,0 0-1,0-1 1,0 1 0,1 0-1,0 0 1,0 0-1,0 1 1,1-1-1,0 0 1,0 11-1,1-12-11,0-1-1,0 1 1,0 0-1,1-1 1,0 1-1,0-1 1,0 1-1,1-1 0,-1 0 1,1 1-1,0-1 1,5 7-1,-4-7 13,1 1-1,0-1 1,1 0-1,-1-1 1,1 1-1,-1-1 1,1 0-1,0 0 1,11 4-1,0-1 13,0-1-1,1-1 1,0 0-1,0-1 0,0-1 1,0-1-1,0 0 1,0-2-1,28-2 0,-41 2 21,-1 0-1,1 0 1,-1 0-1,1 0 1,-1 0-1,0 0 1,1-1-1,-1 0 1,0 0-1,0 0 1,0 0-1,0 0 1,0-1-1,-1 1 1,1-1-1,-1 1 1,0-1-1,1 0 1,-1 0-1,-1 0 1,1 0-1,0-1 0,-1 1 1,1 0-1,-1-1 1,0 1-1,0-1 1,0-4-1,1 0 56,-1 1-1,-1-1 1,1 1-1,-1-1 0,-1 1 1,1-1-1,-1 1 0,-1 0 1,1-1-1,-1 1 1,0 0-1,-1 0 0,-4-8 1,-1 1-43,0 1 0,-1 0 0,-1 1 0,0 0 0,-1 1 0,0 0 0,-1 0 0,0 1 0,0 1 0,-15-9 0,25 17-181,0 0 0,-1 0 0,1 0 0,0 0 0,-1 0 1,1 1-1,0-1 0,-1 1 0,1-1 0,-1 1 0,1 0 0,-5 0 0,6 1-111,0-1 1,0 0-1,1 1 1,-1-1-1,0 0 1,0 1-1,0-1 1,0 1-1,1 0 1,-1-1-1,0 1 0,1 0 1,-1-1-1,0 1 1,1 0-1,-1 0 1,1-1-1,-1 1 1,1 0-1,-1 0 1,1 0-1,0 0 1,-1 0-1,1 0 0,0 0 1,0-1-1,0 1 1,0 0-1,-1 0 1,2 2-1,-2 21-5248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1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3794,'0'0'7280,"2"-3"-6316,-1 1-899,0 1 1,0 0-1,0-1 1,0 1-1,0 0 1,0 0 0,1 0-1,-1 0 1,0 0-1,1 0 1,-1 0 0,1 0-1,-1 1 1,1-1-1,-1 0 1,4 0 0,32-2 419,-18 3-452,-9 0-45,0 0 0,19 2 0,-25-1 4,-1 0 0,0 0-1,1 0 1,-1 0 0,0 0 0,0 1 0,0-1 0,0 1-1,0 0 1,0 0 0,0 0 0,3 4 0,2 4 7,0 0 0,0 0-1,-1 1 1,-1 0 0,0 0 0,0 1 0,-1-1 0,-1 1-1,0 0 1,0 1 0,-1-1 0,-1 0 0,0 1 0,-1 0-1,0 19 1,-1-30 14,0 0 1,0 0-1,-1 0 0,1 0 0,-1-1 0,1 1 1,-1 0-1,0 0 0,1 0 0,-1-1 0,0 1 1,0 0-1,0-1 0,-1 1 0,1-1 0,0 1 0,0-1 1,-1 0-1,1 1 0,-1-1 0,1 0 0,-1 0 1,0 0-1,1 0 0,-1 0 0,0-1 0,0 1 1,1 0-1,-1-1 0,0 0 0,-3 1 0,-7 1 208,0 0-1,0-1 0,-24-2 1,20 1 788,16-4-980,0 1 1,1-1-1,0 0 0,0 1 0,0-1 1,0 1-1,1 0 0,-1-1 0,1 1 1,0 0-1,0 0 0,0 0 0,0 0 0,0 0 1,3-3-1,7-5-80,0 0 0,15-10 1,-7 5 78,8-6-12,-1-2 0,40-46 0,-65 67 212,-1 0 0,1 0 0,0-1 0,-1 1 0,1-1 0,-1 1 0,0-1 0,-1 0 0,2-6 0,3-14 272,-9 40-439,0-1-1,1 1 1,0-1-1,0 25 1,2 78-269,1-74 215,0-38-26,0-1 0,1 1 0,0-1 0,0 1 0,0-1 1,0 1-1,1-1 0,0 0 0,0 0 0,1 0 0,-1 0 0,1 0 0,0 0 1,1-1-1,-1 1 0,6 5 0,-2-5-115,-1 1-1,1-1 1,0 0 0,0-1-1,0 0 1,1 0 0,0 0 0,-1-1-1,1 0 1,12 3 0,15 1-2233,65 4 1,-20-9-3413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17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149 236 4786,'0'0'5373,"14"-3"-4772,46-11-54,-58 13-511,0 0 1,0 1 0,0-1 0,0-1 0,0 1 0,0 0 0,0 0 0,0-1 0,0 1 0,-1-1 0,1 0 0,-1 1 0,1-1 0,-1 0 0,1 0 0,-1 0 0,0 0 0,0 0 0,0 0 0,1-4 0,-1 0 42,0 0 0,0 0 0,0-1 1,-1 1-1,-1-9 0,1 4-13,0 6-42,1 1-1,-1-1 0,-1 1 0,1-1 0,-1 1 0,0 0 0,0-1 0,0 1 0,0 0 0,-1 0 0,0-1 0,0 1 0,0 1 0,0-1 0,-1 0 0,1 0 0,-1 1 0,0 0 1,0-1-1,0 1 0,-1 0 0,1 1 0,-1-1 0,1 0 0,-1 1 0,0 0 0,-6-3 0,2 2-8,0-1 0,-1 1 0,1 0 0,-1 1 0,0 0 0,0 1 0,0-1 1,1 2-1,-11-1 0,15 1-11,0 0 1,0 0-1,0 1 0,0-1 1,0 1-1,0 0 1,0 0-1,1 0 1,-1 0-1,0 1 0,1 0 1,-1-1-1,1 1 1,-1 1-1,1-1 1,0 0-1,0 1 0,0-1 1,0 1-1,0 0 1,-3 6-1,2-2-18,1 0 0,0 0 0,1 0 0,0 0-1,0 0 1,1 1 0,-1-1 0,2 1 0,-1 0 0,1 10 0,0-13 0,1 0 1,-1 1-1,1-1 1,0 1-1,1-1 1,-1 0-1,1 0 1,0 0-1,0 0 1,1 0 0,-1 0-1,1-1 1,0 1-1,7 7 1,-2-5 6,1 0 0,0 0 0,0 0 0,1-1 1,0-1-1,0 0 0,0 0 0,0-1 0,1 0 1,13 3-1,0-2 174,0-2 1,1 0-1,38 0 1,-61-3 995,-8-5 61,-8 2-1200,0 0 0,0 1 0,0 1 0,0 0 0,0 1 0,-27 4 0,35-4-35,1 1-1,-1 1 0,0-1 0,1 1 0,-1 0 0,1 0 1,-1 0-1,1 1 0,0 0 0,0 0 0,0 0 0,1 1 1,-1 0-1,1 0 0,0 0 0,0 0 0,0 0 0,1 1 1,-6 9-1,5-8-8,1 0 0,0 1 0,0-1 0,1 1 1,0 0-1,0 0 0,0-1 0,1 1 0,0 0 1,1 1-1,0-1 0,0 0 0,0 0 0,1 0 0,0 0 1,2 8-1,-1-10-16,0 1 1,1 0-1,0-1 1,0 0-1,0 0 0,1 0 1,0 0-1,0 0 1,0-1-1,0 1 1,1-1-1,-1 0 0,10 5 1,1 0-52,0 0 0,0-1 0,27 10 0,-24-12 70,1 0-1,-1-1 1,1-1-1,1-1 1,-1-1-1,0 0 1,1-1-1,36-4 1,-52 2 49,0 0 0,-1 0-1,1 0 1,0 0 0,-1 0 0,1-1 0,-1 1 0,0-1 0,0 0 0,0 0 0,0-1 0,0 1 0,0-1 0,0 1-1,-1-1 1,1 0 0,-1 0 0,0 0 0,1 0 0,-2 0 0,1 0 0,0-1 0,-1 1 0,1-1 0,-1 1 0,1-8-1,2-6 349,-2 0 0,0-1 0,-1 1-1,-2-25 1,1 41-363,-1-7 51,0 1 1,-1 0-1,1 0 0,-1 0 0,0 0 1,-1 1-1,0-1 0,0 0 0,0 1 1,-1 0-1,0 0 0,0 0 1,-1 0-1,-8-8 0,2 4-59,0-1-1,-1 1 1,0 1-1,-1 0 1,-26-13-1,35 20-320,0 0 1,0 0-1,0 1 0,-1 0 1,1-1-1,-1 1 0,1 1 1,-1-1-1,1 1 0,-1-1 1,-7 2-1,11-1 148,1 0 0,-1 0 0,1 0 0,-1 0 0,1 1 0,-1-1 0,1 0 0,0 0 0,-1 0 0,1 1 0,-1-1 0,1 0 0,0 0 0,-1 1-1,1-1 1,0 0 0,-1 1 0,1-1 0,0 1 0,-1-1 0,1 0 0,0 1 0,0-1 0,-1 1 0,-5 22-5668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1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7652,'0'0'6002,"56"113"-5281,-56-63-1,0 1-48,0 2-192,-24-7-303,-3-5-113,3-13-64,8-11-1073,11-12-2593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18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12 576,'0'0'9426,"-21"2"-7969,-61 4-70,79-5 474,4 0-809,13 0-596,24 0-696,136-13 548,10 0 4127,-184 20-4904,-2 116 318,4 145-197,-2-265-3,1 0 0,-1 1 0,1-1 0,0 0 0,0 1 0,0-1 0,3 6 0,-3-9-65,0 1 1,0-1 0,0 1 0,0-1-1,0 1 1,0-1 0,0 0 0,0 0-1,1 1 1,-1-1 0,0 0 0,1 0-1,-1-1 1,1 1 0,-1 0 0,1 0-1,-1-1 1,1 1 0,0-1 0,-1 1-1,4 0 1,15-1-5982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1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 5378,'0'0'4170,"-17"24"-3940,-53 82-110,68-102-116,-1 1-1,1-1 1,0 1 0,0 0 0,0-1-1,1 1 1,-1 0 0,1 0-1,1 0 1,-1 0 0,1 0 0,0 0-1,0 0 1,0 0 0,0 0 0,1 0-1,0 0 1,0 0 0,1 0 0,-1 0-1,1 0 1,0-1 0,0 1 0,1-1-1,-1 1 1,1-1 0,0 0-1,0 0 1,6 5 0,-2 0 3,1-1 1,0 1-1,1-2 0,0 1 1,0-2-1,0 1 1,1-1-1,0 0 0,1-1 1,-1 0-1,1-1 1,20 6-1,-3-5 553,1 0 0,-1-1 1,57-1-1,-80-3-428,0 0 0,0-1 0,0 1 1,0-1-1,-1 0 0,1 0 0,0 0 0,0-1 0,-1 1 0,1-1 1,-1 0-1,0-1 0,0 1 0,0-1 0,0 0 0,0 0 0,0 0 0,-1 0 1,1 0-1,-1-1 0,0 0 0,0 0 0,0 0 0,-1 0 0,1 0 1,-1 0-1,0-1 0,0 1 0,-1-1 0,1 0 0,-1 1 0,0-1 1,1-7-1,-1-4 230,0 0 0,0 0 0,-3-21-1,1 31-302,0-1-1,-1 1 0,1-1 0,-1 1 0,0-1 0,-1 1 0,0 0 0,0 0 0,0 0 0,-6-8 0,0 3 4,-1 0-1,0 0 1,-1 1-1,0 0 1,0 1-1,-1 0 1,0 1-1,-25-13 1,25 16-318,0 0 0,0 1 0,0 1 0,0 0 0,-1 1 0,1 0 0,-1 1 0,1 0 0,-1 1 0,-20 2 0,27-1-366,1 0 1,0 0 0,0 0 0,0 1 0,-9 3 0,-22 19-5113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1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6947,'0'0'8724,"2"46"-8500,-2 2 977,0 8-577,-8-4-384,-16 1-160,-5 0-80,-14-2-352,-8 2-2673,-10-5-3026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2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97 260 4306,'0'0'8358,"15"-7"-7827,49-26-213,-58 30-282,-1-1 1,0 0-1,0 0 0,-1 0 1,1-1-1,-1 1 0,0-1 1,0 0-1,0 0 0,-1 0 1,1-1-1,-2 1 0,5-12 1,-3 7 9,-1 0-1,-1-1 1,0 1 0,-1-1 0,0 0 0,0-12 0,-1 21-32,0 0 1,0-1-1,0 1 0,0-1 1,0 1-1,-1 0 1,1-1-1,-1 1 1,1 0-1,-1 0 1,0-1-1,0 1 1,0 0-1,0 0 1,-1 0-1,-1-3 1,1 4-10,-1-1 0,1 0 0,-1 1 0,1 0 0,-1 0 0,1 0 0,-1 0 1,0 0-1,0 0 0,1 0 0,-1 1 0,0 0 0,0-1 0,-3 1 0,-9-1-29,-1 0 1,0 1-1,0 0 0,0 2 0,-15 2 0,26-3 16,1 0-1,0 1 1,-1-1 0,1 1 0,0 0 0,0 0 0,1 0 0,-1 0 0,0 1-1,1 0 1,-1-1 0,1 1 0,0 1 0,0-1 0,0 0 0,0 1-1,1 0 1,-1-1 0,1 1 0,0 0 0,0 0 0,-2 8 0,2-8-7,0 1 0,1-1 1,0 1-1,0 0 0,0 0 1,1 0-1,-1 0 0,1-1 0,0 1 1,1 0-1,-1 0 0,1 0 1,0 0-1,0 0 0,0-1 1,1 1-1,0-1 0,0 1 1,0-1-1,0 1 0,1-1 1,0 0-1,0 0 0,0 0 1,0-1-1,0 1 0,6 4 1,2-1-4,0-1 1,1 0 0,-1-1 0,1 0-1,0-1 1,1 0 0,-1-1-1,17 2 1,8-1 470,54-1-1,-99-3-460,-11-1-20,-1 2 1,0 0-1,1 1 0,-37 9 1,52-10 20,-1 0 1,0 1-1,1 0 1,-1 0-1,1 0 1,0 1-1,0-1 1,0 1-1,0 0 1,0 0-1,0 0 0,1 1 1,0-1-1,0 1 1,0 0-1,0 0 1,0 0-1,1 0 1,-1 1-1,1-1 1,0 1-1,1-1 1,-1 1-1,1-1 1,0 1-1,-1 6 1,1-4-27,0 1 0,1 0 0,0-1 0,0 1 0,2 14 1,-1-19 20,0 0 1,-1-1-1,1 1 1,0-1-1,1 1 1,-1-1-1,0 1 1,1-1-1,-1 0 1,1 0-1,0 0 1,0 0-1,0 0 1,0 0-1,0 0 1,0-1-1,0 1 1,0-1-1,4 2 1,4 2-11,1-1 1,0 0 0,0-1 0,0-1-1,0 1 1,21 0 0,71-3 55,-76-1-7,-22 1-20,1-1 0,-1 1 1,0-1-1,0 0 0,0 0 1,0-1-1,0 0 0,-1 1 0,10-6 1,-12 5 4,1 1-1,-1-1 1,1 0 0,-1 0-1,0 0 1,0 0 0,0-1 0,0 1-1,-1-1 1,1 1 0,-1-1 0,1 1-1,-1-1 1,0 0 0,0 0 0,0 1-1,0-1 1,0-5 0,0 1 24,0 1 0,0-1 0,-1 0 0,0 0 1,-1 0-1,1 1 0,-1-1 0,-1 0 0,1 1 0,-1-1 0,0 1 1,-1-1-1,1 1 0,-1 0 0,-1 0 0,1 0 0,-1 0 0,0 1 1,-9-11-1,-2 1-24,-1-1-1,0 2 1,-1 0 0,0 1 0,-1 1 0,-26-14 0,31 23-1783,13 3 1495,0 0-1,-1 1 1,-1 2-2490,2-3 2490,0 1-1,-1-1 1,1 0-1,0 1 0,0-1 1,0 1-1,0-1 1,0 0-1,0 1 1,0-1-1,0 1 0,0-1 1,0 0-1,0 1 1,0 15-5100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2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54 6259,'0'0'2628,"-18"28"-2554,-53 96-82,68-120 6,1 1-1,0 0 0,0 0 0,0 0 0,0 0 0,1 0 0,0 0 0,0 0 1,0 0-1,1 0 0,0 1 0,0-1 0,0 0 0,1 0 0,-1 0 0,1 0 0,2 7 1,0-6 2,0 0 1,0-1 0,1 1 0,0-1 0,0 0 0,0 0 0,1 0 0,-1 0 0,8 5 0,-3-3 13,1 1 0,0-2 0,0 1 1,1-1-1,-1-1 0,1 0 0,1 0 1,-1-1-1,23 5 0,-5-5 237,1 0 1,53-1-1,-75-3-118,-1-1-1,1 1 1,-1-1-1,1-1 0,-1 1 1,1-1-1,-1-1 1,0 1-1,8-5 1,-11 5-25,-1 0 0,1-1 1,0 1-1,-1-1 0,0 0 0,0 0 1,0 0-1,0 0 0,0 0 0,-1-1 1,1 1-1,-1-1 0,0 0 1,0 0-1,0 1 0,0-1 0,1-7 1,-1 2 55,-1 1 0,1 0 0,-2-1 0,1 1 0,-1 0 1,0-1-1,-1 1 0,0-1 0,0 1 0,-1 0 0,-4-14 0,1 11-44,0 0-1,0 1 0,-1 0 0,0 0 0,-1 0 0,0 0 1,-13-13-1,3 7-43,0 1-1,-1 1 1,0 0 0,-1 2-1,0 0 1,-1 1 0,-1 1-1,-25-9 1,33 15-115,0 0 0,0 1 0,0 0 0,0 1 1,0 1-1,-19 0 0,31 0-68,0 1 0,-1 0-1,1 1 1,0-1 0,0 0 0,0 0 0,-1 0 0,1 1-1,0-1 1,0 1 0,0-1 0,0 1 0,0-1 0,-1 1-1,1 0 1,0-1 0,0 1 0,1 0 0,-1 0 0,0 0 0,0-1-1,0 1 1,0 0 0,1 0 0,-1 1 0,0-1 0,1 0-1,-1 0 1,0 2 0,0 2-650,0 1 0,0-1 0,1 1 0,-1-1 0,2 9 0,-1-6-215,0 33-4487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2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7187,'0'0'6947,"133"120"-6018,-125-55-577,-8 5 32,0 2-352,-10-2-16,-28-5-16,-5-10 80,1-14-80,7-14-848,14-15-1393,15-12-2241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22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1809,'0'0'9631,"-13"24"-9175,-41 82 14,49-94-418,0 0 1,1 0-1,1 0 1,0 1 0,0-1-1,2 1 1,-1-1-1,1 1 1,1 0-1,2 19 1,-1-4-47,0-20-8,0-1 1,0 0-1,1 1 1,0-1-1,0 0 0,0 0 1,1 0-1,0 0 0,0-1 1,1 1-1,0-1 1,0 0-1,1 0 0,0 0 1,0-1-1,0 0 1,0 0-1,1 0 0,11 8 1,-6-6 36,0-1 0,0 0 0,1 0 1,0-1-1,0 0 0,0-1 0,1-1 0,-1 0 0,1-1 1,22 2-1,-22-3-16,-6-1 172,0 1 0,-1-1-1,1-1 1,12-1 0,-17 1-126,-1 1 0,1-1 0,0 1 0,-1-1 1,1 0-1,-1 1 0,1-1 0,-1 0 0,0 0 0,1 0 1,-1 0-1,0 0 0,0-1 0,0 1 0,0 0 0,0 0 1,0-1-1,0 1 0,0-1 0,0 1 0,-1-1 1,1 1-1,1-4 0,0-5 313,0 0 1,0-1-1,0-20 1,-2 27-288,0-1 1,0 1-1,-1-1 1,1 1-1,-1-1 1,0 1-1,0 0 0,-1 0 1,1-1-1,-1 1 1,0 0-1,-4-5 0,0 2-47,0 0-1,-1 1 1,0 0-1,0 1 1,-1-1-1,0 2 0,1-1 1,-2 1-1,1 0 1,0 0-1,-1 1 1,0 0-1,0 1 0,-10-2 1,-9 0-200,0 0 1,0 2-1,-39 2 1,65 1-49,-1-1 0,1 0 0,-1 0 1,1 1-1,0 0 0,0-1 0,-1 1 0,1 0 0,0 0 0,0 0 1,0 0-1,0 1 0,0-1 0,0 1 0,0-1 0,0 1 1,0-1-1,-1 4 0,2-4-134,0 1 1,0-1-1,0 1 1,0 0-1,1-1 1,-1 1-1,1 0 1,-1-1-1,1 1 1,-1 0-1,1 0 1,0 0-1,0-1 1,0 1-1,0 0 1,0 0-1,1 0 1,-1-1-1,0 1 1,1 0-1,-1 0 0,1-1 1,0 1-1,-1 0 1,3 2-1,17 16-5203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2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274 155 6403,'0'0'2476,"-5"-23"-249,-2-7-1353,-13-34 0,19 62-828,0 0-1,0 0 1,0 0 0,0-1-1,0 1 1,0 0 0,-1 1-1,1-1 1,-1 0-1,0 0 1,1 1 0,-1-1-1,0 0 1,0 1 0,0 0-1,0 0 1,0-1 0,0 1-1,0 0 1,-1 1 0,1-1-1,0 0 1,0 1 0,-1-1-1,1 1 1,-1-1 0,1 1-1,0 0 1,-1 0 0,1 1-1,-4-1 1,-4 0 67,-3 0-22,-1-1-51,1 1-1,-1 1 0,-19 2 1,29-2-43,0 0 1,1 0 0,-1 0 0,0 0 0,1 1 0,0-1 0,-1 1 0,1 0 0,0 0 0,0 0-1,0 0 1,0 1 0,0-1 0,0 1 0,1 0 0,-1 0 0,-2 4 0,1 1-22,1 1 1,0 0-1,0-1 1,1 1-1,0 0 1,0 0-1,1 1 0,0-1 1,1 0-1,0 13 1,0-19 16,1 0-1,-1 0 1,0 1 0,1-1 0,0 0-1,-1 0 1,1 0 0,1-1 0,-1 1-1,0 0 1,1 0 0,-1-1 0,1 1-1,4 4 1,-2-3-5,0 0-1,0 0 1,0-1-1,1 0 1,-1 0-1,1 0 1,10 4-1,-3-2-20,1-1-1,0 0 1,0-1-1,1-1 1,-1 0 0,18 1-1,-12-2-23,32 0 15,-49-1 50,0 0 0,0 0-1,0-1 1,0 1-1,0 0 1,0-1 0,-1 1-1,1-1 1,0 0-1,0 1 1,0-1 0,-1 0-1,1 0 1,-1 0-1,1 0 1,-1-1 0,1 1-1,-1 0 1,3-3-1,-1-4 446,0 0 0,-1-1-1,0 1 1,0 0-1,0-1 1,-1 0 0,-1 1-1,0-1 1,0-12-1,-1 8 1804,5 30-2454,-4-8 148,31 123 101,1 1-290,-27-106-1284,1 37 1,-6-29-4188,0-9-4927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44:5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84 126 112,'0'0'7633,"-14"2"-6742,-41 6 165,41-6 1223,19-1-2195,1 0 1,0-1 0,-1 0-1,1 1 1,9-3 0,10 1 74,493-41 1639,-360 24-1651,170-25-3298,-201 25-779,-8 2-819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2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1088,'0'0'8418,"-13"3"-7738,11-1-647,0 0 18,1 0 0,-2 0 1,1-1-1,0 1 1,0 0-1,0-1 0,-1 1 1,1-1-1,-1 0 0,1 0 1,-1 0-1,0 0 0,1 0 1,-7 0 1456,30-2-2015,-20 2 506,0-1 0,-1 1 1,1-1-1,-1 1 0,1 0 0,-1-1 1,1 1-1,-1 0 0,1 0 1,-1-1-1,1 1 0,-1 0 0,0 0 1,0 0-1,1-1 0,-1 1 0,0 0 1,0 0-1,0 0 0,0 0 1,0-1-1,0 1 0,0 0 0,0 0 1,0 0-1,0 0 0,-1 0 1,1-1-1,0 1 0,0 0 0,-1 0 1,1 0-1,-1 0 0,0 1 23,-1-1 0,1 1 0,0-1 0,0 1 0,-1-1 0,1 0 0,-1 0 0,1 0 0,-1 0 0,1 0 0,-1 0 0,0 0 0,-2 0 0,-3 1 215,0 0 0,0-1 1,-1 1-1,-13-1 1,20-8 143,1 5-379,0-1 1,0 0-1,0 0 0,0 1 0,0-1 0,1 0 0,-1 0 0,1 1 1,0-1-1,0 0 0,0 1 0,0-1 0,2-2 0,-1 3-7,0 1 0,-1-1 0,1 1-1,0 0 1,0 0 0,0 0 0,0 0-1,0 0 1,0 1 0,0-1 0,0 0 0,0 1-1,1 0 1,-1-1 0,0 1 0,0 0-1,0 0 1,3 1 0,-4-1-3,0 0-1,0 0 1,0 0-1,0 0 1,-1 0 0,1 0-1,0 0 1,0 0-1,0 0 1,-1 1-1,1-1 1,0 0 0,0 1-1,-1-1 1,1 0-1,0 1 1,-1-1 0,1 1-1,0-1 1,-1 1-1,1-1 1,-1 1 0,1 0-1,-1-1 1,1 1-1,-1 0 1,0-1 0,1 2-1,1 22 194,-2-17-1,0-6 283,-1-1-393,0 0-1,0 1 1,0-1-1,-1 0 1,1 0-1,0-1 1,0 1-1,0 0 1,0 0-1,-1-1 1,1 1-1,0 0 1,0-1 0,0 1-1,0-1 1,0 1-1,0-1 1,0 0-1,-1 0 1,1-1-65,1 0 0,-1 0 0,0 0 0,1 0 0,0 1 0,-1-1 0,1 0 1,0 0-1,0 0 0,1-3 0,-1 2-72,1 2-67,-1 1 1,1-1 0,0 1 0,0 0 0,0-1 0,0 1 0,1 0-1,-1 0 1,0-1 0,0 1 0,0 0 0,0 0 0,0 0 0,0 0-1,0 1 1,0-1 0,0 0 0,0 0 0,0 1 0,0-1 0,0 0-1,0 1 1,0-1 0,0 1 0,0-1 0,1 2 0,-1 15-3065,-1 4-1256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2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2545,'0'0'8407,"0"-11"-4032,2 90-3703,4 0 1,25 119-1,0-60-1307,-27-133-2027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2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48 4626,'0'0'7398,"0"-4"-6715,0-14-117,1 17-556,-1 0 1,0 0 0,0 0-1,1 0 1,-1 1-1,1-1 1,-1 0 0,0 0-1,1 1 1,0-1-1,-1 0 1,1 1-1,-1-1 1,1 1 0,0-1-1,-1 1 1,1-1-1,0 1 1,0-1 0,-1 1-1,1-1 1,0 1-1,0 0 1,0 0 0,-1-1-1,1 1 1,2 0-1,27-4 115,-24 3-117,131-4-79,-108 5 54,-20 1 4,-1 0 1,0 0-1,1 0 0,-1 1 0,0 0 1,0 1-1,0 0 0,-1 0 0,1 1 0,-1 0 1,0 0-1,0 1 0,0-1 0,0 2 1,-1-1-1,0 1 0,0 0 0,0 0 1,-1 0-1,0 1 0,0 0 0,-1 0 0,0 0 1,0 1-1,0-1 0,-1 1 0,-1 0 1,1 0-1,-1 0 0,0 0 0,-1 1 0,1 9 1,-2-11 11,0 0 0,0 0 0,-1 0 0,1 0 0,-2 0 1,-3 13-1,4-17 10,-1 0 0,0 0 1,0 0-1,0 0 1,0 0-1,-1-1 0,1 1 1,-1-1-1,0 1 1,1-1-1,-1 0 0,0 0 1,0 0-1,-1 0 0,-4 1 1,-12 6 270,0-2 1,0 0-1,-1-1 1,0-1-1,-39 4 1,-108-3 1654,168-6-1930,-1 0 6,0 0 0,0 0 0,0 0 0,0 0-1,0 0 1,0 0 0,0 0 0,0-1 0,0 1 0,0 0 0,0 0 0,0-1 0,1 1 0,-1-1 0,0 1 0,0-1 0,0 1 0,0-1 0,1 1 0,-1-1 0,0 0 0,1 1-1,-1-1 1,0 0 0,1 0 0,-1 0 0,0-2-86,0 0-1,1 0 1,-1 1-1,1-1 1,0 0-1,-1 0 1,2-4-1,-1 1-242,3-15-2606,12 2-2497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19 181 2113,'0'0'4791,"-2"6"-4353,1-3-374,-11 31 416,11-32-420,0 0-1,1 1 1,-1-1 0,1 0 0,0 0 0,0 0-1,0 1 1,0-1 0,0 0 0,0 0 0,1 1 0,-1-1-1,1 0 1,-1 0 0,1 0 0,2 4 0,0-3 52,0 0 0,0-1 0,0 1 0,0-1-1,0 0 1,1 0 0,-1 0 0,1 0 0,0-1 0,-1 1 0,1-1 0,0 0 0,0 0 0,0-1 0,5 1 0,13 2 654,34-2 1,-40-1-540,-3 0-147,1-1 0,-1 0 0,0-1 0,0 0 0,0-1 0,0 0 0,13-6 0,-21 7-64,1 0 0,-1-1 0,0 0 0,0 0-1,0-1 1,0 1 0,-1-1 0,1 0 0,-1 0 0,0-1 0,0 1-1,-1-1 1,1 0 0,-1 0 0,0 0 0,0 0 0,-1-1 0,4-8-1,-4 2 164,1 0-1,-2-1 0,0 0 0,0 1 0,-2-20 0,0 2 941,1 25-968,-1 1 0,1-1 0,-1 1 0,0-1 0,0 1 0,0-1 0,-1 1 0,0 0-1,0 0 1,0 0 0,0 0 0,0 0 0,-4-5 0,5 9 297,0 0-96,1 0-375,0 0-1,-1 1 0,1-1 0,-1 0 0,1 1 0,0-1 0,-1 1 0,1-1 0,0 0 0,-1 1 0,1-1 0,0 1 0,0-1 0,-1 1 0,1-1 0,0 1 0,0-1 0,0 1 0,0 0 0,0-1 0,0 1 0,0-1 0,0 1 0,0-1 0,0 2 0,0 19-57,0-16 44,0 21-60,-1-11 140,1-1 0,1 0 0,4 27 0,-4-36-120,1-1 1,0 1-1,-1 0 0,2 0 0,-1-1 1,0 1-1,1-1 0,0 0 1,0 0-1,0 0 0,0 0 1,1 0-1,0-1 0,7 6 1,-8-7-328,1 1 0,-1-1 0,1 0 0,-1-1 0,1 1 0,0-1 0,0 1 0,5 0 0,32 1-7256,-30-3 3268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2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3618,'0'0'2724,"0"8"-2124,1 6-401,0 21 2625,-19-35-490,14 0-2220,0 0 1,0 0-1,1 0 0,-1-1 0,0 1 1,1-1-1,-1 0 0,-3-2 1,6 3-102,-1-1 1,1 0 0,0 1 0,0-1 0,0 0 0,0 0 0,0 0 0,0 0 0,1 0 0,-1 0-1,0 0 1,0 0 0,1 0 0,-1 0 0,0 0 0,1-1 0,0 1 0,-1 0 0,1 0 0,0-1-1,-1 1 1,1 0 0,0 0 0,0-1 0,0-1 0,0 2-9,7 1-808,-4 1 346,0-1 0,-1 0 1,1 1-1,0 0 0,-1 0 0,1 0 0,-1 0 0,1 0 0,-1 0 0,0 1 1,5 2-1,7 6-5175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4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3666,'0'-5'13400,"-1"51"-12858,2 48 214,0-81-698,0 0-1,1 0 1,1-1 0,0 1-1,6 15 1,40 97 265,31 71-97,-69-174-223,1 0 0,0-1 0,2-1 0,1 0 0,0-1-1,29 27 1,-9-14-4,2-1 0,56 35-1,-44-33 9,99 60-5,-123-80 0,0-1 1,1-1 0,1-1-1,34 8 1,191 34 58,-184-42-38,120 3 0,-165-13-24,120-4 74,-117 2-66,0-2-1,0-1 1,38-12-1,-21 3 25,16-5 6,68-32 0,-110 43-17,0-1 1,0-1-1,-1-1 0,-1 0 1,0-1-1,0 0 1,-1-2-1,15-17 0,-11 8 3,-2-1-1,0-1 0,-1 0 1,-2-1-1,-1 0 0,-1-1 1,14-49-1,-13 33 32,29-127 138,-38 133 241,-2-75-1,-2 53 79,-1 58-480,1 1-1,-1-1 0,0 0 1,0 0-1,0 1 0,0-1 1,0 1-1,0 0 1,0 0-1,0-1 0,0 1 1,-3 1-1,-12-1-42,9-1-5,-1 0 0,1 1 0,-1 1 1,1-1-1,-1 2 0,1-1 1,-1 1-1,1 0 0,0 1 1,0-1-1,0 2 0,-8 3 1,-91 71-92,53-37 58,53-40 42,0-1 1,0 1-1,0 0 0,0-1 0,0 1 1,0 0-1,1 0 0,-1 0 0,0-1 1,0 1-1,1 0 0,-1 0 0,1 0 1,-2 2-1,3-3 0,-1 0 1,0 0-1,0 1 1,0-1 0,1 0-1,-1 0 1,0 1-1,1-1 1,-1 0-1,0 0 1,0 0 0,1 0-1,-1 0 1,0 1-1,1-1 1,-1 0-1,0 0 1,1 0-1,-1 0 1,0 0 0,1 0-1,-1 0 1,0 0-1,1 0 1,-1 0-1,0 0 1,1 0-1,-1-1 1,1 1 0,37-9-83,36-18 158,85-46 0,-124 44 132,-27 24-190,18-9-35,-25 14 16,0 0 1,0 0-1,0-1 1,0 1-1,0 0 1,0 0-1,0 0 1,0 0-1,0 0 1,0 0-1,0 1 1,0-1 0,0 0-1,0 0 1,0 1-1,1-1 1,-2 1-1,1-1 1,0 1-1,0-1 1,0 1-1,0 0 1,0-1 0,1 2-1,5 6 10,-1 0 0,0 1 0,0-1 0,-1 1 0,0 0 0,0 1 0,-1-1 0,6 20 0,-4-8-28,-1 1 0,-1 0 0,1 26 0,-2 16-2087,-3-21-4135,0-18-2486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4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30 272 160,'0'0'10920,"-4"-2"-9594,-22-10 1563,26 18-3222,1-4 334,-1 0 1,1 0-1,0 0 1,-1 0 0,1 0-1,0 0 1,0 0 0,0-1-1,0 1 1,0 0-1,1-1 1,-1 1 0,0-1-1,1 1 1,-1-1 0,1 0-1,-1 0 1,1 0-1,0 0 1,0 0 0,-1 0-1,1 0 1,3 1-1,5 2 87,0 0 0,1-1-1,11 3 1,-3-3-15,1 0 0,-1-2 0,0 0 0,0-1 0,37-5 0,-52 5-59,0-1 1,0 0 0,0-1 0,0 1 0,-1-1 0,1 0 0,0 0-1,0 0 1,-1 0 0,0 0 0,1-1 0,-1 0 0,0 0 0,3-3 0,-2 0 58,0 1 1,0-1-1,-1 0 1,0 0-1,0 0 1,0 0 0,-1-1-1,2-6 1,0-10 322,0 0 1,-1 0-1,-2-45 0,-1 65-359,0-4 135,0 0-1,-1 1 0,0-1 0,0 0 0,-1 1 1,0 0-1,0-1 0,0 1 0,-1 0 0,0 0 0,-6-10 1,9 16-71,-1 0-104,0 0 0,1 0 0,-1 0 0,1 0 0,-1 0 0,1 0 0,-1 1 0,1-1 0,-1 0 0,1 1 0,-1-1 0,1 0 0,-1 1 0,1-1 1,-1 0-1,1 1 0,0-1 0,-1 1 0,1-1 0,0 1 0,-1-1 0,1 0 0,0 1 0,-1 0 0,-4 20-31,3 29 31,2-43 5,0 11-8,-1-6-17,1 0 0,1 0 0,3 21 0,-2-29 20,-1 0-1,0 0 1,1 0 0,0 0 0,0 0-1,0 0 1,0-1 0,0 1-1,1-1 1,0 0 0,0 0 0,0 0-1,0 0 1,5 4 0,-2-3-25,0 0 1,1-1-1,-1 0 1,1 0-1,0 0 0,0-1 1,0 0-1,0 0 1,11 1-1,6-1-798,37-1-1,-37-1-123,-22 0 834,7 0-780,-1 0-1,1 0 0,0-1 0,-1 0 0,0 0 0,1-1 0,14-5 0,4-12-5127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4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80 2561,'-1'1'7420,"1"-1"-7342,0 0 1,0 0-1,0 0 1,0 0-1,0 0 1,0 0 0,0 0-1,0 0 1,0 1-1,0-1 1,1 2 1885,-1-2-1886,0 0 1,0 0-1,0 0 1,0 0 0,0 0-1,0 0 1,1 0-1,-1 0 1,0 0-1,0 0 1,2-1-75,-1 0-1,1-1 1,0 1 0,0 0 0,0 0 0,0 0-1,0 1 1,0-1 0,0 0 0,0 1 0,0-1-1,0 1 1,0 0 0,0-1 0,4 1-1,9 1 1260,-17-1-1090,0 0 1,0 0-1,-1 0 0,1 0 0,0 0 0,0-1 0,0 1 1,0-1-1,0 1 0,0-1 0,0 0 0,-3-1 0,4 1-134,0 0-1,1 0 0,-1-1 0,0 1 1,0 0-1,1-1 0,-1 1 0,1 0 0,-1-1 1,1 1-1,-1-1 0,1 1 0,0-1 0,0 1 1,0-1-1,0 1 0,0-1 0,0-1 1,0-35-298,1 38 205,-1 0 0,1 0 0,-1 0 0,1 0 0,-1 0 0,1 0 0,-1 0 0,1 0 0,-1 1 0,1-1 0,-1 0 1,0 0-1,1 1 0,-1-1 0,1 0 0,-1 1 0,0-1 0,1 0 0,-1 1 0,0-1 0,1 1 0,-1 0 0,2 4-577,-1 0 1,0 1-1,0-1 0,0 1 0,-1 0 1,0 10-1,0-11 68,0 28-5010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3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73 1697,'0'0'7923,"-10"0"-6655,-45-3 2234,55 3-3492,0 0 1,0 0-1,0 0 1,0-1-1,0 1 1,0 0-1,0 0 1,0 0-1,0-1 1,0 1-1,0 0 1,0 0-1,1 0 1,-1 0-1,0 0 1,0-1-1,0 1 1,0 0-1,0 0 1,0 0-1,0 0 1,0 0-1,0-1 1,1 1-1,-1 0 1,0 0-1,0 0 1,0 0-1,0 0 1,0 0-1,1 0 1,-1 0-1,0 0 1,0 0-1,0-1 1,0 1-1,1 0 1,-1 0-1,0 0 1,0 0-1,0 0 1,132-28 817,-73 16-498,-19 4-360,0 1 1,66-2 0,-104 9-854,-25 7-2242,1 0 1,-41 21 0,37-15-504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0,'138'-8'1342,"-110"2"11606,-29 5-13069,1 1 466,0-2-753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3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49 2609,'0'0'4970,"9"-2"-4708,50-4 365,-1 2 1,65 5-1,-44 0-524,-78-1 142,-17-3 313,-169-12-374,-22-3 1379,290 16-397,-43 3-1178,1 3 0,-1 1-1,-1 1 1,56 18 0,-171-23-455,-195-1 915,271 0-360,4-1-136,216-6 30,-128 5 26,18 2-49,-469 2-308,369 6-307,20-5 744,1-1 1,54-3-1,-23-1-9,-57 2-74,-103 0-2689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2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1297,'6'-3'11645,"2"44"-10752,-1 0 0,2 78 0,-5-50-643,3 76 75,-6-80 49,3 0 1,16 85 0,-16-133-521,-1-1 0,-1 1 0,1 30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3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24 3185,'0'0'8564,"0"-5"-7494,0-8-640,0 8 19,0 9 1087,0 45-1459,13 96 0,-5-81 25,-2 0-1,-4 68 1,-2-129-56,0 0 0,0 0 0,0 0 0,-1 0 1,1 0-1,-1 0 0,0 0 0,0 0 1,0 0-1,0 0 0,0 0 0,-1 0 0,1-1 1,-1 1-1,0 0 0,0-1 0,0 0 1,0 1-1,0-1 0,-1 0 0,1 0 1,-1 0-1,1 0 0,-1-1 0,1 1 0,-1-1 1,0 1-1,0-1 0,0 0 0,0 0 1,-5 0-1,-8 2 158,1-1 1,-1-1-1,0 0 1,-31-3-1,42 2-251,-3-1 34,0 0 1,0-1-1,0 1 0,0-2 0,1 1 1,-1-1-1,0 0 0,1 0 1,0-1-1,-10-7 0,12 8-177,1 0 1,0 0-1,0-1 0,1 0 0,-1 1 0,1-1 1,-1-1-1,1 1 0,1 0 0,-1-1 0,1 1 1,-1-1-1,1 0 0,1 0 0,-1 0 0,1 0 0,-2-9 1,2-28-3514,3-1-2575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6:33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64 992,'0'0'8471,"-6"0"-6631,4 0-1685,6 0 603,24-2-358,40-7-1,26-2-139,-9 11-2255,-455 0 2670,655 0 125,-284 0-928,-3 0-120,-63 0 316,1 3-1,-98 17 1,98-7 38,63-13 169,4 0-117,30-2-89,49-8 0,15-1-7,-71 9-86,96 1 176,-214-4 292,-105 10 0,188-5-453,7 0 7,-1 0 1,1 0-1,0 0 1,0 0-1,-1 1 1,1-1 0,0 1-1,0-1 1,-1 1-1,1 0 1,-3 1 0,4-1-47,22-1-507,328 0 1080,-718 0 593,368 0-816,2-1-290,-1 1 0,1-1 1,-1 1-1,1-1 1,-1 1-1,0-1 0,1 1 1,0 0-1,-1-1 1,1 1-1,-1 0 0,1-1 1,-1 1-1,1 0 1,0 0-1,-1-1 0,1 1 1,0 0-1,-1 0 1,2 0-1,1-1 10,28-5 54,1 1 0,-1 1 0,1 2 0,42 3 0,-41-1-72,-33 0 354,-7 1-322,-1 0 1,1-1-1,-1 1 0,1-1 1,-10-2-1,-10 1 15,-21 1-48,19 2 1,0-2-1,0-2 1,-1 0 0,-33-8 0,57 6-165,12 0-142,12 0 116,282-6 164,-227 10 24,-206 0 293,112 2-410,-90 6-267,110-8 370,6 0-366,359-5 1814,-390 6-1720,0 1 1,0 2-1,-35 9 0,-31 12-3445,56-15 1124,-5 2-1882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7:0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30 219 3073,'0'0'5280,"-30"0"3890,64 0-9079,486-20 741,-201-13-648,-311 33-96,12-3-192,-20 3 141,1 0 1,-1 0-1,1-1 0,-1 1 0,0 0 1,1 0-1,-1 0 0,1-1 0,-1 1 1,1 0-1,-1-1 0,0 1 0,1 0 1,-1-1-1,0 1 0,1 0 0,-1-1 1,0 1-1,0 0 0,1-1 0,-1 1 1,0-1-1,0 1 0,0-1 0,1 1 1,-1-1-1,0 1 0,0-1 0,0 0 1,0 1 186,0-18 336,0 14-569,-1 1 1,1-1-1,-1 1 1,0-1-1,1 1 1,-2-1-1,1 1 0,0-1 1,-1 1-1,0 0 1,1 0-1,-1 0 1,-4-4-1,-3-4-8,-1 1 0,-13-11-1,-11-13 73,32 30-18,1 1-37,1 3-91,7 8-440,3 7 512,-1 1-1,-1 0 0,0 0 1,-2 0-1,0 1 0,0 0 1,3 19-1,-3-1 25,-2-1 1,0 61-1,-4-90-60,0 7-197,0 1 0,-4 21-1,3-30-587,0 0 0,0 1-1,-1-1 1,1 0 0,-1 0 0,-4 6-1,-5 6-8248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7:0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36 2545,'0'0'5963,"-10"-3"-4669,-1-1-787,7 2-188,0 1 0,0-1 0,-1 1 0,1 0 0,0 0 0,0 0 0,-1 1-1,-7-1 1,425-18 4126,-510 19-3111,98 13-1405,0 0 46,2-1-1,-1 1 0,2-1 1,5 17-1,6 17 70,18 74-3,8 28 4,-38-127-32,0 0 0,-1 42 1,-2-61-5,0 0 0,0 0 0,-1 0 1,1 0-1,-1 0 0,1 0 0,-1 0 0,0-1 1,0 1-1,0 0 0,0-1 0,0 1 1,0 0-1,-1-1 0,1 1 0,0-1 0,-1 0 1,1 1-1,-1-1 0,1 0 0,-1 0 1,0 0-1,1 0 0,-1 0 0,0-1 0,0 1 1,0 0-1,0-1 0,-2 1 0,-7 2 63,0-1 0,-1 0 0,-18 0 0,22-2-41,-111 1 150,116-1-222,0-1 0,-1 1 0,1-1-1,-1 1 1,1-1 0,-1 0 0,1 0 0,0 0 0,0-1 0,0 1-1,0-1 1,0 0 0,0 0 0,0 0 0,0 0 0,-4-4 0,6 3-374,-1 1 0,0-1 0,0 1 0,1-1 0,-1 0 0,1 1 0,0-1 0,0 0 0,0 0 0,0 0 0,1 0 0,-1-4 1,0-19-7243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7:2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0 192,'0'0'15196,"0"20"-13155,0-2-1903,1 0 0,0 0 0,1 0 0,1 0 0,1 0 0,7 23 0,4 2 80,2 0 0,39 71 0,-22-60-108,63 77 1,-72-102-80,2-1-1,0-1 1,60 43 0,213 156 134,-274-206-163,1-1 0,1-2 0,0 0 0,2-2 0,0-1 0,60 19 0,-5-10 59,117 17 0,-130-29-15,1-3-1,139-2 0,-179-9-27,0-1 0,54-15 0,62-27 25,-120 37-41,29-10 42,-2-2 0,67-36 0,-101 45-26,-1-1-1,-1 0 0,-1-2 1,0 0-1,0-1 0,-2-1 1,0 0-1,22-31 0,-7 1 10,-2-1 0,-2-1-1,37-95 1,-58 125-2,-2-1-1,0 0 1,-2 0-1,3-34 1,-6-85 272,-1 66 33,1 67-301,0-6 137,0 0 0,-1 0 0,-2-11 0,2 20-127,1 1 0,-1-1-1,1 1 1,-1-1 0,0 1 0,0 0 0,0-1 0,-1 1-1,1 0 1,0 0 0,-1 0 0,1 0 0,-1 0 0,0 0-1,0 1 1,0-1 0,0 0 0,0 1 0,-4-3 0,3 3-29,0 0 0,-1 1 1,1 0-1,0-1 1,-1 1-1,1 0 0,-7 1 1,-3 0-46,5 0 23,0 0 0,1 1 0,-1-1 0,0 1 1,1 1-1,0 0 0,0 0 0,-1 0 0,2 1 0,-1 0 1,0 0-1,-9 9 0,-8 7-9,-36 40 1,54-54 17,3-4-6,1 0-1,0 0 1,0 1 0,0-1-1,0 0 1,0 1-1,0-1 1,1 1-1,-1 0 1,1 0-1,0-1 1,-2 5 0,3-7-74,8 1-49,0-1 136,0 0 0,0 0 0,-1-1 1,1 0-1,0-1 0,14-4 0,2-2 46,25-14-1,-15 6-48,-14 8 46,0-1 0,-1-1-1,-1 0 1,0-1 0,30-25-1,-32 20 285,10-8 355,-26 23-672,0 1 1,0 0 0,0 0 0,1 0-1,-1 0 1,0 0 0,0 0-1,0 0 1,0 0 0,1 0-1,-1 0 1,0 0 0,0 0 0,0 0-1,0 0 1,0 0 0,1 0-1,-1 0 1,0 0 0,0 0-1,0 0 1,0 0 0,0 0-1,1 1 1,-1-1 0,0 0 0,0 0-1,0 0 1,0 0 0,0 0-1,0 0 1,1 0 0,-1 0-1,0 1 1,0-1 0,0 0 0,0 0-1,0 0 1,0 0 0,0 0-1,0 1 1,0-1 0,0 0-1,0 0 1,0 0 0,0 0-1,0 0 1,0 1 0,0-1 0,2 12-188,-2-7 195,27 118-95,-3-19 58,-23-98-2,2 10-806,0 0 0,1 0-1,9 21 1,-11-33 537,-1 0 0,1-1 0,0 1 0,0-1 0,1 1 0,-1-1-1,1 0 1,-1 0 0,1 0 0,0 0 0,0 0 0,1-1 0,-1 0 0,0 1 0,1-1 0,0 0 0,-1-1 0,8 4 0,10-2-5504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7:2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15 188 4530,'0'0'6603,"-2"6"-6149,0-2-385,-8 23 422,10-26-457,0 0 0,0 0 0,0 1 1,0-1-1,0 0 0,0 0 0,0 0 0,0 0 1,1 1-1,-1-1 0,0 0 0,1 0 0,-1 0 1,1 0-1,-1 0 0,1 0 0,0 0 0,-1 0 0,1 0 1,0 0-1,0 0 0,-1 0 0,1-1 0,0 1 1,0 0-1,2 0 0,4 3 124,0-1 1,0 0-1,0-1 0,1 1 1,-1-1-1,1-1 0,-1 0 1,12 1-1,68-2 637,-45-1-601,-30 1-173,9 0 9,0-1 1,26-3-1,-41 3-12,-1 0 1,1-1-1,-1 1 0,0-1 1,1 0-1,-1 0 0,0-1 1,0 0-1,0 0 0,-1 0 1,1 0-1,-1-1 0,7-5 1,-8 5 4,-1 0 1,0 1 0,0-1 0,0 0 0,0 0 0,0 0 0,-1 0 0,0 0 0,0-1 0,0 1-1,1-8 1,-2-54 782,-1 37 140,1 25-798,-1-1 0,1 1 1,-1 0-1,0 0 0,0 0 0,-1 0 0,1 0 1,-1 0-1,0 0 0,-4-6 0,-6-15 1258,12 24-510,-9 48-1352,5-2 432,4 81 0,0-122 9,0-1-1,0 1 1,1-1 0,0 1-1,0-1 1,0 1 0,0-1-1,0 1 1,1-1-1,-1 0 1,1 0 0,0 0-1,0 0 1,0 0 0,0 0-1,1-1 1,-1 1-1,1-1 1,0 1 0,-1-1-1,1 0 1,0 0 0,0 0-1,1-1 1,-1 1 0,0-1-1,0 0 1,7 2-1,6 1-548,1-1-1,-1-1 0,1-1 0,30 0 1,-34-1 26,-2 0-202,0 0 1,-1-1-1,1 0 0,0 0 1,-1-1-1,1-1 0,13-4 1,20-19-4389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7:2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3426,'0'0'5794,"7"-5"-4951,51-43 1342,-55 45-1986,1 1-1,0-1 0,0 1 1,1-1-1,-1 1 0,1 0 0,-1 1 1,1-1-1,-1 1 0,1 0 1,9-1-1,-14 3-190,1 0 0,-1 1 0,1-1 0,-1 0 0,0 1 0,1-1 0,-1 0 0,0 1 0,0-1 0,0 1 0,0-1-1,0 0 1,-1 3 0,1-4 25,0 1 13,0 0 0,0 0 0,0 0 0,0 0 0,0 0 0,-1 0 0,1 0 0,0 0 0,-1 0 0,1 0-1,0 0 1,-1 0 0,1-1 0,-1 1 0,0 0 0,1 0 0,-1 0 0,0-1 0,1 1 0,-1 0 0,0-1 0,0 1 0,1-1 0,-1 1 0,0-1 0,-1 1 0,-1 0 214,0 0 0,0 0 1,0 0-1,0-1 1,0 1-1,0-1 1,-4 0-1,6 0-247,1-1 0,-1 1 0,0-1 0,1 1 0,-1-1-1,0 1 1,1-1 0,-1 1 0,1-1 0,-1 0 0,1 1 0,-1-1-1,1 0 1,0 1 0,-1-1 0,1 0 0,0 1 0,0-1 0,-1 0-1,1 0 1,0 0 0,0 1 0,0-1 0,0 0 0,0 0 0,0 0-1,0 1 1,0-1 0,0-1 0,0 1-25,0-1-1,0 0 1,0 1 0,1-1-1,-1 1 1,0-1 0,0 1-1,1-1 1,-1 1 0,1-1-1,-1 1 1,1-1 0,0 1-1,0 0 1,0-1 0,1 0-1,1 0-427,1 1 0,0 0 0,0 0 0,0 0-1,0 1 1,0-1 0,0 1 0,0 0 0,1 0-1,-1 0 1,0 1 0,5 0 0,1 5-5179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7:2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468 333 496,'0'0'352,"-109"-149"81,60 105-417,-7 4-16,-13 3-112,-17 4-113,-13 4-143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7:3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21 166 3362,'0'0'7123,"-13"-2"-4430,6-1 2372,331-16-4398,-79 7-200,-205 9-443,138-6 11,-178-11 455,-1 17-486,1 1-1,-1-1 0,0 0 0,0 1 1,0-1-1,0 1 0,0-1 0,-1 1 1,1-1-1,-1 1 0,0 0 0,0 0 0,1 0 1,-1 0-1,-1 0 0,1 0 0,-4-2 1,-5-4-9,-1 1 1,-19-8-1,-7-4 73,38 19-71,0 0 1,0 0 0,0 0 0,0 0-1,0 0 1,0 0 0,0 0 0,0 0 0,0 0-1,-1 0 1,1 0 0,0 0 0,0 0-1,0 0 1,0-1 0,0 1 0,0 0 0,0 0-1,0 0 1,0 0 0,0 0 0,0 0 0,0 0-1,0 0 1,0 0 0,0 0 0,0 0-1,0 0 1,0 0 0,0 0 0,0-1 0,0 1-1,0 0 1,0 0 0,0 0 0,0 0-1,0 0 1,0 0 0,0 0 0,0 0 0,0 0-1,0 0 1,0 0 0,0 0 0,0 0 0,0 0-1,0-1 1,0 1 0,0 0 0,0 0-1,0 0 1,1 0 0,-1 0 0,0 0 0,0 0-1,0 0 1,0 0 0,0 0 0,0 0 0,0 0-1,0 0 1,0 0 0,0 0 0,0 0-1,0 0 1,0 0 0,0 0 0,1 0 0,8-2-54,13 3 43,-19 0 14,0 0-1,1 0 1,-1 1-1,0-1 1,0 1-1,0 0 1,-1 0-1,1 0 1,0 0-1,-1 1 1,1-1-1,-1 1 1,0-1 0,1 1-1,-1 0 1,-1 0-1,1 0 1,0 0-1,-1 0 1,1 0-1,-1 0 1,0 0-1,0 1 1,1 5-1,1 7 4,0 0-1,-2 0 0,1 29 1,-1-36-21,-1 0 1,0 0 0,-1-1-1,0 1 1,0 0-1,-1 0 1,0-1 0,0 1-1,-1-1 1,0 0-1,-1 0 1,0 0 0,-6 10-1,-26 33-4121,21-33-837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7:4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 2721,'0'0'8866,"-7"0"-7498,-14 0-358,13 0-133,21 0-568,112-7 191,10-1-53,-209-1 1655,78 24-1963,26 53 737,-17-42-678,-2 0 0,13 41 0,-11-2-135,-3 0-1,-3 1 1,-2 120 0,-5-184-45,0 0 1,0 0-1,-1 0 1,1 0 0,0 0-1,-1 1 1,0-1-1,1 0 1,-1 0-1,0 0 1,0-1-1,0 1 1,-1 0-1,1 0 1,0-1 0,-1 1-1,1 0 1,-1-1-1,1 1 1,-1-1-1,0 0 1,1 0-1,-1 0 1,0 1-1,0-2 1,0 1-1,0 0 1,0 0 0,0-1-1,0 1 1,0-1-1,-3 1 1,-8 1 131,0-1 1,0 0-1,0-1 1,-16-2-1,17 2-204,5-1-160,1 0 0,0 0 0,0-1 0,0 0 0,0 0 0,1 0 1,-1-1-1,-8-4 0,-12-6-2279,-18-3-3494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2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4914,'0'0'6030,"1"0"-6014,-1 0 0,0 1-1,0-1 1,0 0 0,0 0 0,0 0 0,1 0 0,-1 1 0,0-1 0,0 0 0,0 0 0,0 0 0,1 0 0,-1 0 0,0 0 0,0 0-1,0 0 1,1 0 0,-1 0 0,0 1 0,0-1 0,1 0 0,-1 0 0,0 0 0,0 0 0,0 0 0,1 0 0,-1-1 0,0 1 0,0 0-1,0 0 1,1 0 0,-1 0 0,0 0 0,0 0 0,0 0 0,1 0 0,-1 0 0,0-1 0,0 1 0,0 0 0,0 0 0,1 0 0,-1 0-1,0 0 1,0-1 0,0 1 0,0 0 0,0 0 0,0 0 0,0-1 0,1 1 0,-1 0 0,0 0 0,0 0 0,0-1 0,0 1 0,0 0 0,0 0-1,0-1 1,0 1 0,0 0 0,0 0 0,0 0 0,0-1 0,0 1 0,-1 0 0,144 107 1052,-113-87-1486,0-2 1,2-1-1,37 14 0,-60-28-777,0 0-1,1-1 1,-1 0 0,18 1 0,-11-3-1772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7:4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1793,'0'0'5605,"0"-6"-5207,0-18 12,0 18 2867,2 8-3059,7 5-6,0 1-1,0 1 1,-1-1-1,0 2 0,-1-1 1,0 1-1,9 15 1,36 83 333,-38-75-359,126 244 1025,-84-177-1034,24 36-126,-65-113-41,1-1-1,2-1 1,35 35 0,-3-14 11,2-2 1,1-2 0,2-3-1,2-2 1,1-2-1,1-3 1,2-3-1,0-3 1,1-2-1,2-2 1,98 13 0,-92-24 3,1-3 1,79-6 0,-134 0-11,0 0-1,0-1 1,0-1-1,-1 0 1,1-2-1,-1 0 1,-1 0-1,29-17 1,-20 8 11,0-1 0,-1-1 0,-1-1 0,27-28 0,-36 32 17,0-1 0,0 0 0,-2-1 0,0 0 0,-1 0 0,0-1-1,-1 0 1,-1-1 0,-1 0 0,-1 0 0,0 0 0,-1-1 0,-1 1-1,-1-1 1,0-35 0,-2 21 87,1 2 61,-2 0 1,-5-33-1,4 53-148,0 1 0,-1 0-1,0-1 1,-1 1 0,0 1-1,0-1 1,-1 1 0,0-1 0,-1 1-1,-7-8 1,7 9 4,-1 0 1,0 0-1,-1 1 1,1 0-1,-1 1 0,-1 0 1,1 0-1,-1 0 1,0 1-1,0 1 0,-1 0 1,-17-6-1,26 10-57,-1 0 1,1 0-1,-1 0 0,0 0 0,1 0 0,-1 0 0,1 0 0,-1 1 1,0-1-1,1 1 0,-1-1 0,1 1 0,-1-1 0,1 1 0,0 0 1,-1 0-1,1 0 0,0 0 0,-1 0 0,1 0 0,-2 2 0,-20 30-9,15-18 7,-54 95-16,31-51-53,30-58 51,5-4 70,44-34 105,85-84-1,-127 114-131,-1 2 2,-3 4 1,-1-1 0,1 0 0,0 0 1,-1 1-1,1-1 0,0 1 0,0 0 0,0-1 0,0 1 0,4-1 0,-4 2-22,0 0 0,-1 0 0,1 0 0,0 1 0,-1-1 0,1 1 0,0-1-1,-1 1 1,1-1 0,-1 1 0,1 0 0,-1 0 0,0 0 0,1 0 0,-1 0 0,0 0 0,3 3 0,16 14-75,-1 0 1,-1 2 0,0 0 0,27 44 0,-14-11-3005,-4 3-4149,-14-26-599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7:4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23 268 2561,'0'0'5619,"-4"13"-4939,-11 43-37,14-55-614,1 0 1,-1 1-1,1-1 0,-1 0 1,1 1-1,0-1 1,0 0-1,0 1 0,0-1 1,0 0-1,0 1 0,0-1 1,0 1-1,1-1 0,-1 0 1,0 1-1,1-1 0,-1 0 1,1 0-1,-1 1 1,1-1-1,0 0 0,0 0 1,-1 0-1,1 0 0,0 0 1,0 0-1,0 0 0,0 0 1,0 0-1,0 0 0,1-1 1,-1 1-1,0 0 1,2 0-1,3 2 83,1 2-22,1-1 1,0-1 0,0 1 0,1-2-1,-1 1 1,1-1 0,-1 0 0,11 0-1,10 1 198,32-3 0,-36 0-170,-17 0-88,1 0 1,-1-1 0,1 0 0,-1 0 0,1-1 0,-1 0 0,0 0 0,14-7 0,-18 7-12,-1 0 0,1 0 0,-1-1 0,1 1 0,-1-1 1,0 0-1,0 0 0,0 0 0,-1 0 0,1 0 1,-1-1-1,1 1 0,-1-1 0,0 0 0,-1 0 0,1 0 1,-1 0-1,1 0 0,0-8 0,2-18 518,-2-1 0,-3-58 0,0 28 523,0-49 3075,-2 144-4157,-5 64-69,8-89 84,0 0 1,1-1-1,0 1 0,0 0 1,1 0-1,0-1 0,1 1 0,5 12 1,-3-12-34,0 1 0,1-1 1,0 0-1,1 0 0,0 0 1,0-1-1,14 12 0,-16-16-412,1 0-1,0 0 0,0-1 0,0 0 0,0 0 1,0 0-1,1-1 0,-1 0 0,1 0 0,0 0 1,0-1-1,0 0 0,7 0 0,14-1-3188,-3 0-671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7:4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61 1217,'0'0'8041,"0"-2"-7398,0 4-648,0-2 66,0 1-1,0-1 1,0 1 0,0 0-1,1-1 1,-1 1-1,0 0 1,0-1 0,0 1-1,-1-1 1,1 1-1,0 0 1,0-1 0,0 1-1,0-1 1,0 1 0,-1 0-1,1-1 1,0 1-1,-1-1 1,1 1 0,0-1-1,-1 1 1,1-1-1,-1 1 1,1-1 0,0 0-1,-1 1 1,1-1-1,-1 1 1,1-1 0,-1 0-1,0 0 1,1 1 0,-1-1-1,1 0 1,-1 0-1,0 0 1,1 1 0,-1-1-1,1 0 1,-1 0-1,0 0 1,-2 0 101,1 0 1,0 0-1,-1 0 0,1 0 0,-1 0 1,1-1-1,0 1 0,-1-1 1,1 0-1,0 1 0,0-1 0,-1 0 1,1 0-1,-3-3 0,4 3-108,0 0-1,0-1 1,0 1-1,0-1 1,1 0 0,-1 1-1,0-1 1,1 0-1,-1 1 1,1-1-1,0 0 1,0 1-1,-1-1 1,1 0 0,0 0-1,0 1 1,1-1-1,-1 0 1,0 0-1,0 1 1,2-3-1,-1 2-37,0 0-1,0 0 0,0 0 1,0 1-1,0-1 0,1 0 1,-1 1-1,1-1 0,-1 1 1,1-1-1,0 1 0,0 0 1,-1 0-1,1 0 0,0 0 1,0 0-1,0 0 0,0 0 1,0 1-1,0-1 0,0 1 1,0 0-1,1-1 0,2 1 1,2-1-12,0 0 1,0 1 0,0 0-1,0 0 1,1 0 0,8 3 0,-15-3-8,0 0 0,-1 0 0,1 1 0,-1-1 0,1 0 0,-1 1 0,1-1 0,-1 1 0,1-1 0,-1 1 0,0-1 0,1 1 0,-1-1 0,0 1 0,1-1 0,-1 1 0,0-1 0,0 1 0,1 0 0,-1-1 0,0 1 0,0-1 0,0 1 0,0 1 0,1 18-49,-1-15 27,0 2-292,0 1 1,-1-1 0,0 0 0,-1 7-1,1-10-285,-1 0 0,1-1 0,-1 1 1,1-1-1,-1 0 0,0 1 0,0-1 0,-1 0 0,-3 4 0,-22 20-7981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09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986 7 544,'-1'-6'21037,"-3"7"-22729,-43 32 1758,-48 45-1,25-20-92,-79 56 31,-134 115 8,78-55 39,117-102-43,72-54-33,14-15 23,1-1 0,-1 1 0,0-1 0,0 0 0,0 0 0,0 0 0,-1 0 0,1 0 0,-5 3 0,4-5-100,16 0-5088,22-3-99,13-11-984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11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348 211 576,'0'0'5515,"0"-4"-4878,1-37 592,-2-58 784,0 96-1984,1 1 1,-1 0-1,0-1 0,0 1 1,0 0-1,0 0 0,0 0 1,0 0-1,-1 0 0,1 0 1,-1 0-1,1 1 0,-1-1 1,0 0-1,0 1 0,0-1 0,0 1 1,0 0-1,0 0 0,-2-1 1,-6-3 54,1 1 0,-1 0 0,-12-3 0,6 4-41,1 1-1,-1 0 0,0 1 0,-21 2 1,11-1-39,21 0-4,0 1 0,0-1 0,0 1 0,0 0 0,0 0-1,0 1 1,0-1 0,0 1 0,0 0 0,0 0 0,1 1-1,-1 0 1,1-1 0,0 2 0,0-1 0,0 0-1,0 1 1,0 0 0,1-1 0,0 1 0,-1 1 0,2-1-1,-1 0 1,0 1 0,1 0 0,0-1 0,-3 9 0,-1 6-12,1 0 0,1 0 0,1 0 0,0 1 0,2-1 0,0 23 0,1-36 9,0 0 0,1 0 0,0 0 0,0-1-1,0 1 1,1 0 0,0 0 0,0-1 0,0 1-1,1-1 1,0 0 0,0 0 0,0 0 0,0 0-1,1 0 1,0-1 0,0 1 0,0-1 0,1 0-1,-1-1 1,1 1 0,0-1 0,0 1 0,10 3-1,-1-1 6,1 0-1,0-1 1,0-1-1,0 0 1,1-1-1,-1-1 1,1 0-1,21-1 1,-20 0 73,-11 0-87,0-1 1,1 0 0,-1 0-1,11-2 1,-15 2 56,-1 0-1,0-1 1,0 1-1,0 0 1,0-1-1,0 1 0,0-1 1,0 1-1,0-1 1,0 0-1,-1 1 1,1-1-1,0 0 1,0 1-1,0-1 1,-1 0-1,1 0 1,0 0-1,-1 0 1,1 0-1,-1 0 1,1 0-1,-1 0 0,0 0 1,1 0-1,-1 0 1,0 0-1,0 0 1,1 0-1,-1 0 1,0 0-1,0-2 1,0 2-21,0 0-1,0 0 1,0 0 0,0 0 0,0 0 0,0 0 0,-1 0-1,1 0 1,0 1 0,0-1 0,-1 0 0,1 0 0,-1 0-1,1 0 1,-1 0 0,1 1 0,-1-1 0,1 0 0,-1 0-1,0 1 1,1-1 0,-1 0 0,0 1 0,-1-2 0,-24-4-1,19 6 19,-11-3 12,0 1-1,-1 1 1,-24 3-1,36-2-43,1 1-1,0 0 1,0 1-1,0 0 1,1 0-1,-1 0 1,0 1-1,1-1 1,-1 1-1,1 1 1,0-1-1,0 1 1,-9 8-1,7-4-19,-1 1 1,1 0-1,1 0 0,0 0 0,0 1 1,1 0-1,-7 18 0,9-21-13,1 1-1,0-1 0,0 1 1,1 0-1,0-1 1,0 1-1,0 0 1,1-1-1,1 1 1,-1 0-1,1 0 1,3 8-1,-3-12 2,1 0 0,0 0 0,0 0-1,1-1 1,-1 1 0,1-1 0,0 0 0,0 1 0,0-1 0,0-1-1,0 1 1,1 0 0,-1-1 0,1 0 0,0 0 0,5 3-1,7 2-53,0-1 0,29 8-1,-8-7 2,1-2 0,0-2 0,0-1 0,48-4 0,-68 2 32,-9 0 39,0-1 1,-1 0-1,1 0 1,-1-1-1,0 0 1,1 0-1,-1-1 1,0 0-1,12-6 1,-17 7 33,1 0 0,-1-1 0,1 0 0,-1 0 0,0 0 0,0 0 0,0 0 1,0 0-1,-1-1 0,0 1 0,1-1 0,-1 0 0,0 0 0,-1 0 0,1 0 1,-1 0-1,1 0 0,-1 0 0,-1 0 0,2-8 0,-1-5 150,0-1-1,-1 0 1,-2-19 0,1 29-164,-1 1 0,1-1 0,-1 1 0,-1-1 1,1 1-1,-1 0 0,-1 0 0,1 0 0,-8-10 1,1 3 3,-1 0 1,-14-13-1,22 24-190,0 0 1,0 0-1,0 1 0,-1-1 0,1 1 1,-1 0-1,1-1 0,-1 2 0,0-1 1,0 0-1,0 1 0,0 0 0,0 0 1,0 0-1,-5 0 0,-7 1-3184,0 0-1832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12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149 251 5026,'0'0'4133,"15"-3"-3688,50-14-138,-62 16-277,0 0 0,0 0 1,0-1-1,0 1 0,0-1 0,0 1 0,-1-1 0,1 0 0,-1 0 0,0 0 1,1 0-1,-1-1 0,0 1 0,0-1 0,0 1 0,-1-1 0,1 1 0,-1-1 0,1 0 1,0-3-1,0-1 25,0-1 1,-1 1-1,0-1 1,0 1-1,-1-14 1,0 17-19,0-3 88,0 0 0,0 0 0,-1-1 0,0 1 0,0 0-1,0 0 1,-5-11 0,4 15-86,1 0-1,-1 0 1,0 0 0,-1 0-1,1 0 1,0 0-1,-1 1 1,0-1 0,1 1-1,-1 0 1,0 0 0,0 0-1,0 0 1,-1 0 0,1 1-1,0-1 1,-4 0-1,-6-1-25,0 0-1,1 1 0,-1 0 0,0 1 0,0 1 0,0 0 1,0 0-1,-14 4 0,23-4-17,0 1 0,1 0 1,0 1-1,-1-1 0,1 1 0,0-1 1,-1 1-1,1 0 0,0 0 0,1 0 1,-1 1-1,0-1 0,0 1 0,1-1 1,0 1-1,-1 0 0,1 0 0,0 0 1,0 0-1,1 0 0,-1 1 0,1-1 1,0 0-1,-1 1 0,2-1 0,-1 1 1,-1 6-1,1-4-2,0 0 0,1 0 1,-1 0-1,1 0 0,0 0 0,1-1 0,0 1 1,-1 0-1,2 0 0,-1 0 0,1-1 1,0 1-1,0 0 0,0-1 0,1 0 0,5 9 1,0-5 27,1-1 0,0 0 1,0 0-1,1-1 0,0 0 1,0-1-1,1 0 0,19 8 1,-16-8 31,0-1 1,1-1 0,-1 0 0,1-1-1,0 0 1,27 0 595,-54-3 768,12 0-1414,-23 0 38,0 0 1,0 2-1,0 0 0,-23 6 0,38-6-50,1 0 1,0 1 0,1 0-1,-1 0 1,0 0-1,1 1 1,0 0 0,0 0-1,0 0 1,0 1 0,1 0-1,-1 0 1,1 1 0,1-1-1,-1 1 1,1 0 0,-6 10-1,7-9-11,-1 1 0,1-1 0,1 1 0,0 0 0,0 0 0,0 0 1,1 0-1,0 1 0,0-1 0,1 0 0,1 10 0,0-12 2,0 1 1,0-1 0,0 1 0,1-1-1,0 0 1,0 0 0,1 0-1,-1 0 1,1 0 0,1 0 0,-1-1-1,1 1 1,0-1 0,5 5-1,4 2 9,0-1 0,1 0-1,0-2 1,0 1 0,1-2-1,0 0 1,1 0 0,0-2-1,0 0 1,1-1 0,-1 0-1,1-2 1,0 0 0,0 0-1,32-1 1,-39-2-24,1 0 95,1 0 0,-1 0 0,0-1 0,0-1 1,14-3-1,-22 4 27,1 0 1,-1-1-1,0 0 0,1 1 0,-1-1 1,0-1-1,0 1 0,0 0 1,0-1-1,0 1 0,-1-1 1,1 0-1,-1 0 0,0 0 1,0 0-1,0 0 0,0-1 1,0 1-1,1-6 0,1-5 88,-1 1 0,-1-1-1,0 1 1,-1-1 0,-1 1-1,-1-27 1,0 3-154,0 23-59,1 0 0,-2 0 1,0 0-1,0 0 1,-6-16-1,6 25-271,0 0 0,1 0 0,-1 0 0,-1 0 0,1 1-1,-1-1 1,0 1 0,0 0 0,0 0 0,0 0 0,-1 0 0,0 0 0,0 1 0,0 0 0,0 0-1,0 0 1,-8-4 0,-28-4-4834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1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1255 30 2417,'0'0'4965,"8"-7"-4261,16-9-394,-15 10 14,-13 10 702,-476 316 2417,-35-49-1118,234-147-1143,266-114-6942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1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16 2225,'0'0'5357,"-11"-4"-4797,6 2-514,3 1-27,-1-1 0,-1 1 0,1 0 1,0 0-1,0 0 0,0 0 0,-1 1 0,1-1 0,0 1 0,-1 0 0,1-1 0,0 2 0,-1-1 0,1 0 0,0 1 0,-1-1 0,1 1 0,0 0 1,0 0-1,0 1 0,0-1 0,0 1 0,0-1 0,0 1 0,-4 3 0,-4 5 31,1 1-1,1 0 1,0 1 0,0 0-1,1 1 1,1 0 0,0 0-1,0 0 1,1 1 0,1 0-1,1 0 1,-6 26-1,3 5-26,1 0-1,1 86 0,5-119-27,1 0-1,0 0 1,1-1-1,0 1 0,1 0 1,0 0-1,1-1 1,0 0-1,0 0 1,2 0-1,-1 0 0,1-1 1,1 0-1,0 0 1,0 0-1,1-1 0,0-1 1,1 1-1,0-1 1,0 0-1,18 10 1,-20-13 0,1-1 1,0 0 0,0 0 0,0-1 0,1 0 0,-1-1 0,16 3 0,0-2 48,39-1 1,-61-2-28,-1 0 0,1-1 0,0 1 0,0-1 1,-1 1-1,1-1 0,0 0 0,0 1 0,-1-1 1,1 0-1,-1 0 0,1 0 0,-1-1 1,1 1-1,-1 0 0,0 0 0,0-1 0,1 1 1,-1-1-1,0 1 0,0-1 0,0 1 0,-1-1 1,1 0-1,0 1 0,-1-1 0,1 0 0,-1 0 1,1 1-1,-1-1 0,0 0 0,1-2 1,0-11 246,1 1 1,-2-1 0,-1-17-1,1 12 79,0 14-288,-1 0 0,1-1 1,-1 1-1,0 0 0,-1 0 1,0 0-1,0 0 1,0 0-1,0 0 0,-1 0 1,0 0-1,0 1 0,-1 0 1,0-1-1,0 2 1,0-1-1,0 0 0,-1 1 1,1-1-1,-1 1 0,-9-5 1,4 3-115,0 0 0,-1 1 0,0 1 0,0 0 0,0 0-1,0 1 1,0 0 0,-1 1 0,1 1 0,-1 0 0,-12 0 0,-2 0-735,13 0-468,0 1 0,1 1 0,-1-1 0,-17 5-1,7 5-3440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14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28 4338,'0'0'2561,"-27"-5"-2211,-84-15-148,106 19-190,0 1-1,1-1 0,-1 1 0,1 0 1,-1 0-1,1 0 0,-1 1 0,0-1 1,1 1-1,0 0 0,-1 0 0,1 1 1,-1 0-1,1-1 0,0 1 0,0 1 1,0-1-1,0 0 0,-5 6 0,0-2-9,1 0 28,0 1 0,0-1 0,1 1-1,0 1 1,1-1 0,-1 1 0,-6 12 0,10-16-27,1 0 1,0 0 0,0 0 0,1 0 0,-1 0 0,1 1-1,0-1 1,0 0 0,0 1 0,1-1 0,-1 1-1,1-1 1,0 1 0,0-1 0,1 1 0,-1-1 0,1 0-1,0 1 1,2 4 0,-1-6-3,-1 0 1,1-1-1,0 1 1,0 0-1,0-1 1,0 1-1,1-1 1,-1 0 0,1 1-1,-1-1 1,1-1-1,0 1 1,0 0-1,0-1 1,0 1-1,4 1 1,6 1 4,0 0 1,23 4-1,-7-4 42,0-2 0,0 0 0,48-5 0,-75 3-15,0 0 0,1-1-1,-1 1 1,0-1 0,0 1-1,0-1 1,0 0 0,0 0-1,0 0 1,0 0 0,0 0-1,0 0 1,0-1-1,-1 1 1,1-1 0,0 1-1,-1-1 1,1 0 0,-1 1-1,0-1 1,0 0 0,1 0-1,-1 0 1,0 0 0,-1 0-1,1 0 1,0 0-1,-1-1 1,2-2 0,-1-7 513,1 0-1,-2 0 1,1-1 0,-3-16 0,1 0 3586,3 55-4294,-2 45-1,-1-4 243,13 64 147,-6-85-878,-2 0 0,-2 0 0,-4 58 0,-5-70-3642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48 3618,'0'0'6731,"-13"-7"-5894,-40-24-172,51 30-607,-1-1 0,1 1-1,-1 0 1,1 0 0,-1 0 0,0 1 0,1-1 0,-1 1 0,0-1 0,0 1-1,1 0 1,-1 0 0,0 0 0,0 0 0,-4 1 0,-1 1 38,0-1-17,1 1 0,0 0 1,0 0-1,0 1 0,0 0 1,0 1-1,-11 6 0,-45 37 177,36-26-146,7-5-64,0 0-1,1 2 1,1 0 0,-25 31-1,34-36-29,1 0-1,-1 1 1,2-1 0,0 1-1,1 1 1,0-1-1,1 1 1,-5 27-1,6-17-13,0 1 0,2 0 0,2 26 0,0-42-4,1 0 0,0 0 0,0-1 0,1 1 0,1 0 0,0-1 0,0 0 0,0 0 0,1 0 0,1 0 0,5 9 0,-2-8 2,0 0-1,1 0 1,-1-1-1,2 0 1,-1-1-1,1 0 0,1-1 1,0 0-1,0 0 1,0-1-1,0-1 1,1 0-1,0 0 1,0-1-1,0-1 1,1 0-1,-1 0 1,1-1-1,16 0 1,-8-1 7,16 0 24,38-2-1,-64 0-13,-1 0-1,1-1 0,-1 0 1,0 0-1,0-1 0,0-1 1,0 0-1,13-7 1,-20 9 28,0-1 0,-1 1 1,1 0-1,0-1 1,-1 0-1,0 0 0,0 0 1,0 0-1,0 0 0,0 0 1,0 0-1,-1 0 1,1-1-1,-1 1 0,0-1 1,0 1-1,-1-1 0,1 1 1,0-5-1,-1-5 154,1 1-1,-1-1 0,-1 1 1,-3-16-1,3 22-153,0 1 1,-1 0-1,1 0 0,-1-1 0,0 1 0,0 0 0,-1 1 1,0-1-1,1 0 0,-2 1 0,1-1 0,0 1 1,-5-4-1,2 3-19,-1-1 1,1 2 0,-1-1-1,0 1 1,0 0 0,0 1-1,-1-1 1,-7-1 0,-7-1-53,-1 1-1,0 1 1,1 1 0,-1 1-1,-27 1 1,30 0-203,7 1-67,0 0 0,-20 2 0,30-2 36,1 1-1,-1-1 0,1 1 0,-1 0 0,1-1 1,-1 1-1,1 0 0,0 0 0,-1 0 0,1 1 0,0-1 1,0 1-1,0-1 0,0 1 0,0 0 0,0-1 1,1 1-1,-4 4 0,2 10-4010,3-1-958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36 4738,'0'0'8337,"1"-7"-7787,3-22 104,-5 35-594,0-1-1,-1 0 1,0 0 0,0 0 0,0 0 0,0 0 0,-1-1 0,0 1 0,0-1 0,0 1 0,-5 4 0,-6 10 178,-101 137-283,87-119-2156,11-16-2129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393 114 3217,'0'0'7383,"-22"-18"-6458,-73-56-311,91 71-572,0 1 1,0-1-1,-1 1 0,0 0 1,1 0-1,-1 1 1,0-1-1,0 1 0,0 0 1,0 0-1,0 0 1,0 1-1,0 0 0,0 0 1,0 0-1,-7 2 1,-5 0 127,9-2-134,1 1 0,-1 0-1,0 1 1,1 0 0,-1 0 0,1 1-1,-1-1 1,1 2 0,0-1 0,0 1-1,1 0 1,-1 1 0,1-1 0,0 1-1,0 0 1,0 1 0,1-1 0,0 1 0,0 1-1,0-1 1,1 0 0,0 1 0,0 0-1,1 0 1,0 0 0,0 1 0,0-1-1,1 1 1,0-1 0,1 1 0,-1 12-1,1-13-35,1 0 0,0 0 0,1 0 0,0 0 0,0 0 0,2 9 0,-1-13-1,-1 1 0,1-1 0,-1 0 0,1 0 0,0 0 0,0 0 0,0 0 1,1-1-1,-1 1 0,1-1 0,0 1 0,-1-1 0,7 3 0,1 2 15,0-2 1,1 1-1,0-1 1,0-1-1,0 0 0,1-1 1,16 3-1,1-2 59,54-1 1,-78-3-37,-1 0 1,1 0-1,-1-1 1,0 0-1,1 0 1,-1 0 0,0 0-1,0-1 1,0 0-1,0 0 1,0 0-1,0 0 1,0-1-1,-1 1 1,1-1 0,-1 0-1,1 0 1,-1 0-1,0 0 1,-1-1-1,1 1 1,0-1-1,-1 0 1,0 0 0,2-5-1,1-2 588,-1 0 0,0-1 1,-1 0-1,0 0 0,-1 0 0,0 0 0,-1 0 0,-1-13 409,1 42-1513,-2-9 422,15 216 429,-3-79-5651,-9-122 643,1-3-2797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7267,'0'0'6048,"1"12"-5925,5 61 519,3 59 834,-8-124-1406,-1 0 0,0 1 0,-1-1 0,0 1 0,0-1 0,0 0 0,-1 1 0,-1-1 0,1 0-1,-1 0 1,-1-1 0,1 1 0,-1-1 0,-7 9 0,-1 2 207,-28 27-1,7-19-913,29-24-23,-1 1 0,1-1-1,-1 0 1,0-1 0,-9 3 0,3-3-4937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10 256,'0'0'7873,"-4"0"-6326,-42 0 3520,53 0-4950,296-9 700,-299 8-1332,8 2 2498,-10 14-53,2 42-1932,1 1-1,16 63 1,-5-29-460,-15-89 205,7 33-2312,-7-34 2096,-1-1-1,1 1 1,0-1-1,0 1 0,0 0 1,0-1-1,0 0 1,0 1-1,0-1 0,0 0 1,1 1-1,-1-1 0,0 0 1,1 0-1,-1 0 1,1 0-1,-1 0 0,3 1 1,14 1-5637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36 3762,'0'0'6568,"-12"19"-6048,-40 65-256,49-79-246,1 1 0,0-1 0,0 1-1,0 0 1,1 0 0,0 0-1,0 0 1,0 0 0,1 0 0,0 0-1,0 0 1,1 0 0,-1 1-1,2-1 1,-1 0 0,0-1 0,1 1-1,0 0 1,0 0 0,1-1-1,0 1 1,0-1 0,0 0 0,6 8-1,-3-6-9,0 1 0,1 0-1,-1-1 1,2-1-1,-1 1 1,1-1 0,0 0-1,0-1 1,0 1 0,1-2-1,0 1 1,0-1 0,10 3-1,0-2 8,-1-1 0,1-1 0,0-1 1,0-1-1,35-1 0,-48-1 15,1 1 0,-1-2 0,0 1 0,0-1 1,0 0-1,0 0 0,0 0 0,-1-1 0,1 0 0,-1 0 0,1 0 1,-1-1-1,0 0 0,-1 0 0,1 0 0,-1-1 0,1 1 1,-1-1-1,5-9 0,-3 5 101,-1 0 1,0 0 0,-1 0-1,0-1 1,0 1-1,-1-1 1,0 0 0,-1 0-1,0 0 1,0 0-1,-1-13 1,-1 13 11,0 0 21,0 0 0,0 0 0,-3-11 0,2 18-118,0-1 0,0 0 0,-1 1 1,1-1-1,-1 1 0,0 0 0,0-1 0,0 1 0,0 0 0,-1 0 1,-3-3-1,-5-6 115,-2 1 0,1 1 0,-1 0 1,-25-14-1,31 20-504,1 1 0,-1-1 1,0 2-1,0-1 0,0 1 0,0 0 1,0 0-1,-1 1 0,1 0 0,0 1 1,-1-1-1,-14 2 0,1 5-4942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7267,'0'0'6964,"43"135"-5956,-35-77-304,-8 2 33,0-2-225,0-3-384,-27-9 128,-2-8-256,2-9-80,3-10-864,5-11-1554,11-8-1744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201 215 5042,'0'0'5883,"9"-12"-5245,25-38-59,-32 46-507,0 0 1,0 1 0,-1-1-1,1 0 1,-1 0 0,0 0 0,0-1-1,-1 1 1,1 0 0,-1 0-1,0 0 1,0 0 0,0-1-1,0 1 1,-3-8 0,2 4 49,1 5-88,-1 1 0,1-1-1,-1 0 1,0 1-1,0-1 1,0 0-1,-1 1 1,1-1 0,0 1-1,-1-1 1,0 1-1,1 0 1,-1 0-1,0 0 1,-3-3 0,0 2-2,1 0 1,0 1-1,-1-1 1,1 1-1,-1 0 1,0 0-1,0 0 1,-5 0-1,-9-2 21,-1 2-1,0 0 1,-30 1 0,36 1-29,12 0-18,-1 0 0,1 0 0,-1 0 0,1 1 0,-1-1 0,1 1 0,-1-1 0,1 1 0,0 0 0,-1-1 0,1 1 0,0 1 0,0-1 0,-1 0 0,1 0 0,0 1 0,-2 1 0,2 0-1,0-1-1,1 1 0,-1 0 0,1-1 1,0 1-1,0 0 0,0 0 0,0 0 1,0 0-1,0 0 0,1 0 1,-1 0-1,1 6 0,0-5-6,-1 0-1,1 0 1,0 0 0,1 0-1,-1 0 1,1 0 0,0 0 0,-1 0-1,2 0 1,-1 0 0,0 0-1,1-1 1,3 6 0,-2-5-3,1 0 1,0 0-1,0 0 1,0 0-1,0-1 1,1 0-1,-1 0 1,1 0-1,6 3 1,14 5 17,0 0 1,0-2 0,1 0 0,0-2 0,40 6-1,-66-13-5,0 0-1,0 0 1,0 0 0,0 0-1,0 0 1,-1 1-1,1-1 1,0 0-1,0 0 1,0 0-1,0 0 1,0 0 0,0 0-1,0 0 1,-1 1-1,1-1 1,0 0-1,0 0 1,0 0-1,0 0 1,0 1 0,0-1-1,0 0 1,0 0-1,0 0 1,0 0-1,0 0 1,0 1-1,0-1 1,0 0-1,0 0 1,0 0 0,0 0-1,0 1 1,0-1-1,0 0 1,0 0-1,0 0 1,0 0-1,0 1 1,0-1 0,1 0-1,-1 0 1,0 0-1,0 0 1,0 0-1,0 0 1,0 0-1,0 1 1,0-1 0,1 0-1,-1 0 1,0 0-1,0 0 1,0 0-1,0 0 1,1 0-1,-1 0 1,-45 11 544,32-9-526,1 1 0,0 0 0,-1 1 0,2 0 1,-18 9-1,25-11-30,1 1 1,-1-1 0,1 1 0,0 0 0,0 0-1,0 0 1,0 0 0,1 0 0,-1 1-1,1-1 1,0 1 0,0 0 0,0-1-1,1 1 1,-1 0 0,1 0 0,0 0-1,0 0 1,0 1 0,0-1 0,1 5 0,-1 3-14,0-1 0,1 1 0,1-1 0,0 0 0,2 13 0,-1-19 11,-1 1 1,1-1-1,0 1 0,1-1 0,-1 0 0,1 0 1,0 0-1,0-1 0,1 1 0,-1-1 1,9 8-1,-1-2 0,0-1 0,0 0 1,1-1-1,1-1 0,-1 0 0,1 0 1,0-1-1,22 6 0,-13-6-55,-1-2 1,1 0-1,1-1 1,39 0-1,-59-3 67,0 0 1,0 0-1,0-1 1,0 1-1,0-1 0,0 1 1,0-1-1,0 0 1,0 0-1,0 0 0,-1-1 1,1 1-1,0-1 1,-1 0-1,1 1 0,3-5 1,-3 3 63,0-1 0,-1 1 0,1-1 0,-1 0 0,0 0 0,0 0 0,0 0 0,0 0 0,-1 0 0,2-7 0,0-7 281,-1-1 0,-1 0 0,-1 0 0,-2-26 0,1 35-264,1 3-65,-1 0 0,0 1 0,-1-1 0,0 0 0,0 1 0,0-1 0,-1 1-1,0 0 1,0-1 0,0 2 0,-1-1 0,0 0 0,0 1 0,-1-1 0,1 1 0,-1 0 0,0 1 0,0-1-1,-1 1 1,1 0 0,-1 0 0,0 1 0,0 0 0,-1 0 0,1 0 0,0 1 0,-1 0 0,0 0 0,1 1 0,-1-1-1,0 1 1,-11 1 0,10-1-232,-27 3-2983,32-1 2619,0 0 0,1-1 0,-1 1 0,1 0 1,0 0-1,-1 0 0,1 0 0,0 1 0,0-1 0,-1 1 0,-2 2 0,-12 17-6779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92 6723,'0'0'4130,"-15"19"-4013,-3 4-103,-23 38-1,39-56-7,0-1-1,0 1 1,0 1 0,0-1-1,1 0 1,-1 0 0,1 1-1,1-1 1,-1 0 0,1 1-1,0-1 1,0 1-1,1-1 1,-1 0 0,1 1-1,1-1 1,-1 0 0,1 1-1,3 7 1,-1-4 9,1-1-1,0 0 1,0 0 0,1 0 0,0-1-1,1 0 1,-1 0 0,15 11-1,-12-12 6,0 0-1,1 0 1,0-1-1,0 0 1,0-1-1,0 0 1,1-1-1,0 0 1,-1 0-1,14 0 1,2 0 234,-1-2-1,1-1 1,34-4 0,-49 3-56,1-1-1,-1-1 0,1 1 1,-1-2-1,0 0 0,0 0 0,0-1 1,14-9-1,-19 11-35,-1-1 1,0 0-1,0 0 0,0 0 1,0-1-1,-1 1 0,0-1 1,0 0-1,0-1 0,0 1 1,-1 0-1,0-1 0,0 0 1,-1 0-1,1 0 0,2-12 1,-3 5 50,0 1 0,0 0 0,-2-1 0,1 1 0,-1 0 0,-1-1 0,-1 1 0,-2-15 0,1 18-169,0 0 1,0 1 0,-1 0 0,0 0 0,0 0-1,-1 0 1,0 0 0,0 1 0,-1 0 0,0 0-1,-12-10 1,9 9-106,-1 1-1,0 0 1,0 0-1,-1 1 1,0 0-1,0 1 1,-1 0-1,1 1 1,-1 0-1,0 1 1,0 0-1,0 1 1,0 0-1,-1 1 1,1 0-1,-1 1 1,1 1-1,-23 3 1,26-2-423,0 0 0,1 0 1,-1 1-1,1 0 1,-1 1-1,1 0 0,0 0 1,1 1-1,-1 0 1,-12 10-1,-24 25-4919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9540,'0'0'5667,"59"115"-5395,-59-59-112,-5 1 0,-19-1-96,-6-6-64,1-6-16,2-8-1152,11-12-673,8-7-1873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3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3139 607 2193,'0'0'6736,"-15"-15"-4591,-17-16-691,8 9-1289,-2 2 0,1 1 0,-38-20-1,-428-190-238,450 211 49,-1 2 0,0 2 1,-53-11-1,-375-66-23,381 77 12,-1 4 0,-92 2 1,-100-11-53,47 5-1168,156 12 874,-406 2-5551,215 19 2705,210-12 1832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3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2399 0 208,'0'0'435,"-27"3"-128,-86 7-83,-295 21 2609,259-12-2092,47-4-567,45-5-70,0 3-1,-107 40 0,48-14-87,-177 69-19,269-97-7,0 0 1,0 3-1,1 0 0,1 1 1,0 1-1,1 0 0,1 2 0,1 1 1,0 0-1,-15 23 0,15-22 18,0 0 0,0-1-1,-2-1 1,-31 20-1,23-17 6,-47 45 0,44-34 30,-1-2 0,-2 0-1,-57 36 1,72-53 19,1 0 0,-26 24-1,36-29-12,1 1 0,0 0 0,1 0 0,0 1 0,0 0 0,-9 18 0,1 5 3,-35 79 705,45-97-661,0 0 0,2 1 0,-1 0 0,2-1 0,-1 30 0,3 182 803,0-214-898,2 0 0,-1 0 1,2-1-1,0 1 0,0-1 0,10 22 0,-1-7 52,29 46 1,-30-57-22,1 1 1,1-2 0,1 0-1,0 0 1,24 18 0,86 54 165,-116-81-187,11 5 31,-1-1 0,1-1 0,37 13 0,65 11 612,10 5-278,-24 8-306,-82-33 10,0-1-1,1-2 1,1 0-1,0-2 1,0-1 0,33 5-1,270 6 1180,-137-4-1051,282 36 14,-327-32-138,183 0 0,-163-13-167,-14 9 210,50 1-152,409-39 51,-362 1 96,128-16-94,10-3-7,-322 39 14,1-4-1,-1-3 1,66-18 0,651-219 1003,-765 239-994,0-1-1,-1 0 1,33-23 0,42-46 274,-36 31-311,78-49 0,-67 51 41,-45 26 53,0-1 0,-1-1 1,-2 0-1,0-2 0,31-46 1,-5 3-22,81-107 339,-122 167-418,5-4 179,-1 0 0,0-1-1,-1 0 1,0 0 0,-1-1 0,0 0 0,-1 0-1,6-19 1,3-8 273,-11 33-370,-1-1 0,-1 0 1,1-1-1,-1 1 0,2-10 1,-1-125 926,-4 84-852,1 52-99,0-1 0,-1 0-1,0 1 1,0-1 0,-1 1-1,1-1 1,-6-11 0,6 17-81,0 0 1,1 0-1,-1 1 0,0-1 1,0 1-1,0-1 1,1 0-1,-1 1 1,0-1-1,0 1 1,0 0-1,0-1 0,0 1 1,0 0-1,0 0 1,0-1-1,0 1 1,0 0-1,-1 0 1,-24 0-1172,17 1 408,-37-1-3103,-15 2-1815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2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20 1217,'0'0'5885,"0"-5"-4722,1-9 2250,2 36 142,1-2-4517,4 33 964,29 246 116,-36-280-111,0-6 7,-1 1 0,0 0 0,-3 19 1,2-31-7,1-1 0,-1 1 0,0 0 0,0-1 0,0 1 0,0-1 0,0 0 0,-1 1 0,1-1 0,0 0 0,-1 0 0,1 0 0,0 0 0,-1 0 0,0 0 0,1 0 0,-1 0 0,1 0 0,-1-1 0,0 1 0,0-1 0,1 1 0,-1-1 0,-3 0 0,-45 4 287,47-4-281,-7 0 36,-1 1-27,1-1-1,-1-1 0,0 0 0,0 0 0,-18-5 0,25 4-19,1 1-1,0-1 1,0 0-1,-1 0 1,1 0-1,0 0 1,1 0-1,-1-1 1,0 1-1,1-1 0,-1 0 1,1 1-1,0-1 1,0-1-1,0 1 1,0 0-1,0 0 1,1-1-1,0 1 1,-1-1-1,1-3 1,-1 2-28,1 1 0,0-1 0,0 1 0,0-1 0,1 0 0,-1 1 1,1-1-1,0 0 0,1 1 0,-1-1 0,1 0 0,2-6 0,-2 8-61,0 0 0,1 1-1,-1-1 1,1 0-1,0 1 1,0-1 0,0 1-1,0 0 1,0 0-1,1 0 1,-1 0-1,0 0 1,1 0 0,0 0-1,-1 1 1,1 0-1,0-1 1,0 1-1,4-1 1,7-2-953,0 1 0,0 1 0,0 0 1,23 0-1,13 2-2787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252 395 2545,'0'0'10613,"7"-23"-10226,24-76-171,-25 81-81,0 1 0,-1-1 0,-1 0 1,-1 0-1,0 0 0,-2 0 0,0 0 0,-2-29 1,1 44-91,0 0 0,-1-1 0,1 1 0,-1 0 0,0 0 0,0-1 0,0 1 0,0 0 1,-1 0-1,1 0 0,-1 0 0,0 0 0,0 1 0,0-1 0,0 0 0,0 1 0,-1 0 1,1-1-1,-1 1 0,1 0 0,-1 0 0,0 0 0,0 1 0,0-1 0,0 1 0,0 0 1,0-1-1,-7 0 0,-4-1-22,0 0 0,0 1 0,0 1 0,0 0 0,-24 2 0,31 0-21,1 0 0,-1 0 0,1 1 1,-1 0-1,1 0 0,0 1 1,0 0-1,0 0 0,0 0 1,0 0-1,1 1 0,-1 0 0,1 1 1,0-1-1,1 1 0,-1 0 1,1 0-1,0 0 0,0 0 0,-4 9 1,3-7-6,2 0 0,-1 0-1,1 0 1,0 1 0,0 0 0,1-1 0,0 1 0,1 0 0,0 0 0,0 0-1,0 0 1,1 0 0,0 0 0,1 0 0,0 0 0,0 0 0,3 8 0,-2-11-1,0-1 1,0 1 0,1-1 0,0 0 0,0 0 0,0 0 0,0 0 0,1-1 0,-1 1 0,1-1 0,0 0 0,0 0 0,0 0 0,9 4 0,6 3-6,1-1 0,21 6 0,-41-15 9,25 8 16,-1-1 0,41 6 1,-57-11 35,-12 1 24,-36 14-77,24-12-3,1 2 0,0 0-1,-22 13 1,32-16-7,1-1 1,-1 1-1,1 0 0,0 0 0,0 0 1,0 1-1,1 0 0,-1-1 0,1 1 1,0 0-1,0 1 0,1-1 0,0 0 1,-2 8-1,1-6-11,1 1 1,1 0-1,0 0 0,0 0 1,0 0-1,1 0 0,0 0 1,1 0-1,-1-1 0,2 1 1,2 12-1,-2-14 13,1 0-1,-1-1 0,1 1 1,0-1-1,0 0 0,1 0 1,-1 0-1,1 0 1,0-1-1,0 1 0,1-1 1,-1 0-1,1-1 1,0 1-1,9 4 0,-3-2 6,1-1 0,0 0-1,0-1 1,0-1-1,0 0 1,1 0 0,14 0-1,9 0 39,45-4-1,-77 1 27,0 0 1,-1-1-1,1 0 0,0 0 0,-1 0 0,1 0 0,0 0 1,-1-1-1,0 0 0,1 0 0,-1 0 0,0 0 0,0 0 0,0 0 1,0-1-1,0 0 0,-1 1 0,1-1 0,-1 0 0,0 0 1,0 0-1,0-1 0,0 1 0,0 0 0,-1-1 0,0 1 0,1-1 1,0-6-1,2-5 261,-2-1 0,1 0 0,-2 1 0,0-1 0,-2-24 0,0 31-274,0 1 0,-1-1 0,0 1 0,0 0-1,-1 0 1,0 0 0,-1 0 0,1 1 0,-2-1 0,1 1-1,-1 0 1,-9-12 0,3 7-254,0 1-1,-1 0 1,0 0 0,-1 2 0,-26-17-1,28 21-1561,5 4-2408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178 321 7027,'0'0'7099,"11"-20"-7077,60-107 15,-68 121-22,0 1 0,-1 0-1,0-1 1,0 1 0,0-1 0,-1 0 0,1 0-1,-1 1 1,-1-1 0,1 0 0,-1 0-1,0 0 1,-1 0 0,-1-9 0,1 11-8,0 1 1,0-1-1,0 0 1,-1 1-1,0-1 1,1 1 0,-1 0-1,-1-1 1,1 1-1,0 0 1,-1 0-1,1 1 1,-1-1-1,0 0 1,0 1-1,0 0 1,-1-1-1,1 1 1,0 1-1,-1-1 1,1 0-1,-7-1 1,-9-1 75,-1 0 0,1 2 0,-1 0 0,0 2 0,0 0 1,-25 3-1,43-2-79,0-1 1,0 0 0,0 0 0,0 1 0,0-1 0,0 1 0,0 0 0,0 0-1,0-1 1,0 1 0,0 0 0,0 1 0,1-1 0,-1 0 0,0 0 0,1 1 0,-1-1-1,1 1 1,0-1 0,-1 1 0,1 0 0,0 0 0,0-1 0,0 1 0,0 0-1,0 0 1,1 0 0,-1 2 0,-1 5-9,0 0-1,1 0 1,1 0-1,-1 1 1,2 9 0,-1-1-15,1-9 20,0-1 0,1 0 0,0 1 0,0-1 0,0 0 0,1 0 0,1 0 1,-1-1-1,1 1 0,0-1 0,1 0 0,0 0 0,0 0 0,0-1 0,1 1 0,0-1 1,8 6-1,-1-1 39,1 0 1,0-1-1,1-1 1,0 0-1,0-1 1,1-1-1,26 9 1,-40-16 199,-3 1-158,1 0 0,0-1 1,-1 1-1,1-1 0,-1 1 0,1 0 1,-1-1-1,1 1 0,-1-1 1,0 0-1,1 1 0,-1-1 0,0 1 1,1-1-1,-1 0 0,0 1 0,1-1 1,-1 0-1,0 0 0,0 0 0,1 0 1,-1 0-1,0 1 0,1-1 0,-1 0 1,-1-1-1,-3 2 186,-7 2-201,1-1 0,0 2 1,0-1-1,0 1 0,-13 8 0,21-10-78,0 0 0,0 0-1,0 0 1,0 1 0,0-1-1,1 1 1,-1 0 0,1 0-1,-1 0 1,1 0 0,0 0-1,1 0 1,-1 1 0,0-1-1,1 1 1,0-1 0,0 1-1,0-1 1,0 1 0,0 7-1,0-2-1,0 1 0,1-1-1,0 1 1,1-1-1,0 0 1,0 1-1,1-1 1,1 0-1,-1 0 1,1 0-1,1 0 1,0 0-1,0-1 1,1 0 0,-1 0-1,2 0 1,-1 0-1,1-1 1,1 0-1,-1 0 1,14 11-1,-11-11 12,0-1-1,0 0 0,1 0 1,-1-1-1,1 0 1,0 0-1,1-1 0,-1-1 1,11 3-1,2-2 13,0-1 0,0 0 0,29-2 0,-47-1 23,1 0 0,-1-1 0,1 1 0,-1-1 0,0 0 0,1 0 0,-1-1 0,0 0 0,0 0 0,1 0 0,5-4 0,-8 4 53,0-1 0,0 1 0,0-1 1,0 0-1,-1 0 0,1 0 0,-1 0 1,1 0-1,-1-1 0,0 1 0,0-1 1,-1 1-1,1-1 0,-1 0 0,0 0 1,1-5-1,1-3 101,-1 0 0,-1 0-1,0 0 1,-1 0 0,0 0 0,0 0 0,-5-22 0,3 26-171,0 1 0,0 0 0,-1 0 0,0 0-1,0 0 1,-1 0 0,0 1 0,0 0 0,0-1 0,-1 2 0,0-1 0,0 0 0,-9-7 0,6 8-93,0-1 1,0 1-1,-1 1 0,1-1 1,-1 1-1,0 1 0,0 0 1,0 0-1,-1 1 0,-12-2 1,-11 0-2075,-56 3 1,58 1 373,-75 0-5973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54 0,'0'0'4778,"-14"0"-4452,-37 0 349,-21 0 3759,29 0 152,728-25-2734,4-1-353,-521 26-2105,-311-2-7963,93 2 5890,-26 0-2593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2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63 1649,'0'0'6112,"-13"0"-5424,-44 0 179,47 1 3373,19 0-3509,30 0-870,718-14 4040,20-1-1108,-777 14-2718,1 0 1,0-1-1,0 1 1,-1 0-1,1-1 1,0 1 0,-1-1-1,1 1 1,0-1-1,-1 1 1,1-1 0,-1 1-1,1-1 1,-1 0-1,1 1 1,-1-1 0,1 0-1,-1 1 1,0-1-1,1 0 1,-1 0-1,0 1 1,0-1 0,1 0-1,-1 0 1,0 0-1,0 1 1,0-2 0,-2-11-2011,1 12 1553,1 1-1,0-1 1,-5-3-3825,4 4 3825,1 0-1,-1 0 1,1 0 0,-1-1-1,1 1 1,-1 0-1,0 0 1,-38 0-10223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4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2563 114 0,'0'0'5779,"0"-5"-4800,1 3-846,1-25 854,-1 26-964,-1 0 0,0 0 1,0 0-1,0 0 0,0-1 0,0 1 1,0 0-1,0 0 0,-1 0 0,1 0 0,0 0 1,0 0-1,-1 0 0,1 0 0,-1 0 0,1 0 1,-1 1-1,1-1 0,-1 0 0,0 0 0,1 0 1,-2-1-1,-12-2 68,0 0 0,0 1 0,0 0 0,-25-1 1,-61 2-132,63 3 53,-269 16-757,144 1-462,-181 26-1558,253-31 2776,-60 13 1041,-128 51-387,72-18-20,120-34-374,-140 61 1,199-74-118,1 0 0,0 2 1,1 1-1,1 1 0,0 2 1,1 0-1,1 1 0,-30 34 1,-104 117 1183,148-159-1297,0 1 1,2 0 0,-1 1-1,2-1 1,-1 1 0,2 1-1,-5 16 1,0 2 16,6-23 143,0 0 0,1 1 0,0 0 0,1-1 0,0 14-1,1-18-19,0-1-1,0 1 1,1 0-1,0 0 0,0-1 1,0 1-1,0-1 1,1 1-1,0-1 0,0 1 1,0-1-1,4 6 1,27 35 278,44 57 157,-54-75-539,-9-9-48,0-1 1,2 0-1,0-1 1,0 0-1,2-2 1,20 14-1,153 66 341,-43-24-238,-78-33-127,1-2-1,101 33 0,269 57-109,-407-119 110,1-2-1,-1-2 1,68-3-1,-31 0-3,1001-2 52,-719 15-129,-221-10-254,174-6-793,-167-10 908,70-3-231,-124 11 207,-1-4 1,0-3-1,-1-5 1,131-43 0,-41 6-52,243-42 1,156-16-269,-501 94 345,0-4 1,98-45 0,-122 48 167,-20 8-45,0-2 0,-1-1 1,0 0-1,-1-2 0,-1-1 0,-1-1 0,-1-1 0,0-1 0,-2-1 0,0-1 1,-2 0-1,18-30 0,-32 48 92,-1-1 1,-1 0-1,1 0 0,-1 1 0,0-2 1,-1 1-1,1 0 0,-1 0 1,0 0-1,-1-1 0,1 1 0,-1 0 1,-1-1-1,1 1 0,-1 0 1,0 0-1,-3-9 0,0 3 10,-1 0 0,0 1 0,-1 0 0,0 0 0,-1 1 0,0 0 0,-15-17 0,0 3 90,-1 2-1,-2 1 1,0 1 0,-50-31 0,-123-54 432,127 69-477,-373-165 1102,352 167-899,-108-24 0,-99-6 200,-18-4 0,273 58-340,-1 2-1,-61-2 1,-91 6 144,5 1 121,-107 0-99,169 4-163,-120-10-46,-674 9 1755,862 2-2254,-99 17 0,30-1-2398,-78 0-4694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4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7 144,'0'0'10440,"0"-6"-10283,3 101 208,0-35 65,-8 87-1,3-131-1139,-2 0-1,0 0 0,0 0 1,-10 20-1,-10 13-3091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4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0 153 384,'0'0'8007,"1"-11"-6465,-1-5-771,2-11-45,-2-6 5244,0 15-2782,0-19-3072,0 27-335,0 28 2,0 103 157,18 125 0,12-64 129,-29-179 172,3 13-2655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8:4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274 138 2545,'0'0'6846,"-5"-7"-5347,-17-24-277,21 30-1122,0 0-1,0 0 1,-1 0 0,1 0-1,-1 1 1,1-1-1,-1 0 1,1 0 0,-1 1-1,1-1 1,-1 1-1,1 0 1,-1-1 0,0 1-1,1 0 1,-1 0-1,0 0 1,1 0 0,-3 1-1,-24 5 286,20-2-326,0 1 0,0-1 0,1 2 0,-1-1-1,1 1 1,0 0 0,1 0 0,-7 8 0,-4 7 155,-23 35 0,37-52-188,-33 58 198,33-56-174,0 1 0,1 0 0,-1 0-1,1 0 1,1 0 0,-1 0 0,1 1 0,0 7 587,1-17 65,1-3-553,1 0 1,-1 1 0,1-1-1,0 0 1,1 1 0,-1-1-1,1 1 1,0 0 0,0 0-1,0 0 1,6-5 0,6-10-25,53-83 181,41-54 228,-107 153-515,-1 1 1,1 0 0,0 0-1,0-1 1,0 1-1,1 1 1,-1-1 0,0 0-1,1 0 1,-1 1-1,1 0 1,-1-1-1,1 1 1,0 0 0,0 0-1,4 0 1,-4 1-26,0 0 1,0 0 0,0 0 0,1 1-1,-1 0 1,0-1 0,0 1-1,0 1 1,0-1 0,0 0 0,0 1-1,0-1 1,0 1 0,-1 0-1,4 2 1,48 39-436,-1 2-1,60 68 1,15 40-8626,-78-84 183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0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22 4626,'0'0'10085,"-2"-3"-8957,1 1-1026,0 1 0,0 0 0,0 0 0,0 0 0,0-1 1,0 1-1,0 0 0,-1 0 0,1 1 0,0-1 0,-1 0 0,1 0 0,0 1 0,-1-1 0,1 0 0,-1 1 0,-2-1 0,-1 0 61,-1 1 0,0-1 0,0 1 0,-9 1 0,6 1-157,1 0 0,0 0 1,0 1-1,0 0 0,0 0 0,0 1 0,1 0 1,-1 0-1,1 1 0,0-1 0,1 2 0,-13 11 0,8-6-13,0 1-1,0 0 0,2 1 1,-1 0-1,2 1 0,-9 16 1,11-16-8,1 0 0,0 1 0,1 0 0,1 0 0,0 1 0,-1 22 0,5 94-86,0-122 98,0 0 0,0 0-1,1 0 1,1-1-1,-1 1 1,2-1-1,-1 1 1,1-1-1,1 0 1,0 0 0,0-1-1,0 0 1,1 1-1,1-2 1,-1 1-1,1-1 1,0 0-1,1-1 1,0 1 0,0-1-1,0-1 1,1 0-1,0 0 1,0-1-1,0 0 1,0 0-1,1-1 1,-1 0 0,1-1-1,19 3 1,-26-5 5,8 2 21,0-1-1,0 0 1,1-1-1,-1-1 1,0 1-1,11-4 1,-20 3-2,0 0 0,0-1 0,0 1 0,0-1 1,0 0-1,0 1 0,0-1 0,-1 0 0,1 0 0,0 0 1,-1 0-1,0-1 0,0 1 0,1 0 0,-1-1 0,-1 1 1,1 0-1,0-1 0,0-3 0,2-8 218,0 0-1,1-15 1,-1-101 791,-3 94-811,0 33-207,0 0 1,0 0 0,-1 0 0,1 1-1,-1-1 1,0 0 0,1 0 0,-1 1-1,0-1 1,-1 1 0,1-1 0,0 1-1,-1-1 1,1 1 0,-1 0 0,0-1-1,0 1 1,0 0 0,0 0 0,0 0-1,0 1 1,-1-1 0,1 1 0,0-1-1,-1 1 1,0 0 0,1-1 0,-1 1-1,0 1 1,-4-2 0,-8-1-47,0 0 1,-1 2 0,1 0 0,-24 1-1,19 0-37,13 0-174,0 0 1,-1 1-1,1 0 1,0 0-1,-1 0 1,1 1-1,0 0 0,0 0 1,-9 5-1,13-5-213,0 0-1,0 0 1,0 0-1,0 1 1,0-1-1,1 1 1,-1-1-1,1 1 0,0 0 1,-1 0-1,1 0 1,1 1-1,-1-1 1,0 0-1,1 1 1,0-1-1,0 1 1,0-1-1,0 1 1,0 6-1,-1 21-5063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0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236 165 4674,'0'0'3338,"-4"-21"-1425,-14-68-363,18 86-1453,-1 1 0,0-1 1,0 0-1,0 0 0,-1 1 1,1-1-1,0 1 0,-1-1 1,0 1-1,0-1 0,0 1 1,0 0-1,0 0 0,0 0 1,0 0-1,-1 1 0,1-1 1,-1 0-1,1 1 0,-6-2 1,2 1 27,0 0 1,0 1 0,0 0 0,0 1 0,-1 0 0,-10 0 0,6 0 22,3 0-89,0 0 0,-1 0 0,1 1 0,0 0 0,-1 0 1,-10 4-1,17-4-65,-1 0 0,1 1 1,0-1-1,0 0 1,0 1-1,0 0 1,0-1-1,0 1 1,0 0-1,0 0 1,1 0-1,-1 0 0,1 0 1,-1 0-1,1 1 1,0-1-1,0 0 1,0 1-1,0-1 1,0 1-1,1-1 0,-1 1 1,1-1-1,-1 6 1,1-5-6,0-1 0,0 1 0,0-1 0,0 1 0,0-1 0,1 1 0,-1-1 0,1 1 1,-1-1-1,1 1 0,0-1 0,0 0 0,0 1 0,0-1 0,1 0 0,-1 0 0,2 2 0,0-1 7,0 0 0,0 0 0,0 0-1,1-1 1,-1 0 0,1 1 0,-1-1-1,1 0 1,6 2 0,6 0 18,0 1 1,0-2 0,1 0-1,17 0 1,-32-3-15,30 3 87,0-1-1,55-4 0,-86 2-40,0 0-1,0 0 0,0-1 1,0 1-1,0 0 1,0 0-1,0-1 0,0 1 1,0-1-1,0 1 1,0-1-1,0 1 1,0-1-1,-1 1 0,1-1 1,0 0-1,0 0 1,-1 1-1,1-1 0,0 0 1,-1 0-1,1 0 1,-1 0-1,1 1 1,0-3-1,1-25 2681,-3 17-1356,1 27-1527,-6 70-75,-4 107 269,8 25-1185,-3-125-8413,4-76 2942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2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 1281,'0'0'4925,"-5"0"-4357,-22 2 678,26-2-1234,1 0 0,0 0 0,0 0 0,0 0 1,-1-1-1,1 1 0,0 0 0,0 0 0,0 0 0,0 0 1,-1 0-1,1-1 0,0 1 0,0 0 0,0 0 0,0 0 1,0 0-1,0-1 0,-1 1 0,1 0 0,0 0 0,0 0 1,0-1-1,0 1 0,0 0 0,0 0 0,0 0 0,0-1 1,0 1-1,0 0 0,0 0 0,0 0 0,0-1 0,0 1 1,0 0-1,0 0 0,0 0 0,0-1 0,1 1 0,-1 0 1,0-5 163,1 5-195,-1 0 1,1 0-1,0 0 0,0 0 1,0 0-1,0 0 1,-1 0-1,1 0 1,0 1-1,0-1 0,0 0 1,-1 0-1,1 1 1,0-1-1,-1 1 1,1-1-1,0 0 1,-1 1-1,1-1 0,0 1 1,-1 0-1,2 0 1,-2 0 29,1 0 0,-1 0 1,1 1-1,-1-1 0,0 0 1,1 0-1,-1 0 0,0 0 1,0 1-1,0-1 0,0 0 1,0 0-1,0 0 0,0 1 1,0-1-1,-1 0 0,1 0 1,0 0-1,-1 0 0,1 1 1,-1-1-1,0 1 0,0 0 65,-1-1 0,1 0 0,0 0 0,-1-1 0,1 1 0,-1 0 0,1 0 0,0-1 0,-1 1 0,0-1 0,1 1 0,-1-1 0,1 1 0,-3-1 0,3 0-42,1 0 0,0 0-1,0 0 1,-1 0 0,1 0-1,0 0 1,0 0 0,-1 0 0,1 0-1,0 0 1,0 0 0,-1 0-1,1 0 1,0 0 0,0 0-1,-1 0 1,1-1 0,0 1-1,0 0 1,0 0 0,-1 0-1,1 0 1,0 0 0,0-1-1,0 1 1,-1 0 0,1 0-1,0 0 1,0-1 0,0 1-1,0 0 1,0 0 0,0-1-1,-1 1 1,1 0 0,0 0-1,0-1 1,0 1 0,0 0-1,0 0 1,0-1 0,0 1 0,0 0-1,0 0 1,0-1 0,0 1-1,0 0 1,0 0 0,1-1-1,-1 1 1,0 0-57,0 0 0,0 0 0,0 0 0,0 0 0,3 0 2636,8-7-2502,12-6-1834,-22 12 1599,-1 1-1,1 0 1,-1 0 0,1 0-1,0 0 1,-1 0-1,1 0 1,-1 0 0,1 1-1,-1-1 1,1 0-1,-1 0 1,1 0 0,0 0-1,-1 1 1,1-1-1,-1 0 1,0 1 0,1-1-1,-1 0 1,1 1-1,-1-1 1,1 0 0,-1 1-1,0-1 1,1 1-1,-1-1 1,0 1 0,1-1-1,-1 1 1,0-1 0,0 1-1,1-1 1,-1 1-1,0-1 1,0 1 0,0 0-1,0-1 1,0 1-1,0-1 1,0 1 0,0 0-1,1 15-5277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0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8660,'0'0'7283,"24"74"-6290,-24-37-305,0-1-128,0 2-79,-11-2-241,-16-2-176,-2-8 32,0-4-96,7-10-721,6-7-1856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0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 6867,'0'0'7961,"-9"-2"-6894,-26-5-189,31 5-52,9 0-692,9 0-219,280-11 4018,-302 322-4118,4-200-1365,6-36-5069,-2-72 6324,0 0-1,0 0 1,0 0-1,0 0 1,0 0-1,0 0 1,1 0-1,-1-1 1,0 1-1,1 0 1,-1 0-1,1 0 1,-1 0-1,1 0 1,-1-1-1,2 2 1,18 7-5684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0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99 5074,'0'0'6467,"-5"15"-6181,2-8-260,-2 6 33,1 1 0,0-1-1,1 1 1,0 0 0,1 0 0,-1 19-1,3-12 3,0-8 0,0 0-1,2 18 0,-1-27-52,0 1 0,0-1 0,1 0 0,-1 0-1,1 1 1,0-1 0,0 0 0,0-1 0,0 1 0,6 6-1,-1-3 4,-1-1-1,1 0 0,0 0 0,1 0 0,0-1 0,-1-1 0,2 1 0,-1-1 0,0 0 0,1-1 1,0 0-1,0-1 0,13 3 0,1-2 217,0-1-1,0 0 1,0-2 0,28-3 0,-46 2-104,-1 1 1,1-1 0,0 0-1,-1 0 1,1 0 0,-1 0 0,1-1-1,-1 0 1,0 0 0,0 0-1,0-1 1,0 1 0,0-1-1,0 0 1,-1 0 0,1 0 0,-1-1-1,0 1 1,0-1 0,0 0-1,0 0 1,-1 0 0,0 0-1,0 0 1,0 0 0,0-1-1,1-5 1,2-9 249,-2 0 0,0-1 0,-1 1 0,-1-1 0,-1-22-1,0 24-312,-1 10-26,1 1 1,-1-1-1,-1 1 1,1 0-1,-1-1 1,0 1-1,-1 0 0,0 0 1,0 0-1,-1 0 1,1 1-1,-1-1 1,-1 1-1,1 0 1,-1 0-1,0 1 1,-1 0-1,1-1 1,-1 2-1,-8-7 1,3 4-95,-1 0 0,1 1 0,-1 0 0,0 1 0,-1 0 0,1 1 0,-1 0 0,0 1 0,0 0 0,-25-1 0,37 4 44,-21-1-1406,-43 4-1,59-3 838,0 1-1,0 0 1,1 1-1,-1 0 1,1-1-1,-1 2 1,1-1 0,0 1-1,0-1 1,0 1-1,0 1 1,-6 4-1,6-2-1427,-1 0 0,1 0 0,-7 11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10677,'0'0'5493,"10"19"-5298,0-2-111,-2-5 2,-2 0-1,1 0 0,-2 1 0,0 0 0,0 0 0,-1 0 0,5 27 1,-7-17 155,0 0 0,-1 0 1,-3 32-1,1-45-218,-1 0 0,0 0 0,0-1 0,-1 1-1,0-1 1,-1 1 0,0-1 0,0 0-1,-1-1 1,-7 11 0,-13 10 82,18-23-1105,1 1 0,0 0 0,-8 14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0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222 294 8132,'0'0'5258,"14"-25"-4001,43-78-510,-52 94-584,0-1 1,-1 0-1,5-17 0,-8 22-56,0 0-1,-1 0 0,1 0 1,-2-10-1,1-1 8,0 13-106,0 1 1,0 0-1,-1 0 1,1 0-1,-1 0 1,1 0-1,-1-1 1,0 1-1,0 0 1,0 0-1,0 0 1,0 1-1,0-1 0,0 0 1,-1 0-1,1 1 1,-1-1-1,1 1 1,-1-1-1,0 1 1,1-1-1,-1 1 1,0 0-1,0 0 1,0 0-1,0 0 0,0 0 1,0 1-1,-4-2 1,-5 0-3,-1-1 1,1 2 0,-1-1-1,-15 2 1,26 0-6,-13-1-12,0 1 0,0 1 1,0 0-1,0 1 0,1 1 0,-1 0 0,-17 7 0,26-8-6,1 0-1,-1 0 0,1 0 0,0 1 0,0-1 0,0 1 0,0 0 0,0 1 0,1-1 0,-1 0 0,1 1 0,0 0 0,0 0 0,0 0 0,1 0 0,-1 0 0,1 1 0,0-1 0,0 1 0,1-1 0,-1 1 0,1 0 0,0 0 0,0 7 0,1-9 10,0 1 1,0-1 0,0 1-1,1-1 1,0 0 0,-1 1-1,1-1 1,1 0 0,-1 1-1,0-1 1,1 0-1,-1 0 1,1 0 0,0 0-1,0 0 1,0-1 0,1 1-1,-1 0 1,1-1-1,-1 0 1,1 0 0,0 1-1,0-2 1,0 1 0,0 0-1,0 0 1,4 0 0,8 5 11,1-1 0,0-1 1,0-1-1,21 4 1,-12-3 31,0-2 1,30 1-1,-55-4 90,-2 2-44,0 0 1,-1-1 0,1 1-1,-1-1 1,1 0 0,-1 0-1,1 0 1,-1 0 0,0 0 0,-4 0-1,-7 3 153,5 0-248,0 0 0,0 1-1,1 0 1,-1 0 0,1 1 0,1 0-1,-8 7 1,10-8 1,1-1 0,0 1 0,1 0-1,-1 0 1,1 0 0,0 1 0,0-1 0,1 1 0,-1-1-1,1 1 1,1 0 0,-3 11 0,2-3-25,1 0-1,0 0 1,1 0-1,2 16 1,-2-24 32,1-1 0,0 1 0,1-1 0,-1 0 0,1 1 0,0-1 0,0 0 1,1 0-1,-1 0 0,1-1 0,0 1 0,1-1 0,3 5 0,0-2-2,1 0-1,0 0 1,0-1 0,1 0-1,0-1 1,0 0 0,0 0-1,0-1 1,14 5 0,-9-6 19,0 1 0,0-2 1,1 0-1,-1-1 0,1 0 1,14-2-1,-26 1 21,0-1 0,-1 1 0,1-1 0,-1 0 0,1 1 0,-1-1 0,1 0 0,-1-1 0,0 1 0,1 0 0,-1-1 0,0 1 0,0-1 0,0 0 0,0 0 0,0 1 0,-1-1 0,1-1 0,-1 1 0,1 0 0,-1 0 0,1 0 0,-1-1 0,0 1 0,0-1 0,0 1 0,-1-1 0,1-3 0,2-7 219,0 0-1,-2 0 1,1 0-1,-2-17 1,0 10-142,1-3-29,-2-1 0,0 1 1,-5-24-1,4 41-91,1-1 0,-1 1 0,0 0-1,0-1 1,-1 1 0,0 0 0,0 0-1,-1 1 1,1-1 0,-1 1 0,0-1 0,-1 1-1,1 1 1,-1-1 0,-7-5 0,8 8-226,1 0-1,-1 0 1,1 0 0,-1 1 0,0-1 0,0 1 0,0 0 0,0 0-1,-5 0 1,8 1-159,-1 0-1,1-1 1,-1 1-1,1 0 1,-1 0-1,1 0 0,-1 0 1,0 1-1,1-1 1,-1 0-1,1 1 1,-1-1-1,1 1 1,0-1-1,-1 1 0,1 0 1,0 0-1,-1-1 1,1 1-1,0 0 1,0 0-1,-1 0 1,1 0-1,0 1 0,-1 1 1,-4 15-6275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0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99 121 4002,'0'0'8823,"-13"2"-8765,5-2-54,2 1-1,1-1-1,0 1 1,-1 0-1,1 0 0,-10 4 1,14-5 4,-1 1-1,0 0 1,0 0 0,0 1 0,1-1 0,-1 0 0,0 0 0,1 1-1,-1-1 1,1 1 0,0 0 0,0-1 0,-1 1 0,1 0-1,0 0 1,0 0 0,1-1 0,-1 1 0,0 0 0,0 0 0,1 0-1,-1 3 1,-1 12 77,0-1-1,0 1 1,2 0-1,0 0 1,3 18 0,-2-28-56,0 0-1,1 0 1,0 0 0,0 0 0,0 0 0,1-1 0,0 1 0,1-1 0,-1 0 0,1 0 0,0 0 0,1 0 0,-1-1 0,8 7 0,-2-4 35,0-1 1,0 0-1,1-1 1,-1 0 0,2-1-1,-1 0 1,0-1-1,1 0 1,0-1-1,0 0 1,12 1 0,16 1 504,80-3 0,-106-2-375,-1-1-1,1-1 0,0 0 1,-1 0-1,0-2 0,0 1 1,23-11-1,-31 12-61,0-1 0,0 0 0,0 0 1,0 0-1,-1 0 0,0-1 0,1 0 0,-1 0 0,0 0 0,-1 0 0,1-1 0,-1 1 1,0-1-1,0 0 0,0 0 0,-1 0 0,0 0 0,0 0 0,0-1 0,-1 1 1,2-10-1,-1 4-15,-1 1 1,0-1 0,-1 0 0,-1 0-1,1 0 1,-2 1 0,1-1 0,-1 0-1,-1 1 1,0 0 0,-1-1 0,0 1 0,0 1-1,-1-1 1,0 1 0,-12-17 0,5 11-158,-1 0 1,0 1 0,0 1 0,-23-17 0,28 23-197,-1 2 0,0-1 0,0 1 0,0 1 1,-1-1-1,0 2 0,0-1 0,0 1 0,0 1 0,-11-2 0,-47 2-3250,-9 2-2198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1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5010,'0'0'10530,"0"-7"-9406,0-22-279,0 22 975,0 9-1785,-1 91 393,-1 2-126,21 183 0,-12-245 45,-1-3-1458,-3-10-7937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1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3522,'0'0'7582,"2"-13"-7102,9-39-163,-10 49-298,1 0 0,0-1 0,0 1 0,0 0 0,0 1-1,1-1 1,0 0 0,-1 1 0,1-1 0,0 1 0,0 0 0,0 0-1,0 0 1,0 0 0,1 0 0,-1 1 0,1-1 0,-1 1-1,1 0 1,3 0 0,1-2 36,3-1-20,0 1 0,1 0-1,-1 1 1,1 0 0,-1 1 0,1 0-1,0 1 1,0 0 0,-1 1 0,21 4-1,-24-3-46,0 0 0,0 1 0,-1 0 0,1 0 1,-1 1-1,0-1 0,0 2 0,0-1 0,-1 1 0,0 0 0,1 0 0,-2 1 0,1 0 0,-1 0 0,0 0 0,5 8 0,-5-5-5,-1 0-1,0 1 0,-1-1 1,0 1-1,0 0 1,-1 0-1,0 0 1,-1 0-1,0 0 0,0 0 1,-2 17-1,1-24 32,0 1-1,-1 0 1,1-1 0,-1 1-1,1-1 1,-1 1-1,0 0 1,0-1-1,-1 0 1,1 1 0,-1-1-1,0 0 1,1 0-1,-2 0 1,1 0 0,-3 3-1,1-2 98,0 0 1,-1-1-1,1 0 0,-1 0 0,1 0 1,-1-1-1,0 0 0,0 1 0,-10 1 1,-7 1 307,0-2 1,1 0 0,-2-1 0,-26-2 0,36 0-381,-5 1-239,9-1 376,0 1-1,1-1 1,-18-2 0,25 2-272,0-1-1,0 1 1,-1 0-1,1 0 1,0-1-1,0 1 1,0-1 0,-1 1-1,1-1 1,0 1-1,0-1 1,0 0 0,0 1-1,0-1 1,0 0-1,0 0 1,0 0 0,0 0-1,1 0 1,-1 0-1,0 0 1,0 0-1,1 0 1,-1 0 0,1 0-1,-1 0 1,1-1-1,0 1 1,-1 0 0,1 0-1,0-1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1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8 185 1713,'0'0'4743,"-2"11"-4041,-4 36-211,6-45-451,0 0 0,0 1 0,1-1 0,-1 0 0,1 0 0,-1 1 0,1-1 0,0 0 0,0 0 0,0 0 1,0 0-1,0 0 0,0 0 0,1 0 0,-1 0 0,0 0 0,1 0 0,0-1 0,-1 1 0,1-1 0,0 1 0,0-1 0,0 0 0,0 0 0,0 0 0,0 0 1,0 0-1,3 1 0,2 1 116,1-1 1,0 0 0,1 0 0,-1-1-1,14 2 1,-14-3-90,4 1 25,1-1-1,0 0 1,-1 0-1,1-2 1,13-2-1,-22 3-62,0-1-1,0 1 1,0-1-1,-1 0 1,1 0-1,-1 0 1,1 0 0,-1-1-1,0 1 1,0-1-1,0 0 1,0 0-1,0 0 1,-1 0 0,0 0-1,1-1 1,-1 1-1,0-1 1,2-6-1,2-5 370,-1 1 1,-1-1-1,-1 0 0,0 0 0,1-17 0,-1-78 3361,-3 81-646,0 36-3343,0 11 211,2 0 1,0 0-1,0 0 0,2 0 0,7 20 1,-8-27-31,1-1 0,0 1 0,1-1 0,1 0-1,-1 0 1,2-1 0,-1 1 0,1-1 0,14 13 0,-16-18-335,0 0 0,1-1 0,-1 0 0,1 0 0,0 0 0,0-1 0,0 0-1,0 0 1,1 0 0,-1-1 0,9 1 0,-9-1-415,-1-1 1,1 1-1,-1-2 0,1 1 1,-1-1-1,1 1 0,-1-1 1,7-2-1,12-13-4769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1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39 6931,'0'0'9610,"-2"-6"-8930,1-2-248,-7-16 334,8 25-1107,-1 1 0,1 0 0,-1-1-1,1 1 1,-1-1 0,0 1 0,1-1 0,-1 1 0,0-1-1,0 0 1,0 1 0,0-1 0,-3 2 0,-7 8-6307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1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5827,'0'0'4978,"21"0"-4930,14 0-16,5 0-32,0 0-896,0 0-833,-13 0-1201,-8 0-2400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1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4674,'0'0'7953,"17"0"-7262,19 0-234,243-7 2853,-203-2-2670,-74 9-549,-6 0-822,-69 0-3654,35 0 5553,38 22 552,10 194-316,6 84-868,-16-300-506,0 0-1,0 1 1,0-1 0,0 1-1,0-1 1,0 0 0,-1 1-1,1-1 1,0 0 0,0 1-1,0-1 1,-1 0 0,1 1-1,0-1 1,0 0 0,-1 0-1,1 1 1,0-1 0,0 0-1,-1 0 1,1 0 0,0 1-1,-1-1 1,1 0 0,-1 0-1,1 0 1,0 0-1,-1 0 1,1 0 0,0 0-1,-1 1 1,0-1 0,-15 0 382,11 0-277,-14 0 69,12 1-212,0-1 1,-1 0 0,1 0-1,-1-1 1,1 0-1,0 0 1,-1 0-1,1-1 1,0 0 0,0-1-1,-11-5 1,-50-34-6722,24 20-3662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2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1361,'3'0'14769,"378"-7"-14439,-135 1 100,-218 6-395,15 0 209,80-11 0,-122 11-171,0 0 0,0 0-1,0-1 1,0 1 0,0 0-1,0 0 1,0-1 0,0 1-1,-1-1 1,1 1 0,0-1-1,0 1 1,0-1 0,0 1-1,-1-1 1,1 0 0,0 1-1,-1-1 1,1 0 0,0-1-1,0 2-44,-1-1 0,0 0 0,0 0 0,0 0-1,0 1 1,0-1 0,0 0 0,0 0 0,0 0 0,0 1-1,0-1 1,-1 0 0,1 0 0,0 0 0,0 1-1,-1-1 1,1 0 0,-1 1 0,0-2 0,-3-4-43,0 1 0,-1 0 1,0-1-1,-7-5 0,5 5 69,-74-64-257,74 59 216,7 11-37,2 0-149,1 0 159,0 0 1,0 0-1,0 1 1,0-1-1,0 1 1,0 0 0,0 0-1,-1 0 1,1 0-1,0 0 1,0 1-1,-1-1 1,1 1-1,-1 0 1,0-1-1,3 4 1,-1-1 6,0 0 1,-1 1-1,0-1 1,0 1-1,0-1 0,-1 1 1,1 0-1,2 8 1,-2-1 7,0 0 0,0 0 0,-1 0 0,-1 0 0,0 0 0,-1 1 0,-2 20 0,0-24-214,0-1 1,-1 1 0,0-1 0,-1 0-1,0 0 1,0 0 0,-1-1 0,1 1 0,-2-1-1,-8 9 1,-4 8-2899,3-2-2649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2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49 4978,'0'0'6150,"-15"-2"-4712,-48-3-166,62 5-1161,0 0-1,1 0 0,-1 1 0,0-1 0,0-1 0,0 1 1,0 0-1,0 0 0,1 0 0,-1 0 0,0 0 1,0-1-1,0 1 0,1 0 0,-1-1 0,0 1 0,0-1 1,1 1-1,-2-2 0,9-1 626,245-19 550,-188 18-1030,-46 3-190,18-3 127,-34 4 122,-7-1-292,0 0 0,0 1 0,1 0 0,-1 0-1,-7 1 1,-6 0 635,20 23-782,1 0 94,1 0 0,1 0 0,2-1 0,16 43-1,5 16 63,-17-40 8,-1 0-1,-3 0 1,-1 1-1,0 57 1,-6-98-36,0 0 0,0 0 0,0 0 0,0-1 0,-1 1 0,1 0 1,-1 0-1,0 0 0,1-1 0,-1 1 0,0 0 0,0-1 0,0 1 1,0 0-1,0-1 0,0 1 0,-1-1 0,-1 2 0,0 0 11,-1-1 0,1 0 0,-1 0 0,1 0 0,-1-1-1,1 1 1,-1-1 0,-7 2 0,-6 0-86,-1-1 0,0-1 0,-22-1 0,26 0-153,-92-1-6510,58-3-1622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3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2625,'0'0'8084,"3"-4"-6758,14-10 4570,-15 35-5987,23 193 149,-14-138-19,4 108 0,-15-164-131,-2 53-1447,-6-27-2219,4-24-3202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3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98 4786,'0'0'7977,"-5"-18"-6736,-17-53-41,17 63 1060,3 17-1789,1 24-904,1-30 627,-1 156 327,5 247-602,2-369-2235,-1 1-6712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3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5859,'0'0'6920,"6"-4"-6506,-3 3-375,0 0 0,0 0 0,0 1 0,0-1 0,0 1 0,1-1 0,-1 1 0,0 0 0,0 0 0,0 1 0,0-1 0,1 0 0,-1 1 0,0 0 0,0 0 0,0 0 0,0 0 0,0 0 0,-1 1 0,1-1 0,0 1 0,3 2 0,12 9 125,0 0 0,20 20-1,-16-14-28,-1-1-21,80 69 171,139 92-1,-228-171-595,1-1-1,-1-1 0,1 0 1,1 0-1,-1-1 1,17 3-1,-15-5-1580,1 0-1,-1-2 1,18 0-1,-2-1-3051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3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68 1569,'0'0'14534,"0"-68"-14294,-8 85-224,-19 19 145,-10 12 367,-3 3-192,-3-6-160,3 1-144,5-3-32,3 1-192,5-6-2113,-2-2-3154,-1-7-4177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3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143 104 1601,'0'0'8452,"2"-15"-6942,6-49-307,-8 63-1153,0 0 1,0 1 0,1-1-1,-1 0 1,0 0 0,0 0-1,0 1 1,0-1-1,0 0 1,0 0 0,0 1-1,0-1 1,-1 0 0,1 0-1,0 1 1,0-1-1,-1 0 1,1 0 0,0 1-1,-1-1 1,1 0 0,-1 1-1,1-1 1,-1 1-1,1-1 1,-1 0 0,1 1-1,-1-1 1,1 1 0,-1 0-1,0-1 1,1 1-1,-1-1 1,0 1 0,0 0-1,1-1 1,-1 1 0,0 0-1,0 0 1,1 0-1,-2 0 1,0 0-18,-1 0-1,1 0 1,0 1-1,0-1 1,0 1-1,0-1 1,0 1-1,0 0 1,0 0-1,-2 1 1,-2 3-23,0 0 0,1 1 0,-1 0 0,1 0 0,1 0 0,-1 0 0,1 0 0,-4 9 0,-4 9 15,-10 26 1,15-29-26,2 1 1,-1-1-1,2 1 0,1 0 1,1 0-1,1 0 0,2 27 1,0-37-3,1 0 0,0 1 0,1-1 0,1-1 0,0 1-1,0 0 1,1-1 0,1 0 0,0 0 0,0-1 0,1 1 0,0-1 0,1-1 0,0 1 0,1-1 0,9 8 0,0-2-8,0-1-1,1 0 1,1-1 0,0-1-1,0-1 1,1-1 0,38 13-1,-49-20 5,0 0 0,0 0-1,1-1 1,-1-1-1,1 1 1,-1-2 0,1 1-1,-1-2 1,15-1-1,-23 1 23,-1 0 0,1 0 0,0 0-1,0 0 1,-1 0 0,1 0 0,-1-1-1,1 1 1,-1-1 0,1 1 0,-1-1 0,0 1-1,0-1 1,0 0 0,0 0 0,0 0-1,0 1 1,0-1 0,-1 0 0,1 0 0,0-3-1,8-45 276,-9 46-251,3-35 544,-3-64 0,-1 98-570,0 0 0,0 0-1,0 0 1,0 1 0,-1-1-1,0 0 1,0 1-1,0-1 1,-1 1 0,1 0-1,-1 0 1,0 0-1,-1 0 1,1 0 0,0 1-1,-1-1 1,0 1-1,0 0 1,0 0 0,0 1-1,0-1 1,-6-2-1,-2-1-25,-1 1 0,1 0-1,-1 1 1,0 0-1,0 1 1,0 0-1,-16 0 1,4 0-480,0 2-1,0 1 1,-39 5 0,59-4 19,0 1 0,0-1 0,1 1 0,-1 0 0,0 1 0,0-1 0,1 1 0,0 0 0,-1 0 0,1 1 0,0-1 0,-4 6 0,-13 15-4343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4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89 6739,'0'0'2583,"-25"-14"-1017,-83-46-667,104 58-860,-1 0 0,1 0 1,-1 0-1,1 1 0,-1-1 1,0 1-1,1 0 0,-1 0 1,0 1-1,0 0 0,0 0 1,1 0-1,-1 0 0,0 1 1,-7 1-1,9-1-25,0 1 0,-1-1 1,1 1-1,0 0 0,0 0 0,1 0 0,-1 0 0,0 0 0,1 1 0,-1-1 1,1 1-1,0 0 0,0 0 0,0-1 0,0 1 0,-2 5 0,1 0-19,-1 1-1,1 0 0,1 0 0,0 0 1,0 0-1,1 0 0,0 1 0,1-1 1,0 0-1,0 1 0,1-1 1,2 10-1,-2-15 4,0 0 0,0-1 0,0 1 0,1-1 0,0 1 1,-1-1-1,1 0 0,0 0 0,1 0 0,-1 0 0,1 0 1,-1 0-1,6 4 0,-2-3 1,-1 0 1,1-1-1,0 1 1,1-1-1,-1 0 1,14 3-1,1-1-7,0-1 0,0-1 0,38 0 0,21-3-205,-79 0 220,1 0-1,-1 0 1,1 0 0,-1-1-1,1 1 1,-1 0 0,1-1 0,-1 1-1,0-1 1,1 1 0,-1-1-1,0 0 1,1 0 0,-1 1-1,0-1 1,0 0 0,0 0-1,0 0 1,0 0 0,0 0 0,0-1-1,0 1 1,0 0 0,0 0-1,-1-1 1,1 1 0,-1 0-1,1-1 1,-1 1 0,1-1 0,-1-1-1,1-4 207,0-1-1,0 1 0,-1-1 1,-1 1-1,0-8 1,0 1 363,0 5-107,-1 0 1,0 1 0,0-1-1,-1 1 1,-5-14-1,5 50 985,3-8-1471,-1 58 5,18 138-1,-1-103-3871,-10-65-2621,-1-20 278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4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8292,'0'0'5810,"5"101"-4945,-5-58-353,0 3-80,-16-3-128,-11-2-192,-5-7 33,3-7-113,7-8-64,4-7-561,4-5-1360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1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6099,'0'0'4514,"77"12"-4338,-26-12-176,11 0-1121,2-3-1920,-3-9-3586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4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43 3314,'0'0'7862,"-9"0"-6216,-16 0-891,14-1-260,10 0-26,3 0 221,139-22-723,-28 6 413,-112 18-262,-1-1 1,1 0-1,0 1 0,-1-1 1,1 1-1,-1-1 0,0 1 1,1 0-1,-1-1 1,1 1-1,-1-1 0,0 1 1,1 0-1,-1-1 0,0 1 1,0 0-1,0-1 1,1 1-1,-1 0 0,0-1 1,0 1-1,0 0 0,0 0 1,0-1-1,0 1 1,0 0-1,-1 0 0,1 33-758,0-24 903,-3 200 281,1-82-1758,2-43-2886,-1-85 3893,1 1 0,0-1 0,0 1 0,0 0 0,0-1-1,0 1 1,0-1 0,1 1 0,-1-1 0,0 1 0,0 0 0,0-1 0,0 1 0,1-1 0,-1 1 0,0-1 0,1 1 0,-1-1-1,0 1 1,1 0 0,17 5-5155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4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60 7091,'0'0'4063,"-12"25"-3676,-36 83-139,45-101-228,0 1-1,1-1 0,0 1 1,1-1-1,0 1 0,0 0 0,0 0 1,1 0-1,0-1 0,1 1 0,0 0 1,2 12-1,-1-14-15,1 0 0,-1-1 1,1 1-1,0 0 0,0-1 0,0 0 0,1 0 1,0 0-1,0 0 0,0 0 0,1-1 0,8 7 0,-1-3 0,-1-1 0,2-1 0,-1 0 0,1 0 0,0-1 0,0-1 0,0 0 0,1-1 0,-1 0 0,1-1 0,24 0 0,-31-2 14,14 1 25,-1-1 0,1-1 0,0 0 0,31-8 0,-46 8 73,-1 0 0,0-1 0,-1 0 0,1 0-1,0 0 1,-1-1 0,1 1 0,-1-1 0,1 0 0,-1-1 0,0 1 0,-1-1 0,1 1-1,0-1 1,-1 0 0,0-1 0,0 1 0,0 0 0,-1-1 0,1 0 0,-1 1-1,0-1 1,2-9 0,0-10 318,-1 1-1,-1-1 1,-1 1-1,-2-1 1,-3-28-1,3 45-385,0 1 0,-1-1-1,0 0 1,-1 1 0,1-1-1,-1 1 1,-1 0-1,1 0 1,-1 0 0,0 0-1,0 1 1,-1-1 0,1 1-1,-1 0 1,0 1-1,-1-1 1,1 1 0,-1 0-1,-8-5 1,1 2-82,1 1 0,-1 0 1,0 0-1,-1 2 0,1-1 0,-1 2 0,0 0 1,-22-2-1,27 4-139,1 0-408,-1 0-1,1 1 1,-1 0 0,1 0-1,0 1 1,-1 0 0,-10 3-1,16-2-167,-1 0 0,1 0-1,0 0 1,-1 0 0,1 1-1,0 0 1,-3 3-1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4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8948,'0'0'4962,"40"118"-3905,-40-80-449,0 0-96,-8 1-143,-19-3-177,-2-2-96,-6-5-96,3-3-465,8-7-1776,11-9-1840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4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274 319 8356,'0'0'2652,"2"-22"-1334,8-69-595,-9 82-600,1 1 1,-1 0 0,1 0 0,5-12 0,-6 17-41,1 1 0,-2-1 0,1 0 0,0 0 0,0 0 0,-1 0 0,0-4 0,1 2-7,-1-4 49,1 1 0,-1-1-1,-2-14 1,1 21-113,1 0-1,-1-1 1,1 1 0,-1 0-1,0-1 1,0 1 0,0 0-1,-1 0 1,1 0-1,0 0 1,-1 0 0,1 0-1,-1 0 1,0 1-1,0-1 1,0 1 0,-2-3-1,-5-1-6,0 1 1,-1-1-1,1 2 0,-1-1 0,0 1 0,0 1 1,0 0-1,-19-2 0,-2 3-6,-50 2 1,78 0-13,0-1 1,0 1-1,1 0 1,-1 0-1,0 0 1,0 0-1,1 0 1,-1 0 0,1 1-1,-1-1 1,1 1-1,-1 0 1,1 0-1,0 0 1,0 0-1,0 0 1,0 0 0,0 1-1,0-1 1,1 1-1,-1-1 1,1 1-1,0-1 1,0 1-1,0 0 1,0 0 0,0 0-1,0-1 1,1 1-1,-1 5 1,0-1-1,1 0 1,-1 0-1,1 0 0,0 0 1,1 1-1,0-1 1,0 0-1,0 0 0,1 0 1,0 0-1,1-1 1,2 8-1,1-5 9,0-1-1,1 1 1,0-1-1,0 0 1,0-1-1,1 0 1,0 0 0,11 7-1,4 1 7,0-1 0,27 11-1,-42-20-1,1-1-1,0 0 1,0-1-1,0 0 0,0-1 1,0 1-1,0-2 1,16 2-1,-23-3 132,-7 0 63,-14 0-153,0 1 0,1 0-1,-1 2 1,1 0-1,-35 12 1,45-13-51,0 1 0,1 1 0,-1 0 0,1 0-1,0 0 1,0 1 0,0 0 0,1 0 0,0 1 0,0-1 0,0 1 0,1 1 0,0-1 0,0 1 0,0 0 0,-4 11 0,6-11-10,0 1 1,1 0 0,0 0 0,0 0 0,1 0 0,-1 14 0,2-17 11,-1 0 0,2-1-1,-1 1 1,0 0 0,1-1 0,0 1 0,0-1-1,1 1 1,-1-1 0,1 1 0,0-1 0,0 0 0,3 6-1,1-5 4,-1 1 0,1-1-1,0 0 1,1 0-1,-1 0 1,1-1-1,0 0 1,0 0 0,0-1-1,0 0 1,1 0-1,-1-1 1,1 0-1,10 2 1,13 0 16,0-1 1,41-2-1,-66-1-4,1 0 32,0 0-1,-1-1 1,0 0-1,1 0 0,-1-1 1,1 1-1,-1-1 1,0-1-1,0 1 1,0-1-1,-1 0 0,1 0 1,0-1-1,-1 0 1,0 0-1,0 0 0,0-1 1,5-5-1,-5 2 134,1 1 0,-1-1-1,0 0 1,-1 0 0,0-1-1,0 1 1,-1-1 0,0 0-1,0 0 1,-1 0-1,-1 0 1,2-13 0,-2 6-43,0-1 0,-1 1 0,-1-1 1,-1 1-1,-4-21 0,4 29-322,0 1-1,0-1 1,-1 1-1,0 0 0,-1-1 1,0 2-1,0-1 1,0 0-1,-1 1 1,0 0-1,0 0 1,0 0-1,-8-6 1,1 5-2463,4 6-2348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4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41 152 7379,'0'0'5235,"-7"13"-5257,2-2 26,0 0 0,0 0-1,1 1 1,1-1-1,0 1 1,0 0-1,1 0 1,-1 20-1,3-19 6,0 0-1,1-1 1,1 1-1,0-1 1,0 1-1,9 21 1,-8-27-4,1 1 0,0-1-1,0 1 1,1-1 0,0-1 0,0 1 0,0-1 0,1 0-1,0 0 1,0 0 0,10 6 0,-5-5 63,1 0 0,0-1-1,0 0 1,1-1 0,0-1 0,0 1 0,0-2 0,0 0 0,18 2 0,4-2 701,0-2-1,48-3 1,-77 2-627,0 0 0,0-1 0,-1 0 0,1 0-1,0 0 1,-1-1 0,1 1 0,-1-1 0,1-1-1,-1 1 1,0-1 0,0 0 0,0 0 0,0 0 0,0-1-1,-1 0 1,0 0 0,0 0 0,0 0 0,0-1 0,0 1-1,-1-1 1,0 0 0,0 0 0,0 0 0,-1 0 0,0-1-1,0 1 1,0-1 0,1-7 0,1-6-16,-1-1 0,-1 1 1,0-1-1,-2 0 0,0 0 0,-1 1 0,-1-1 1,-1 1-1,-1-1 0,0 1 0,-2 0 1,0 0-1,-1 1 0,-1 0 0,-14-25 0,17 36-196,1 0-1,-1 1 0,0-1 1,-1 1-1,0 0 0,0 0 1,0 1-1,-1 0 0,1 0 0,-1 0 1,-1 1-1,1 0 0,0 0 1,-1 1-1,0 0 0,0 1 1,0-1-1,0 1 0,0 1 0,0 0 1,-17-1-1,-79 1-2800,-29 3-2792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49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5699,'0'0'6789,"-23"2"-6463,6-1-295,7-1-20,0 1-1,0 0 0,0 1 0,-18 5 1,23-6-5,1 1 0,-1 0 1,1 1-1,-1-1 0,1 1 1,0 0-1,0 0 0,0 0 1,0 0-1,1 1 0,-1-1 1,1 1-1,0 0 0,0 0 1,-3 7-1,-4 8 47,2 1 0,0 0 0,1 0-1,2 0 1,0 1 0,0 0 0,2 0 0,1 0 0,1 0 0,2 41 0,0-51-53,1-1 1,0 0 0,0 0 0,1 0 0,0 0 0,1-1 0,0 1 0,0-1 0,1 0 0,1 0 0,-1 0-1,1-1 1,1 0 0,-1 0 0,1-1 0,1 1 0,-1-2 0,1 1 0,14 8 0,-7-6 2,0 0 0,1-1 0,0-1 1,1 0-1,0-1 0,0-1 0,0-1 0,0 0 1,1-1-1,27 1 0,34-4 565,-78 0-496,0 0 0,-1 0-1,1 0 1,-1 0 0,1 0 0,0 0-1,-1-1 1,1 1 0,-1 0 0,1 0-1,-1-1 1,1 1 0,0 0-1,-1-1 1,0 1 0,1-1 0,-1 1-1,1-1 1,-1 1 0,1-1 0,-1 1-1,0-1 1,1 1 0,-1-1 0,0 1-1,1-2 1,2-20 1295,-3 18-1259,0 1 1,0 0 0,0 0 0,-1 0-1,0 0 1,1 0 0,-1 0-1,0 0 1,0 0 0,-1 0 0,1 0-1,-4-4 1,-3 0-9,0 1 0,-1-1 0,0 2 0,0-1-1,-1 1 1,1 1 0,-1 0 0,0 0 0,-18-3 0,-4 0 65,-60-5 0,47 11-236,28 1-2166,16 0 2000,1 0 0,-1 0 0,1 0 0,-1 1-1,1-1 1,0 0 0,-1 0 0,1 0 0,-1 1 0,1-1 0,0 0 0,-1 1 0,1-1 0,0 0 0,-1 1-1,1-1 1,0 0 0,0 1 0,-1-1 0,1 1 0,0-1 0,0 0 0,0 1 0,0-1 0,-1 1 0,1-1 0,0 1-1,0-1 1,0 1 0,0-1 0,0 0 0,0 1 0,0-1 0,0 1 0,0-1 0,0 1 0,1-1 0,-1 1 0,0-1-1,0 0 1,0 1 0,0-1 0,1 1 0,-1 0 0,9 8-5352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4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341 125 2417,'0'0'7492,"-6"-17"-6660,-20-54-101,25 68-684,0 1 0,0 0 0,-1-1 0,1 1 0,-1 0-1,0 0 1,1 0 0,-1 0 0,0 1 0,0-1 0,0 0 0,0 1 0,-1-1 0,1 1 0,0 0 0,0-1 0,-1 1-1,1 1 1,-1-1 0,1 0 0,-1 0 0,0 1 0,1 0 0,-1-1 0,1 1 0,-1 0 0,0 0 0,1 0 0,-4 1-1,-8-1 52,4 0-64,0 0 1,0 1 0,0 0 0,0 0 0,0 1-1,0 1 1,1 0 0,-1 0 0,1 0 0,0 1-1,0 1 1,0 0 0,1 0 0,-1 0 0,1 1-1,0 1 1,1-1 0,0 1 0,0 0 0,0 1-1,-10 15 1,14-19-38,0 1 0,0 0-1,1 0 1,-1 0 0,1 0 0,0 1-1,1-1 1,-1 1 0,1-1 0,-1 8-1,2-10 5,0 0 0,0 0 0,0-1-1,0 1 1,0 0 0,1 0 0,-1-1-1,1 1 1,0 0 0,0 0 0,0-1-1,0 1 1,0-1 0,0 1 0,1-1-1,-1 0 1,1 1 0,0-1 0,0 0-1,0 0 1,0 0 0,3 2 0,7 3 13,-1-1 1,1 0 0,0-1 0,0-1 0,0 0 0,1 0 0,-1-1-1,25 2 1,112 0 87,-124-5-103,-21 1 4,-1-1 0,1 0-1,0-1 1,0 1-1,-1-1 1,1 0 0,6-2-1,-8 3 26,-1-1-1,0 0 1,0 0-1,0 0 1,0 0-1,0 0 1,0 0-1,0 0 1,-1 0-1,1 0 1,0 0-1,0 0 0,-1 0 1,1-1-1,-1 1 1,1 0-1,-1-1 1,0 1-1,1 0 1,-1-1-1,0 1 1,0 0-1,0-3 1,-1-68 3066,0 28-623,0 121-2735,7 162 202,-3-190-710,-3-34-659,0 1-1,2-1 1,0 1 0,8 29-1,3-18-3538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5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6995,'0'0'7996,"-3"1"-7609,2 1-390,0-1 0,0 0 0,0 1-1,0-1 1,0 1 0,0-1 0,0 1 0,0-1 0,1 1 0,-1-1 0,1 1 0,-1 0 0,1 0 0,0-1 0,-1 1 0,1 3 0,0 36 74,1-22 3,-1 0 92,0 1 0,-2-1 0,-5 25 0,5-36-111,0 0 0,-1 0 0,0-1 0,0 1 0,0-1 0,-1 0 0,-1 0 1,1 0-1,-1 0 0,-8 8 0,-32 25 323,42-37-670,0-1 0,-1 1 0,1-1 0,-1 0 0,0-1 0,0 1 0,1 0 0,-1-1 0,0 0 0,0 0 0,-1 0 0,-3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5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13 5619,'0'0'8137,"-7"-2"-7686,-11-5-387,18 7-64,0 0 0,0 0 1,0 0-1,0 0 0,0 0 1,0 0-1,0 0 0,0 0 0,0 0 1,0 0-1,0 0 0,0-1 0,0 1 1,1 0-1,-1 0 0,0 0 0,0 0 1,0 0-1,0 0 0,0 0 1,0 0-1,0 0 0,0 0 0,0 0 1,0 0-1,0 0 0,0 0 0,0-1 1,0 1-1,0 0 0,0 0 0,0 0 1,0 0-1,0 0 0,0 0 1,0 0-1,0 0 0,0 0 0,0 0 1,0 0-1,0 0 0,0 0 0,-1 0 1,1-1-1,0 1 0,0 0 0,0 0 1,0 0-1,0 0 0,0 0 1,0 0-1,0 0 0,0 0 0,0 0 1,0 0-1,0 0 0,0 0 0,0 0 1,0 0-1,0 0 0,-1 0 0,1 0 1,18 0 1,-16 0 11,87 1 268,21 0 176,-36-3 4290,-74 8-4691,4 89-118,22 135 1,-25-219-31,3 12-305,11 41 0,3-24-2591,-15-36 2017,0 1 1,1-1-1,-1 0 0,1 0 1,-1 0-1,6 3 0,12 7-6256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51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52 7091,'0'0'5792,"-15"19"-5573,-46 64-96,59-80-119,0 0 1,1-1-1,-1 1 1,1 0 0,-1 0-1,1 0 1,0 0-1,0 0 1,0 1-1,1-1 1,-1 0-1,1 0 1,0 0 0,0 1-1,0-1 1,0 0-1,0 0 1,1 1-1,-1-1 1,1 0-1,0 0 1,0 0 0,0 0-1,1 0 1,-1 0-1,3 4 1,-2-4 0,2 5 3,1 0 0,1-1 0,-1 1 0,1-1 0,1 0 1,-1 0-1,1-1 0,0 0 0,1 0 0,0-1 0,-1 0 0,2 0 1,-1-1-1,0 0 0,1 0 0,0-1 0,0 0 0,0 0 0,17 1 1,-26-4-9,15 2 159,1-2 1,0 1 0,0-2 0,27-4 0,-39 4-70,1-1 0,-1 1 0,0-1 0,0 1 0,0-1 0,0-1 0,0 1 0,0 0 0,0-1 0,0 0 0,-1 0 0,0 0 0,1 0 0,-1-1 0,-1 1 0,1-1 0,0 0 0,-1 1 0,0-1 0,0 0 0,2-6 0,0-4 206,-1-1-1,0 1 0,-1-1 0,-1 0 1,-1 1-1,0-1 0,-1 0 0,-3-23 1,3 32-270,-1 1 0,1-1 0,-1 0 0,0 0 0,0 1 0,-1 0 0,0-1 0,0 1 0,0 0 0,0 0 1,-1 0-1,0 1 0,0-1 0,0 1 0,0 0 0,-1 0 0,1 0 0,-8-3 0,3 2-143,1 1 0,-1 0 1,0 0-1,-1 1 0,1 0 0,0 1 0,-1 0 0,0 0 1,1 1-1,-16 0 0,22 1-206,1 0 0,-1 0 0,0 0 0,0 0 0,0 1 0,0-1 0,0 1 0,0-1 0,1 1 0,-1 0-1,0 0 1,1 0 0,-1 1 0,0-1 0,1 1 0,0-1 0,-1 1 0,1 0 0,0 0 0,0 0 0,0 0 0,-3 3 0,-10 24-6792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1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10341,'0'0'5850,"0"6"-5858,0 312-520,0-317 417,0-1-1,0 1 0,0 0 1,0-1-1,0 1 1,0 0-1,0-1 0,1 1 1,-1 0-1,0-1 1,0 1-1,0-1 0,1 1 1,-1 0-1,0-1 1,1 1-1,-1-1 0,1 1 1,-1-1-1,0 1 1,1-1-1,-1 1 0,1-1 1,-1 1-1,1-1 1,0 1-1,17 1-3559,-13-2 3115,21 0-3569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5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20 7940,'0'0'9556,"16"-19"-9540,-5 55 160,-3 2-16,-8 15 16,0-5-128,-6 1 64,-21-1-96,-2-10-32,0-7-1456,10-4-1762,8-10-2240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51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265 315 6643,'0'0'4615,"7"-14"-4238,25-47 116,-29 55-384,-1 0 1,1 0-1,-1 0 0,-1 0 0,1-1 1,-1 1-1,0 0 0,0-1 0,-1 1 1,0-1-1,-1-9 0,0-8 96,1 18-171,-1 1 0,1 0 0,-1-1 1,0 1-1,-1 0 0,1-1 0,-1 1 0,0 0 1,-1 0-1,1 0 0,-1 1 0,0-1 1,0 1-1,0-1 0,-1 1 0,1 0 1,-1 0-1,0 1 0,-1-1 0,1 1 1,0 0-1,-1 0 0,0 0 0,1 1 1,-1-1-1,0 1 0,-1 0 0,1 1 0,-6-2 1,-6-1-19,0 2 0,-1-1 0,1 2 0,-1 1 0,0 0 0,-25 4 0,39-3-22,1 0 0,-1 0 0,1 0 0,-1 1 0,1 0 0,-1-1 0,1 1 0,0 1 0,0-1 0,0 0 0,0 1 0,0-1 0,1 1 0,-1 0 0,1 0 0,-1 0 0,1 0 0,0 1 0,1-1 0,-1 0 0,0 1 0,1 0 0,0-1 0,0 1 0,0 0 0,0-1 0,1 1 0,-1 0 0,1 0 0,0 0 0,0-1 0,0 1 0,1 0 0,-1 0 0,1 0 0,0-1 0,0 1 0,0 0 0,1-1 0,-1 1 0,1-1 0,0 0 0,4 7 0,1-3 5,0-1 1,0 0 0,1 0-1,-1 0 1,1-1-1,0 0 1,1-1 0,17 8-1,9 0 9,37 7 0,-24-6-4,-42-11-1,14 1 23,-19-3-24,-1 0 0,0 0 0,0 1-1,0-1 1,0 0 0,0 0 0,1 0 0,-1 0 0,0 1-1,0-1 1,0 0 0,0 0 0,0 0 0,0 1 0,0-1 0,0 0-1,0 0 1,0 0 0,0 1 0,0-1 0,0 0 0,0 0 0,0 0-1,0 1 1,0-1 0,0 0 0,0 0 0,0 0 0,0 1-1,0-1 1,0 0 0,0 0 0,0 0 0,-1 1 0,1-1 0,0 0-1,0 0 1,0 0 0,0 0 0,0 0 0,-1 1 0,-6 9 5,-32 17 45,29-21-47,-1 1-1,2 0 1,-11 10-1,16-14-9,1 1 0,0 0 0,-1 0 0,2 0-1,-1 1 1,0-1 0,1 1 0,0-1 0,0 1 0,0 0 0,-1 6-1,1-1-7,0 1 0,1-1 0,0 0 0,0 1-1,1-1 1,2 20 0,-1-25 5,0 0 0,0 0 0,1 0 0,-1-1 0,1 1 0,0 0 0,1-1-1,-1 1 1,1-1 0,0 1 0,0-1 0,0 0 0,0 0 0,1-1 0,5 5 0,0-1-17,0-1 0,0 0 0,1-1 0,-1 0 0,2 0 1,-1-1-1,0-1 0,1 1 0,-1-2 0,1 0 0,0 0 0,0 0 0,0-2 0,0 1 0,0-1 1,0-1-1,13-2 0,-21 2 49,1-1 0,-1 1 1,0-1-1,0 0 1,1 0-1,-1 0 0,0 0 1,-1 0-1,1-1 1,0 1-1,-1-1 0,1 0 1,-1 1-1,0-1 0,0 0 1,0-1-1,0 1 1,-1 0-1,1 0 0,-1-1 1,1-3-1,2-6 299,0 0 1,-1 1-1,-1-1 0,2-19 1,-4 26-224,2-7 109,-2-1 0,1 1 0,-2-1-1,-4-26 1,4 37-204,0-1-1,0 1 1,0-1-1,-1 1 1,1 0-1,-1 0 1,0 0 0,0-1-1,0 2 1,0-1-1,-1 0 1,1 0-1,-1 1 1,0-1 0,0 1-1,0 0 1,0 0-1,0 0 1,0 0-1,0 1 1,-1-1-1,1 1 1,-4-1 0,1 0-190,0 1 1,0-1 0,1 2 0,-1-1 0,0 1 0,0 0 0,-7 0 0,10 1-290,-1-1 0,0 1 0,1-1 0,-1 1 0,1 0 1,0 1-1,-1-1 0,1 1 0,0-1 0,-1 1 0,1 0 1,-3 3-1,-14 16-5078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52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90 5843,'0'0'3399,"-3"22"-2871,-7 73-147,9-87-354,1-1 0,0 0 0,0 0 0,1 1 0,0-1 0,0 0 0,1 0 0,0 0 0,0 0 0,0 0 0,1 0 0,0 0 0,1-1 0,-1 1 0,1-1-1,0 0 1,1-1 0,0 1 0,0 0 0,0-1 0,0 0 0,8 5 0,-4-4 12,1 0-1,0 0 1,1-1-1,-1-1 1,1 1-1,0-2 1,0 1-1,0-2 1,0 1-1,1-2 1,-1 1-1,14-1 1,-12-1 217,-1 0 1,1-1 0,-1-1-1,0 0 1,16-4-1,-23 4-95,0 0 1,0 0-1,0-1 0,0 1 0,0-1 0,-1 0 0,1 0 0,-1-1 1,0 1-1,0-1 0,0 0 0,-1 0 0,1-1 0,4-7 0,-4 4 70,0 0 0,0 0 0,-1-1 0,-1 1 0,0-1 0,0 1 0,0-1 0,0-9 0,-1 1 110,-1 0 0,0 0-1,-4-22 1,2 31-298,0 0 0,-1 1-1,0 0 1,0-1 0,0 1 0,-1 1 0,0-1 0,-1 0 0,1 1-1,-1 0 1,-1 0 0,-7-8 0,3 6-61,1 0 0,-1 0 0,-1 1 0,1 0 0,-1 0 0,0 1 0,-13-4 0,18 8-217,0 0-1,0 0 1,0 1-1,0 0 1,-1 0-1,-8 0 0,12 1-195,-1 1 1,1-1-1,-1 1 0,1-1 0,-1 1 0,1 0 0,0 0 0,-1 0 0,1 1 0,0-1 0,0 1 0,-6 4 0,-21 26-4950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5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2849,'0'0'12129,"16"5"-11652,-6-3-376,-4 0-52,1 0 1,-1 0 0,1 0 0,-1 1-1,7 4 1,-11-6-10,1 1 0,-1 0-1,1 0 1,-1 0 0,0 0 0,0 0 0,0 0-1,0 1 1,-1-1 0,1 1 0,0-1 0,-1 1-1,0 0 1,0-1 0,0 1 0,0 0 0,0 0-1,0 3 1,3 22 306,-2 0 1,0 0-1,-5 45 0,2-64-313,0 0-1,0-1 1,-1 1 0,-1-1-1,0 1 1,0-1 0,0 0-1,-1 0 1,0 0 0,-1-1-1,1 1 1,-11 11 0,-3 0-530,0-1 0,-41 30 0,41-35-443,4-1-2697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53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174 231 7091,'0'0'5584,"11"-11"-5234,32-39-22,-40 47-292,-1-1 1,0 1-1,0-1 0,-1 1 1,1-1-1,-1 1 1,1-1-1,-1 0 1,0 0-1,-1 1 0,1-1 1,-1 0-1,1 0 1,-1 0-1,0 0 0,-1 0 1,1 0-1,-1 1 1,0-5-1,-1-1 36,2 6-56,-1 0 1,0 0-1,1 1 0,-1-1 1,-1 0-1,1 1 0,0-1 0,0 1 1,-1-1-1,0 1 0,1-1 0,-1 1 1,0 0-1,-3-3 0,0 1-7,0 1 0,0-1 1,0 1-1,0 0 0,0 1 0,-11-4 0,3 2 9,0 0 0,-1 1 0,0 1 0,0 0 0,-18 0 0,-24 3 364,55-1-382,0 1 1,0-1 0,0 1-1,0-1 1,0 1-1,0 0 1,0 0-1,0-1 1,1 1 0,-1 0-1,0 0 1,0 0-1,1 0 1,-1 0-1,0 0 1,1 0-1,-1 0 1,1 0 0,-1 0-1,1 0 1,0 0-1,-1 1 1,1-1-1,0 0 1,0 0 0,0 0-1,0 0 1,0 1-1,0-1 1,0 1-1,0 3-1,0-1-1,0 1 0,1-1 0,-1 0 0,1 1 0,0-1 0,2 6 1,0-5 1,1 0 1,-1-1 0,1 0 0,0 0-1,0 0 1,0 0 0,0 0 0,1-1 0,-1 0-1,1 0 1,10 5 0,9 3 10,28 9 0,-48-18-13,92 26 55,-92-25-13,-8-1 54,-25 7-52,6-3-30,-1 1-1,2 1 1,-34 17 0,51-22-21,-1 0 0,1 1 1,-1-1-1,1 1 0,0 1 1,0-1-1,1 1 1,-1-1-1,1 1 0,0 1 1,1-1-1,-1 0 1,1 1-1,0 0 0,0 0 1,1 0-1,0 0 1,-2 8-1,2-5-20,0 0 0,1 0-1,0 1 1,1-1 0,0 11 0,1-17 25,-1 0 0,1 0-1,-1 0 1,1 0 0,0 0 0,0 0 0,0-1 0,1 1 0,-1 0 0,0 0-1,1-1 1,0 1 0,0-1 0,0 0 0,0 1 0,0-1 0,0 0 0,3 2-1,5 2-2,0 0-1,1 0 0,-1-1 1,1-1-1,0 0 0,0 0 0,21 3 1,-12-4 29,0 0 0,0-2 0,35-2 0,-51 0 38,1 1 0,-1-1-1,1 0 1,-1-1 0,0 1-1,1-1 1,-1 0 0,0 0-1,0 0 1,0 0 0,0-1-1,-1 1 1,1-1 0,-1 0-1,1 0 1,-1-1 0,0 1 0,0-1-1,-1 1 1,1-1 0,-1 0-1,0 0 1,0 0 0,0 0-1,2-5 1,-1-2 161,0 1 1,0 0-1,-1-1 0,0 0 0,-1 1 1,0-1-1,-1 0 0,0 0 0,-3-19 1,1 25-196,1 1 1,-1-1-1,0 1 1,0-1 0,-1 1-1,1 0 1,-1 0-1,0 0 1,0 0 0,0 0-1,-1 1 1,1-1-1,-1 1 1,-5-4 0,4 3-315,0 1 1,0 0 0,0 0-1,0 0 1,0 1-1,0-1 1,-1 1 0,1 0-1,-1 1 1,0-1 0,-10 0-1,8 3-3570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5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82 268 6051,'0'0'3559,"27"-9"-3365,82-33 7,-105 41-146,0-1 1,1 0 0,-1 1 0,0-2 0,0 1-1,0 0 1,0-1 0,0 0 0,-1 0 0,1 0-1,-1 0 1,0-1 0,0 1 0,0-1 0,-1 0-1,4-6 1,-4 5 74,-1-1 0,0 1 0,0-1 0,0 1 0,-1-1 0,1 1 0,-1-1 0,-1 1 0,0-8 0,-1-8 231,2 18-318,0 0 0,-1 0 1,1 0-1,-1 0 0,1 0 1,-1 1-1,0-1 0,0 0 1,-1 1-1,1-1 0,0 0 1,-1 1-1,1 0 0,-1-1 1,0 1-1,-2-2 0,0 1-4,1 0 0,-1 0-1,0 1 1,0 0 0,0-1-1,0 1 1,0 1 0,0-1-1,-7-1 1,-7-1 55,-1 2 1,1 0-1,-1 1 1,-19 1-1,23 0 29,10 0-110,-3 0-1,1 0 0,-1 0 1,1 1-1,-1 0 0,-7 2 1,13-2-14,1-1 0,-1 1 1,0 0-1,1 0 0,-1 0 1,0 0-1,1 0 0,-1 0 0,1 0 1,-1 0-1,1 1 0,0-1 1,0 0-1,-1 1 0,1-1 1,0 1-1,0 0 0,1-1 0,-1 1 1,0 0-1,0 0 0,1-1 1,-1 1-1,0 3 0,1 0-1,-1-1 0,0 0 0,1 1 0,0-1 0,0 0 0,0 1 0,1-1-1,-1 0 1,1 1 0,0-1 0,1 0 0,-1 0 0,1 0 0,-1 0 0,1 0 0,0 0 0,1 0-1,-1-1 1,6 7 0,-1-3 19,1 0-1,-1-1 1,2 0 0,-1 0-1,1-1 1,0 0-1,13 5 1,1 1 20,1-2 1,43 12-1,-59-16 486,-14 1-8,-21 6 159,20-9-644,-1 0 4,-10 4-1,0 1-1,1 1 1,-30 20 0,42-26-42,1 0 1,0 1 0,0-1 0,0 1 0,1 0 0,-1 1 0,1-1 0,0 0 0,0 1 0,1 0 0,-1 0-1,1 0 1,0 0 0,0 0 0,1 0 0,-1 0 0,1 0 0,0 11 0,0-8-10,1 1-1,0-1 1,0 0 0,1 0 0,1 0-1,2 14 1,-2-18 14,0 0 0,0 0-1,0 0 1,1 0 0,-1 0 0,1-1 0,0 1-1,0-1 1,0 1 0,0-1 0,1 0-1,-1 0 1,6 3 0,3 1 1,1 0 1,-1-1-1,1 0 0,0-1 0,0 0 1,1-1-1,-1-1 0,17 2 0,1-1 37,1-2-1,47-3 0,-71 0 40,-1 1 0,1-1 0,0 0 0,-1-1 0,1 0 0,-1 0 0,0-1 0,1 0 0,-1 0 1,-1-1-1,8-4 0,-10 5 55,-1 0 0,1 0 0,-1 0 1,1-1-1,-1 0 0,0 1 0,0-1 1,-1 0-1,1 0 0,-1-1 0,0 1 1,0-1-1,0 1 0,-1-1 0,1 1 1,-1-1-1,0 0 0,0-9 0,0-3 66,0 0-1,-2 0 1,-2-22-1,2 32-182,-1-1 1,0 1-1,0-1 0,-1 1 0,0 0 0,0 0 0,-1 0 1,1 1-1,-9-12 0,6 11-106,1 0-1,-1 1 1,-1 0 0,1 0-1,-1 0 1,0 0 0,0 1 0,-1 0-1,0 1 1,0 0 0,-9-4-1,8 5-1222,0 1 0,-1 0 0,0 0 0,0 0 0,1 2 0,-12-1 0,-9 1-7059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5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7507,'0'0'9901,"13"0"-9600,-3 1-228,1 1 0,-1 0 0,0 0-1,0 1 1,1 1 0,-2-1-1,1 1 1,0 1 0,-1 0-1,0 1 1,14 10 0,5 7 145,-1 1 0,-1 1 0,-1 1 0,-1 1-1,23 35 1,-34-43-120,-1 2-1,-1-1 0,0 1 1,-1 1-1,-2 0 0,0 0 1,-2 1-1,0 0 1,2 24-1,-5-20-60,-1 1 1,-2 0-1,0 0 0,-7 39 1,3-47-33,-1 0 0,0 0 1,-2 0-1,0-1 0,-1 0 1,-18 30-1,0-9-447,-2-2 0,-2 0 0,-1-2 0,-2-2 0,-1 0 0,-2-3 0,-1-1 0,-43 27 0,-86 45-4662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09:55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43 4930,'0'0'3434,"-31"-10"-1652,12 3-1460,4 2-110,1 0 0,-1 0-1,0 2 1,-24-4 0,31 7-133,1 0 0,-1 0-1,1 0 1,-1 1 0,1 0 0,0 1 0,-1 0 0,1 0 0,0 0 0,0 1 0,0 0 0,0 0 0,1 1 0,-1 0 0,-6 5 0,-14 13 191,1 2 0,0 0 0,2 2 1,1 1-1,2 1 0,0 1 0,-30 55 0,33-47-32,0 1-1,3 0 1,1 2-1,2-1 0,2 1 1,-8 59-1,13-51 3,2 0 1,4 73-1,0-99-171,2 0 0,1 0 1,1 0-1,1 0 0,0-1 1,2 0-1,16 32 0,-9-26-38,2-1 0,1 0 0,1-2 0,1 0 0,0-1 0,27 21 0,-13-15 18,1-3-1,1-1 0,69 36 0,-30-26-223,2-4 0,0-3 1,2-4-1,96 17 0,205 19-4646,-208-44-531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3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1281,'0'0'3342,"0"-4"-3256,-1-6 442,0 9-297,1 1-1,0-1 1,0 1 0,0-1-1,-1 0 1,1 1 0,0-1-1,0 1 1,0-1 0,0 0-1,0 1 1,0-1 0,0 0-1,0 1 1,0-1 0,1 1-1,-1-1 1,0 0 0,0 1-1,1-1 1,-1 1-1,0-1 1,0 1 0,1-1-1,-1 1 1,1-1 0,-1 1-1,0-1 1,2 0 0,11-1-897,-9 2 656,5-1 9,1 1 1,-1 1-1,0 0 1,1 0-1,-1 1 1,13 3-1,-15-2 1,-5-3 0,0 1 1,0 0-1,0 0 0,0-1 0,-1 1 1,1 1-1,0-1 0,0 0 1,2 3-1,21 13 3,-21-15 1,1 1-1,-1 0 0,0 0 0,0 0 1,0 0-1,0 1 0,3 4 0,-2-1-1,0-2 9,-1 0 1,1 1-1,-2-1 0,1 1 1,-1 0-1,1 0 0,-2 1 0,1-1 1,-1 1-1,0-1 0,0 1 1,0-1-1,0 15 0,-1-4 265,-1-14-193,1 0 0,-1 1 0,0-1 0,0 0 0,0 0 1,0 1-1,0-1 0,-1 0 0,1 0 0,-1 1 0,0-1 1,0 0-1,0 0 0,0 0 0,-1 0 0,1 0 0,-1-1 1,0 1-1,0 0 0,0-1 0,-3 4 0,-7 3 57,0-1 0,-1 0 0,-1 0 1,1-1-1,-1-1 0,0 0 0,-1-1 0,0-1 0,-29 6 0,40-10-13,0 1 0,0-1 0,0-1 0,0 1 0,0 0 0,0-1 1,0 0-1,0 0 0,0 0 0,0 0 0,0-1 0,1 1 0,-7-5 0,1 0 151,0-1 0,0-1 1,-11-11-1,-1-1 191,20 19-563,-6-4 573,2 3-4609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4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154 299 3217,'0'0'3474,"24"1"-2927,80-1-246,-96 0-269,0-1 0,0 0 0,0 0 1,-1 0-1,1-1 0,0-1 0,-1 1 0,1-1 0,-1-1 0,0 1 0,0-1 0,0 0 0,-1-1 0,1 1 0,10-12 0,-13 11 135,0 1 0,-1-1 0,1 0 1,-1-1-1,0 1 0,-1 0 0,1-1 1,-1 0-1,0 1 0,0-1 0,-1 0 1,0 0-1,0 0 0,0 0 0,-1 0 1,0 0-1,0-1 0,0 1 0,-1 0 1,0 0-1,0 0 0,-1 0 0,1 1 1,-1-1-1,-1 0 0,1 1 0,-1-1 1,-5-7-1,3 7-63,0 0 1,-1 0 0,0 1-1,-1-1 1,1 1-1,-1 1 1,0-1 0,0 1-1,0 1 1,-1-1-1,1 1 1,-1 1 0,-16-5-1,2 4-52,0 0 0,0 2 1,-44 1-1,57 1-61,-1 0 0,1 1 1,0 0-1,-1 0 1,1 1-1,0 0 0,1 1 1,-1 0-1,0 0 0,-12 9 1,16-9-10,0-1 0,0 1 1,0 1-1,1-1 1,-1 1-1,1 0 0,0 0 1,0 0-1,1 0 0,0 1 1,0-1-1,0 1 0,0 0 1,1 0-1,0 0 0,-2 12 1,2-11-3,2 0 1,-1 1 0,1-1-1,0 0 1,2 12 0,-1-16 14,-1 0 1,1 0 0,0 0 0,0 0-1,1 0 1,-1-1 0,0 1 0,1 0-1,0-1 1,0 1 0,0-1 0,0 1-1,0-1 1,0 0 0,4 3 0,3 1-30,1 0 1,0-1 0,0 0-1,1 0 1,-1-1 0,1-1-1,0 0 1,20 3 0,-1-2 1777,55 0 0,-95-3-1751,-1 0 0,1 1 0,0 0 0,0 0 0,0 1-1,0 0 1,0 1 0,1 0 0,-1 0 0,1 1 0,0 1 0,1-1 0,-1 2 0,1-1 0,0 1 0,1 0 0,-1 0 0,1 1 0,-11 17-1,16-21-65,0 0 0,0 0-1,0 1 1,0-1 0,1 1-1,0 0 1,0-1 0,0 1-1,0 0 1,1 0-1,0-1 1,0 1 0,0 0-1,0 0 1,1-1 0,0 1-1,0 0 1,0-1-1,1 1 1,-1-1 0,1 1-1,0-1 1,1 0 0,-1 1-1,1-1 1,-1 0 0,1-1-1,0 1 1,1-1-1,-1 1 1,1-1 0,-1 0-1,5 3 1,5 1 13,-1-1 0,1 0 0,1-1-1,-1-1 1,0 0 0,1 0 0,21 1 0,8-1 96,49-2 1,-63-2-21,-26 0 50,1 0 1,-1 0 0,1-1-1,-1 1 1,1-1 0,-1 0-1,0 1 1,1-1-1,-1-1 1,0 1 0,0 0-1,0-1 1,0 0 0,0 0-1,0 0 1,0 0-1,-1 0 1,1 0 0,-1-1-1,1 1 1,-1-1 0,0 0-1,0 1 1,0-1-1,0 0 1,-1 0 0,1 0-1,-1-1 1,0 1 0,0 0-1,0 0 1,0-1 0,-1 1-1,1-1 1,-1 1-1,0-1 1,0-3 0,1 1 13,-1 1 0,0-1 1,0 1-1,0-1 1,-1 1-1,0 0 1,0-1-1,0 1 0,-1 0 1,0-1-1,0 1 1,0 0-1,-1 0 0,1 1 1,-1-1-1,0 0 1,-1 1-1,1 0 1,-1 0-1,-8-8 0,-5-3-93,-25-18 0,-7-5-6724,45 30 599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1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49 7780,'0'0'3777,"-3"15"-3505,-1-2-218,1 0-12,0 0 1,1-1 0,0 1 0,1 0-1,0 0 1,2 25 0,0-35-40,0 0 0,0-1 0,0 1 0,0-1 0,0 1 0,1-1 0,-1 0 0,1 0 0,0 1 0,-1-1 1,1 0-1,0 0 0,0-1 0,0 1 0,1 0 0,-1-1 0,0 1 0,0-1 0,1 0 0,-1 0 0,1 0 1,0 0-1,-1 0 0,1 0 0,5 0 0,4 1 172,0 0 1,0-1-1,1-1 1,15-1-1,-25 1-71,-1-1-1,1 1 1,0-1-1,-1 0 0,1 0 1,-1 0-1,0 0 1,1 0-1,-1-1 0,0 1 1,0-1-1,1 1 1,-1-1-1,0 0 0,-1 0 1,1 0-1,0 0 1,-1 0-1,1 0 0,-1-1 1,1 1-1,-1 0 1,0-1-1,0 1 0,0-1 1,-1 1-1,2-5 1,1-6 360,-1 1 0,0-1 0,-1 0 0,0-17 0,-2 26-441,0 1-1,0-1 1,0 0 0,0 1-1,-1 0 1,1-1-1,-1 1 1,0 0 0,0 0-1,0 0 1,-1 0 0,1 0-1,-1 0 1,1 1-1,-1-1 1,0 1 0,0 0-1,0 0 1,-6-3 0,-5-4-66,-1 1 1,0 1-1,-19-7 1,26 12-213,1 0 0,-1 0-1,-13-1 1,-9 2-3425,20 3-1261,8 8-2486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4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184 313 6979,'0'0'2540,"26"-13"-2449,82-46-57,-103 57-21,-1-1 0,1 0-1,0 0 1,-1-1 0,1 1-1,-1-1 1,0 0 0,0 0-1,-1 0 1,1-1-1,4-8 1,-6 9 76,-1 0 1,0-1-1,0 1 0,0-1 0,0 1 1,-1-1-1,0 1 0,0-1 0,0-5 1,-1-6 381,1 12-364,0 0 1,0 0-1,-1 0 1,1 0-1,-1 0 1,0 0 0,0 0-1,-1 0 1,1 0-1,-1 1 1,0-1-1,0 0 1,0 1-1,0-1 1,-1 1-1,-3-4 1,1 3-45,0 0-1,0 0 1,0 0 0,-1 0-1,0 1 1,0 0 0,0 0-1,0 0 1,-8-1 0,-8-2-58,0 2 0,-1 0 1,1 1-1,-41 2 0,54 0-18,1 2 0,0-1 0,0 1 0,-1 1 0,1-1 0,0 1 0,-13 5 0,18-5 0,-1 0 0,1 0 0,-1 0 0,1 0 0,0 1 0,0-1 0,0 1 0,0 0 0,1 0 1,-1 0-1,1 0 0,-1 0 0,1 0 0,0 1 0,0-1 0,1 1 0,-1 0 0,-1 5 0,2-3-11,-1 0-1,1 1 1,0-1-1,0 1 1,1-1-1,0 1 1,0 0-1,2 10 1,-2-13 20,1-1 1,0 1 0,0 0-1,1 0 1,-1-1-1,1 1 1,0-1 0,0 1-1,0-1 1,0 0 0,0 0-1,1 0 1,-1 0-1,1 0 1,4 3 0,9 4 71,0-1 0,0 0 1,1-1-1,0-1 0,1-1 1,-1 0-1,1-1 0,0-1 1,1-1-1,-1 0 0,1-2 1,19 0 2149,-52 5-654,8-4-1530,-14 5-9,1 1 0,0 0 0,-20 13-1,34-18-41,1-1-1,0 1 0,0 0 1,0 1-1,0-1 0,0 1 0,1 0 1,-1 0-1,1 0 0,0 0 1,0 0-1,1 1 0,-1-1 1,1 1-1,0 0 0,0 0 0,1-1 1,-3 10-1,3-6-69,0 1 0,1 0 0,0 0 0,0 0 0,1 0 0,3 13 0,-3-17 48,0-1 0,1 1 0,0-1 0,0 0-1,0 0 1,0 0 0,1 0 0,-1 0 0,1 0 0,0-1 0,0 1 0,1-1 0,-1 0 0,5 3 0,3 2 5,0-1 0,0 0 0,1-1 0,0-1 1,1 1-1,-1-2 0,1 0 0,18 4 0,-1-4 99,0 0 0,48-2 0,-68-2 51,0 0-1,-1-1 0,1 0 1,0 0-1,-1-1 0,1-1 0,-1 1 1,0-2-1,13-5 0,-17 6 16,-1 0 1,1 0-1,-1 0 0,0-1 0,0 1 0,0-1 0,0 0 0,-1 0 0,0 0 1,0-1-1,0 1 0,0-1 0,0 0 0,-1 0 0,0 0 0,0 0 0,-1 0 1,3-9-1,-3 5 111,1-1 1,-1 1-1,0-1 1,-1 0-1,0 1 1,-3-20 0,2 24-219,0 0 0,-1 1 1,1-1-1,-1 0 1,0 1-1,0-1 1,-1 1-1,1-1 1,-1 1-1,0 0 0,0 0 1,-1 1-1,1-1 1,-1 0-1,-3-2 1,-5-2-185,-1 0 0,1 1 1,-1 0-1,-1 1 1,1 1-1,-25-7 1,4 4-3473,-58-6 1,25 8-5224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5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 3954,'0'0'6269,"-11"0"-5540,4 0-607,5 0-103,0-1 0,-1 1 1,1 0-1,0 0 0,-1 0 1,1 0-1,-1 0 1,1 0-1,0 1 0,-1-1 1,1 1-1,0 0 0,0-1 1,-1 1-1,1 0 1,0 0-1,0 1 0,0-1 1,0 0-1,0 1 0,0-1 1,1 1-1,-1 0 0,0-1 1,1 1-1,0 0 1,-2 3-1,-5 14-10,1 0-1,1 1 1,0 0-1,2 0 1,1 0-1,0 0 1,1 1-1,1-1 1,4 39-1,-3-55 6,1 1 0,0-1 0,0 0 0,0 0 0,0 0 0,1 0-1,0 0 1,0 0 0,0-1 0,0 1 0,0-1 0,1 1 0,-1-1-1,1 0 1,0 0 0,0 0 0,0 0 0,0 0 0,1-1 0,-1 1 0,1-1-1,0 0 1,0 0 0,-1 0 0,1-1 0,0 0 0,0 1 0,5-1-1,11 4 103,1-2 0,0 0-1,0-2 1,27 0-1,-40-1-92,1-1 21,1 1 0,-1-1 0,0-1 0,0 1-1,1-2 1,-1 1 0,0-1 0,-1-1 0,1 0-1,8-5 1,-12 6 32,0 0-1,0 0 1,0-1-1,0 0 1,-1 0-1,0 0 1,0-1-1,0 1 1,0-1-1,-1 0 1,0 0-1,0-1 1,0 1-1,0 0 1,-1-1-1,0 0 1,1-6-1,0 0 259,-1-1 0,0 1 0,-1-1-1,-1 1 1,0-1 0,0 1 0,-2-1 0,-4-21-1,5 28-244,-1 0 0,0 0 0,-1 0 0,1 1 0,-1-1-1,0 1 1,-1-1 0,1 1 0,-1 0 0,0 0 0,-1 0-1,1 1 1,-1 0 0,0 0 0,0 0 0,0 0 0,0 1 0,-1-1-1,-5-1 1,-1 1-123,0 1 0,-1 0-1,1 1 1,-1 0 0,1 1 0,-1 1-1,0 0 1,-16 2 0,8-1-389,15-1 25,1 0-1,0 1 0,0 0 1,-1 0-1,1 1 0,0-1 1,0 1-1,0 0 0,1 0 1,-1 1-1,0-1 1,1 1-1,-1 0 0,1 0 1,0 1-1,0-1 0,0 1 1,-5 7-1,-11 17-4379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5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5923,'0'0'8249,"0"-2"-7343,0 5-614,0 42 35,2-1 1,2 0 0,2 0-1,19 71 1,-9-55-149,-16-59-210,0-1 0,0 0 0,1 0 0,-1 1 0,0-1 0,0 0 0,1 1-1,-1-1 1,0 0 0,1 0 0,-1 0 0,0 1 0,1-1 0,-1 0 0,0 0 0,1 0 0,-1 0 0,1 0 0,-1 0 0,0 0 0,1 0 0,-1 0 0,1 0 0,-1 0 0,0 0 0,1 0 0,-1 0 0,0 0 0,1 0 0,-1 0 0,1-1 0,13-4-2538,1-14-1756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53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5394,'0'0'4557,"21"-7"-4359,3 0-210,45-8 0,-65 15 10,1 0-1,0 0 1,0 0 0,0 1 0,0 0 0,-1 0 0,1 0 0,0 0 0,-1 1-1,1 0 1,-1 0 0,1 0 0,-1 0 0,0 1 0,0-1 0,0 1 0,0 0-1,5 6 1,-4-5-3,1 1-22,0 0 1,-1 1-1,1-1 0,-1 1 0,0 0 1,-1 0-1,1 1 0,-1-1 0,-1 1 0,1 0 1,-1 0-1,0 0 0,-1 0 0,0 1 0,0-1 1,0 1-1,-1 0 0,0-1 0,-1 1 0,1 0 1,-1-1-1,-1 1 0,-1 9 0,1-14 114,-1 0 0,1 0-1,0 0 1,-1 0 0,0-1-1,0 1 1,0 0 0,0-1-1,0 0 1,0 1-1,-1-1 1,1 0 0,-1 0-1,1 0 1,-1 0 0,0-1-1,0 1 1,0-1 0,0 1-1,0-1 1,0 0 0,-4 0-1,-10 4 1259,-1-2 0,-33 3 0,30-4-31,-2 2-415,16-2-229,18-1 595,41-1-1269,17 1-828,98-12 0,-97 2-2535,0-1-2790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5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7155,'0'0'5752,"24"-9"-5698,9-3-57,38-8 0,-67 19 0,0 0-1,1 1 1,-1-1-1,0 1 1,0 0-1,1 1 0,-1-1 1,0 1-1,0-1 1,0 1-1,0 1 1,0-1-1,0 0 1,0 1-1,0 0 1,0 0-1,5 4 0,-2 0-20,0 0-1,-1 1 1,1-1-1,-1 2 0,7 9 1,-11-13 3,3 4-116,0-1 0,-1 1 0,-1 0 0,1 0 0,-1 0 0,0 1 0,-1-1 0,0 1 0,-1 0 0,0 0 0,0-1 0,0 1 0,-2 14 0,1-20 125,-1 1 0,1-1-1,-1 0 1,0 0 0,0 0 0,0 0 0,0 0 0,-1 0-1,1 0 1,-1-1 0,1 1 0,-1 0 0,0-1 0,0 1-1,0-1 1,-1 0 0,1 0 0,-3 3 0,2-3 276,-1 1 1,0-1-1,1 1 0,-1-1 1,0 0-1,0-1 1,0 1-1,0-1 1,0 1-1,-1-1 1,1 0-1,0-1 0,-6 1 4045,12-1-4331,0-1-1,0 1 1,0 0-1,0 0 1,0-1-1,0 1 1,-1 1-1,1-1 1,3 1-1,0-1-16,28-1-65,-17 0 61,-1 1 0,0 0-1,17 3 1,-28-2-9,-1 1 1,1-1-1,-1 1 1,1-1-1,-1 1 1,0 0-1,0 0 1,0 1-1,0-1 1,0 1-1,0-1 1,-1 1-1,1 0 1,-1 0-1,0 0 1,0 0-1,0 0 1,3 7-1,-2-3-59,0 0 0,0 0 0,-1 1 0,0-1 1,0 1-1,0 0 0,-1-1 0,0 10 0,-1-5 17,1-10 106,-1 0 0,0 0 0,1 1 0,-1-1-1,0 0 1,0 0 0,0 0 0,-1 0 0,1 0-1,0 1 1,-1-1 0,0 0 0,1 0-1,-1 0 1,0 0 0,0 0 0,0 0 0,0-1-1,0 1 1,-1 0 0,1 0 0,0-1 0,-3 3-1,-4 0 147,1 0-1,-1 0 0,1-1 1,-1 0-1,0-1 0,0 0 1,0 0-1,-12 1 0,-9-1 210,-32-2-1,29 0-487,28 0-144,0 0-1,0 0 1,0-1 0,0 1-1,-1-1 1,1 0 0,-6-3 0,8 4-134,1-1 1,0 0-1,0 1 1,-1-1-1,1 0 1,0 0 0,0 0-1,0 0 1,0 0-1,0-1 1,0 1-1,0 0 1,0 0 0,0-1-1,0 0 1,-1-15-8180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5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6403,'0'0'5709,"0"27"-5255,4 90-67,-4-108-363,1-1 0,0 1 0,0 0 0,1 0 0,0-1 0,1 1 0,0-1 0,0 1 0,1-1 0,0 0 0,0-1 0,1 1 0,0-1 0,1 0 0,11 12 0,-11-13-9,1-1 0,0 0 0,0-1-1,0 0 1,0 0 0,1 0-1,0-1 1,-1 0 0,1-1 0,0 1-1,1-2 1,-1 1 0,0-1-1,12 0 1,-10 0-5,-1-1-1,1 0 1,0-1-1,0 0 0,-1-1 1,12-2-1,-18 3-2,0-1-1,1 1 0,-1-1 1,0 0-1,0 1 1,0-2-1,0 1 0,-1 0 1,1 0-1,0-1 0,-1 1 1,0-1-1,1 0 1,-1 0-1,0 0 0,-1 0 1,1 0-1,0 0 1,-1-1-1,2-3 0,0-9 318,0 0 0,-1 1 0,0-1 0,-2 0 0,0 0 0,-2-18 0,0-12 1832,1 119-1474,-1-17-816,3-1 0,10 77 0,-9-123-554,0-1 0,0 0 1,0 0-1,1 0 0,1 0 0,-1 0 1,1-1-1,9 13 0,8 3-4109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5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6787,'0'0'7732,"14"0"-7660,130 0 1494,-180 1-1530,0 1 0,-1 2 0,-57 13 0,71-14-86,19-4 247,0 2-1,0-1 1,1 0-1,-1 1 1,0-1-1,0 1 1,1 0-1,-1 1 1,-6 2-1,8-1-206,0 0 0,1 1-1,-1-1 1,1 0 0,0 1-1,0-1 1,0 1 0,0-1-1,1 1 1,0 0 0,-1-1-1,1 1 1,1-1 0,0 7-1,-1 0 4,-1 2-11,3 19 13,-2-30 11,0 1 1,0-1-1,1 0 1,-1 0-1,1 0 1,-1 0 0,1 0-1,-1 0 1,1 0-1,0 0 1,-1 0-1,1 0 1,0 0 0,0 0-1,0-1 1,-1 1-1,1 0 1,0 0-1,0-1 1,0 1 0,0-1-1,2 1 1,6 1 150,-1 0 0,1-1 0,-1 0 0,1-1 0,0 0 0,-1-1 0,1 1 0,-1-2 0,1 1 0,-1-1 0,11-4 0,29-4-134,-11 8-48,42 1 0,-40 1-16,-31 1 26,0-1-1,-1 2 0,1-1 0,0 1 0,-1 0 1,0 1-1,1-1 0,-1 1 0,0 1 0,0 0 0,-1 0 1,13 9-1,-15-10-36,1 1 1,-1 0 0,0 0 0,0 0 0,-1 0-1,1 1 1,-1-1 0,0 1 0,0 0-1,0 0 1,-1 0 0,0 0 0,0 1-1,0-1 1,0 1 0,-1-1 0,0 1 0,0 8-1,0-11 59,-1 0 0,0-1-1,0 1 1,-1 0 0,1 0-1,-1 0 1,1 0 0,-1-1 0,0 1-1,0 0 1,0 0 0,-1-1-1,-1 4 1,0-3 30,0 0-1,0-1 1,1 0-1,-1 1 1,-1-1 0,1 0-1,0-1 1,0 1-1,-1 0 1,-5 1 0,-16 4 156,-1 0 1,0-2-1,-1 0 1,1-2 0,-1-1-1,-35-2 1,56 0-398,0 0 1,0-1 0,0 0-1,0 0 1,1 0-1,-1-1 1,-10-3 0,-18-16-5894,12 2-4529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9:55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2513,'5'4'14147,"-5"-4"-13970,-11 313 1357,5-243-1260,-1 45-4,7-114-502,21-16-18307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9:56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2625,'0'0'8281,"0"-8"-7061,0-66 1850,0 73-3064,0-1 0,1 1-1,-1 0 1,1-1 0,-1 1 0,1 0-1,0-1 1,-1 1 0,1 0-1,0 0 1,0 0 0,0 0 0,0 0-1,0 0 1,0 0 0,0 0-1,1 0 1,-1 0 0,0 0 0,0 1-1,1-1 1,1 0 0,34-12-84,-24 10 40,0 1 1,1 0-1,-1 0 1,0 2-1,1-1 1,-1 2-1,1 0 0,-1 0 1,15 5-1,-18-4-12,0 2 0,-1-1-1,1 1 1,-1 1 0,0-1-1,0 2 1,-1-1 0,1 1-1,-1 1 1,0-1 0,-1 1-1,11 13 1,-9-10-27,-1 1 0,0 0 0,0 1 0,-1 0 1,-1 0-1,0 0 0,0 1 0,-2 0 0,1 0 0,-2 0 1,1 1-1,-2-1 0,0 1 0,0 16 0,-1-23 85,-2 1-1,1-1 1,-1 1-1,0 0 1,0-1-1,-1 1 1,-3 9-1,3-14 29,1 0 0,-1 0 0,0 0 0,0 0 0,-1 0 0,1 0 0,0-1 0,-1 1 0,1-1 0,-1 0 0,0 0 0,0 0 0,0 0 0,0 0-1,0 0 1,-1-1 0,-5 3 0,0-2 214,0 0-1,0-1 1,0 0 0,-1 0-1,1 0 1,-16-3-1,-1 2 203,17-1-299,1 1 1,-1-1-1,1-1 1,0 1 0,-1-1-1,1-1 1,0 0-1,0 0 1,0 0-1,1-1 1,-11-7 0,7 3-488,0 0 0,1 0 0,0-2 0,1 1 1,0-1-1,-13-18 0,14 17-4884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9:5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1 896,'1'0'12213,"-3"12"-12313,-61 342 302,56-298-94,-28 251 755,34-288-729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44:5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46 656,'0'0'6230,"-8"1"-4904,-22 0-35,23 0 494,22-1-1673,145 1-145,347-14 223,-296-6-1421,1 7-3287,-98 7 775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1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68 8420,'0'0'2649,"-3"21"-1902,-9 71-333,10-84-345,1 0 0,1 0 1,0 0-1,0 1 0,0-1 1,1 0-1,0 0 0,1 0 1,0 0-1,5 15 1,-5-20-51,0 0 1,0 0-1,0 0 1,0 0 0,1 0-1,-1-1 1,1 1-1,0-1 1,-1 1 0,1-1-1,0 0 1,0 0-1,1-1 1,-1 1 0,0-1-1,0 1 1,1-1-1,-1 0 1,1 0 0,-1-1-1,1 1 1,5 0-1,-1 0 46,0-1 0,0 0 0,14-1 0,-20 1-46,0 0 0,0-1 0,1 0 0,-1 1 0,0-1 0,0 0 0,0 0 1,-1 0-1,1 0 0,0 0 0,0 0 0,0 0 0,-1-1 0,1 1 0,-1-1 0,1 1 0,-1-1 0,2-2 0,1-3 176,0 0 1,0 0-1,-1 0 0,0-1 0,0 0 1,-1 0-1,1 0 0,-2 0 0,1 0 1,-1-13-1,12 35-489,-4 1 225,1-1-1,1 1 0,0-2 1,1 1-1,24 19 0,-28-27 58,0 0-1,0-1 1,0 0 0,1 0-1,0-1 1,0 0 0,0 0-1,0-1 1,1-1-1,-1 1 1,1-1 0,12 0-1,-4-1 50,-6 1-36,1-2-1,0 0 1,0 0 0,23-4 0,-33 3 54,0 0 1,1 0-1,-1 0 0,0 0 0,0 0 0,0-1 1,0 0-1,0 1 0,-1-1 0,1 0 0,-1-1 1,1 1-1,-1 0 0,1-1 0,-1 1 1,0-1-1,0 0 0,-1 1 0,1-1 0,0 0 1,-1 0-1,0 0 0,2-5 0,0-3 123,0-1-1,-1 0 1,-1 1-1,0-1 0,0 0 1,-1 0-1,-1 0 1,0 0-1,0 1 0,-1-1 1,-1 0-1,0 1 1,0-1-1,-1 1 1,-8-16-1,6 19-336,0 0 1,0-1-1,-1 2 1,0-1-1,-1 1 1,1 0-1,-1 1 0,-1 0 1,1 0-1,-15-7 1,9 7-513,1 0 1,-1 1-1,0 1 1,0 0-1,-1 1 1,-27-3-1,-34 4-6321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9:59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48 296 3169,'0'0'9255,"3"-18"-8113,11-58-421,-13 70-617,0 0 1,1 0 0,0 0-1,0 1 1,1-1 0,0 0-1,0 1 1,0 0 0,0 0 0,1 0-1,0 0 1,0 0 0,0 1-1,9-7 1,-4 4-119,1 1 1,0 1-1,0 0 0,0 0 1,20-6-1,-20 8-19,1 0 0,1 1-1,-1 0 1,0 0 0,15 1-1,-21 1 4,0 0 0,0 0 0,0 1 0,0-1 0,-1 1 0,1 0 0,0 1 0,-1-1 0,1 1 0,0 0 0,-1 0 0,0 0 0,0 1 0,1-1 0,3 5 0,5 8-135,0 2 0,-1-1-1,-1 2 1,-1 0 0,-1 0 0,0 0 0,-1 1 0,-1 1-1,-1-1 1,4 22 0,-7-20 16,0 0 0,-2 40-1,-1-43 145,0-15 7,0 1 0,0 0 0,-1 0 1,1 0-1,-1-1 0,0 1 0,0 0 1,-1-1-1,1 1 0,0-1 0,-1 1 1,0-1-1,0 0 0,0 1 0,-1-1 1,-3 4-1,2-3 32,-1 0 1,0-1-1,0 1 0,0-1 0,0 0 1,0-1-1,-1 1 0,1-1 1,-10 3-1,-8 0 171,0-1 0,0-1 0,-1-1 0,-29-2 0,11 1 39,21 0-67,0 0-1,0-2 0,-23-3 0,40 3-107,-1-1-1,1 1 1,0-1-1,0 0 1,0 0-1,1 0 0,-1 0 1,0-1-1,1 0 1,0 1-1,-1-1 1,1-1-1,0 1 1,0 0-1,-3-7 0,2 5 58,1 0 0,1 0 0,-1 0 0,1-1 0,0 1 0,0-1 0,0 0 0,1 1 0,0-1 0,0 0 0,0-7 0,1 13-100,-1 1-258,0 1 203,1-1-1,-1 1 1,1-1-1,-1 1 1,1-1-1,0 1 0,-1 0 1,1-1-1,0 1 1,0-1-1,0 1 1,0 0-1,1-1 1,-1 1-1,0-1 1,1 1-1,-1-1 1,1 1-1,-1-1 1,2 3-1,0-1 19,0 0-1,1 0 1,-1 0-1,1-1 1,-1 1-1,1-1 1,0 1 0,0-1-1,4 2 1,3 2 35,0-2 0,0 0 0,0 0 0,0 0 1,21 3-1,9-3 150,76-3 0,-114-1-170,8 0 18,1-1-1,-1 0 1,0-1-1,0 0 1,0-1 0,0 0-1,0-1 1,0 1-1,14-10 1,-18 10 4,-1-1 0,1 0 0,-1 0 0,0 0 0,-1 0 0,1-1 0,-1 0 0,0 0 0,0 0 1,0 0-1,-1-1 0,0 1 0,0-1 0,0 0 0,-1 0 0,4-11 0,-3-5 69,0 0-1,-2 0 1,-1-31 0,-1 20 11,1 24-77,0 0-1,-1 0 1,0 0-1,-1 0 1,0 0 0,-1 0-1,0 0 1,0 0-1,0 1 1,-1 0-1,-1-1 1,-5-7-1,3 6-10,-1 1-1,0 1 1,0-1 0,-1 1-1,1 1 1,-2 0-1,1 0 1,-1 0 0,-12-5-1,9 6-109,1 1-1,-1 0 1,0 1-1,0 0 0,0 1 1,0 0-1,-1 1 1,-18 0-1,22 2-589,1 0 0,-1 1 0,1 0 1,-1 0-1,1 1 0,0 1 0,0-1 0,0 1 0,0 1 0,0 0 0,1 0 1,-14 9-1,-39 37-7680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0:00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1 175 704,'0'0'6174,"5"12"-5070,-1-5-884,-3-4-146,0 0 1,0 0-1,0 0 0,0 0 1,1 0-1,-1 0 0,1-1 1,0 1-1,0-1 1,0 1-1,0-1 0,0 0 1,1 0-1,-1 0 0,1 0 1,-1 0-1,1 0 1,0-1-1,-1 1 0,1-1 1,0 0-1,0 0 0,0 0 1,0 0-1,0 0 1,4 0-1,-5-1-9,27 1 827,0-1 0,29-4 0,-48 2-737,0 0 0,-1 0 0,1-1 0,-1 0 0,0 0-1,0-1 1,0-1 0,0 0 0,13-9 0,-16 9-70,1 0 0,-1 0 0,-1 0 0,1-1 0,-1 0 1,0 0-1,0-1 0,-1 1 0,0-1 0,0 0 0,5-13 0,-5 8 263,-1-1 0,0 0-1,-1-1 1,-1 1 0,0 0-1,0-15 1,-2 18 358,-1 9-355,-3 17-348,-3 29-247,5-18 188,1 0-1,1 1 0,5 50 0,-3-75-79,0-1 0,-1 1-1,1 0 1,0-1-1,1 1 1,-1 0-1,0-1 1,1 0 0,-1 1-1,1-1 1,0 0-1,0 0 1,0 0-1,0 0 1,0 0 0,0 0-1,1-1 1,-1 1-1,1-1 1,-1 1-1,1-1 1,3 1 0,2 1-763,-1-1 0,1 0 1,0 0-1,0-1 0,0 0 1,12 0-1,15-1-3815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0:00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7091,'0'0'4552,"11"-2"-4470,32-4-26,-42 6-51,0 0-1,-1 0 0,1 0 0,-1 0 1,1 0-1,0 0 0,-1 0 1,1 0-1,-1 0 0,1 0 0,0 0 1,-1 0-1,1 1 0,-1-1 1,1 0-1,-1 0 0,1 1 0,-1-1 1,1 0-1,-1 1 0,1-1 0,-1 1 1,1-1-1,-1 0 0,1 1 1,-1-1-1,0 1 0,1-1 0,-1 1 1,0 0-1,0-1 0,1 1 0,-1 0 1,0-1 70,0 1 0,0-1 0,0 1 0,0-1 0,0 1 1,0-1-1,0 0 0,-1 1 0,1-1 0,0 1 0,0-1 1,0 0-1,-1 1 0,1-1 0,0 1 0,0-1 0,-1 0 0,1 1 1,0-1-1,-1 0 0,1 0 0,0 1 0,-1-1 0,1 0 0,0 0 1,-1 1-1,1-1 0,-1 0 0,1 0 0,-1 0 0,1 0 0,0 0 1,-1 0-1,1 0 0,-1 0 0,1 1 0,-1-2 0,0 1 0,-8 1 573,6-1-468,-1 0 0,1 0 0,-1 0-1,1 0 1,-1-1 0,-5-1 0,8 2-139,0 0 1,0-1-1,1 1 1,-1-1 0,0 0-1,0 1 1,0-1-1,1 1 1,-1-1-1,0 0 1,0 0-1,1 1 1,-1-1-1,1 0 1,-1 0-1,1 0 1,-1 0-1,1 0 1,-1 0-1,1 0 1,0 0 0,0 0-1,-1 0 1,1 0-1,0 0 1,0 0-1,0 0 1,0-1-1,1 0-45,-1 0-1,1 0 0,-1 1 0,1-1 1,0 0-1,-1 1 0,1-1 0,0 0 1,0 1-1,0-1 0,0 1 1,0 0-1,1-1 0,-1 1 0,0 0 1,1 0-1,-1 0 0,1 0 1,-1 0-1,1 0 0,-1 0 0,3-1 1,39-14-894,-33 13 188,0 1 0,0 0-1,0 0 1,0 1-1,0 1 1,0-1-1,0 2 1,0-1-1,10 3 1,1 7-3625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0:0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30 5539,'0'0'8086,"-6"-5"-7400,2 1-575,-10-9 150,17 8-166,14 3-10,279 2 734,-283 2-772,-19 0-14,-65 1 84,70 13-87,7 568 885,-6-576-830,0 1 0,0 0 0,-1-1 0,-1 1 0,-2 10 0,3-16-37,0-1 0,0 1 1,0-1-1,0 1 0,-1-1 0,1 0 1,-1 0-1,0 0 0,1 0 0,-1 0 1,0 0-1,0 0 0,-1 0 0,1-1 0,0 1 1,0-1-1,-1 0 0,1 1 0,-1-1 1,1 0-1,-4 0 0,-6 2 147,1-1-1,-1-1 1,0 0 0,-21-1-1,14 0-44,-4 0-33,0-2 0,1 0 0,-1-1-1,0-1 1,-21-7 0,33 7-167,1 1 1,0-1-1,0-1 1,1 0-1,-1 0 0,1-1 1,0 0-1,1-1 1,-1 1-1,1-2 0,0 1 1,-12-17-1,9 6-1183,9 5-2856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0:4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57 116 2225,'0'0'8217,"-3"-2"-7278,0 0-609,0 0 0,-1 0 0,1 1-1,-1-1 1,1 1 0,-1 0 0,0 0 0,1 0-1,-1 0 1,0 1 0,0-1 0,-6 1 461,10 0-703,681 8 24,-619-6 2681,-63-9-2403,0 2-377,0 0 0,-1 1 1,0-1-1,0 1 0,0-1 0,-1 1 0,0 0 1,-4-6-1,4 6 1,1 1 0,-1-1-1,1 0 1,-1 0 0,1 0 0,0 0 0,1 0 0,-1 0 0,1-1 0,0 1 0,-1-6-1,2 8 46,6 19-851,-2-10 763,0-1 13,-1 1 1,0 1 0,0-1 0,0 0-1,-1 1 1,0-1 0,0 1 0,-1 0 0,0 9-1,0-10-3,-1 0 0,-1 1 0,0-1 0,-1 9 0,1-13-6,-1 0 0,1 0 0,0 0-1,-1 0 1,0 0 0,1-1 0,-1 1 0,0 0-1,-1-1 1,1 1 0,-4 2 0,-30 24-1161,22-18-990,1-1 1,-15 18-1,19-14-3987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0:4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60 6259,'0'0'8500,"-11"-6"-7172,-36-22-258,34 20 145,16 7-1139,0 1 186,224-4 120,-126 6-65,-80-2-190,6 0-51,-22 0 259,-10-1 383,2 1-710,0 0 0,0-1-1,0 1 1,0-1-1,0 0 1,0 0-1,0 0 1,0-1-1,0 1 1,1-1 0,-4-1-1,6 2 311,0 9-598,3 53 244,2 1 0,26 112 1,-22-129 68,-3-1 1,-2 1-1,-1 47 0,-3-90-22,0 0-1,0 0 0,0-1 1,0 1-1,-1 0 1,1 0-1,-1-1 0,1 1 1,-1 0-1,0-1 1,0 1-1,1-1 0,-1 1 1,0-1-1,0 1 0,-1-1 1,1 0-1,-2 2 1,0-1 18,0 0 1,0 0 0,0 0-1,0 0 1,0-1 0,0 1-1,-1-1 1,-5 1 0,-6 1 22,-1-1 0,1-1 0,-22-1 0,25 0-130,3 0-305,7 1-52,0-1-1,0 0 1,-1 0-1,1 0 1,0 0-1,0-1 1,0 1 0,0 0-1,0-1 1,-3 0-1,-4-11-7130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0:5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138 193 1521,'0'0'6515,"-30"0"-1177,-74 0 326,101 3-5138,3-3-529,0 0 0,0 0 1,0 1-1,0-1 0,0 0 0,0 0 0,0 0 1,0 1-1,0-1 0,0 0 0,0 0 0,0 0 0,1 1 1,-1-1-1,0 0 0,0 0 0,0 0 0,0 0 1,1 1-1,-1-1 0,0 0 0,0 0 0,0 0 1,1 0-1,-1 0 0,0 0 0,0 0 0,0 1 1,1-1-1,-1 0 0,0 0 0,0 0 0,1 0 1,-1 0-1,0 0 0,0 0 0,0 0 0,1 0 1,-1 0-1,1-1 0,63 9-90,0-2-1,87-5 1,-89-2 103,538 1 102,-599 0 190,-1-6-202,0 0 0,0-1-1,-1 1 1,0 0 0,-1-1 0,1 1 0,-1 0-1,0 0 1,-1 0 0,1 0 0,-1 1 0,0-1 0,-1 1-1,1-1 1,-1 1 0,-8-8 0,-71-78-26,82 90-71,0 0-1,1 1 0,0-1-1,-1 1 1,1-1 0,0 0 0,-1 1 0,1-1 0,0 1-1,0-1 1,0 0 0,-1 1 0,1-1 0,0 0 0,0 1-1,0-1 1,0 0 0,0 0 0,0 0 0,0 0-106,3 4-235,6 4 315,-2 0-1,1 0 1,-1 1 0,0 0-1,0 0 1,-1 1 0,-1 0-1,1 0 1,-1 1-1,-1-1 1,4 11 0,-2-3 13,-2 0 1,0 0-1,-1 1 1,0-1 0,0 36-1,-4-46 11,0 0 0,0-1 0,0 1 0,-1 0 0,0 0 0,0-1 0,-1 1 0,1-1 0,-2 1 0,1-1 0,-1 0 0,0 0 0,0-1 0,0 1 0,-10 8 0,-35 29-1206,-3-6-3667,37-27 2140,4-1-6290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0:5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44 3954,'0'0'10439,"-14"-4"-8833,-39-10-341,40 9 123,13 3-1072,11 0-507,-10 2 265,53-3-98,152-5 513,-206 8-292,-19 0 302,13 0-450,-16 0-48,22 0 4,-1 0 0,1 0 1,-1 0-1,1 0 0,-1 0 0,1 0 1,-1 0-1,1 0 0,-1 0 0,1 0 1,-1 0-1,1 0 0,-1-1 0,1 1 1,0 0-1,-1 0 0,1-1 0,-1 1 1,1 0-1,-1-1 0,1 1 1,0 0-1,-1-1 0,1 1 0,-1-1 1,1 1 172,0 9-343,3 31 248,2 1 0,1-1 0,14 45 0,-3-10-60,-6-13 25,-2 0 0,0 105 0,-9-166-43,0 1 0,0 0 0,0-1 0,0 1 0,-1 0 0,1-1 0,-1 1 0,1-1 0,-1 1 0,1-1 0,-1 1 0,0-1 0,0 0 0,0 1 1,0-1-1,0 0 0,0 0 0,0 1 0,-2 0 0,0 0 14,0 0 1,0 0 0,0 0-1,-1-1 1,1 1 0,0-1-1,-1 0 1,-4 1-1,-7 1 1,0-1-1,1-1 0,-20 0 1,29-1-58,-2 0-246,0 0 0,0 0 0,0-1-1,0 1 1,0-2 0,1 1 0,-1-1-1,0 0 1,0 0 0,-11-6 0,-20-23-5068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0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2305,'4'-6'16045,"0"8"-16606,3 13 573,-1-1-1,9 29 0,-5-14 3,36 109 119,-18-48 81,52 110 0,-60-159-172,35 53 0,-45-79-40,1-1-1,0-1 1,1 0 0,0 0-1,1-1 1,27 18 0,-2-6 9,2-2 0,1-1 1,1-2-1,1-3 0,0-1 0,1-2 0,76 13 1,17-8-84,168 0 0,24-19-215,-288-2 267,1-3 1,0-1 0,-1-2 0,-1-1 0,70-29 0,-79 26 34,-1-2 0,0 0 0,-2-2 0,1-2 0,-2 0 0,-1-2 0,0 0 1,30-36-1,10-12 31,-45 50-19,-2-1 0,0-1 0,-2 0 0,28-45 0,-42 59 56,0 0-1,0 0 1,-1-1-1,0 1 1,0-1-1,-1 1 1,1-11-1,-2-56 641,-1 38-508,2 4 25,0 24-162,0 0-1,-1 0 0,1 0 1,-2 0-1,1 0 0,-1 0 1,-1 0-1,0 1 1,-4-16-1,4 22-66,1 0 1,-1 0-1,1 0 1,-1 0-1,0 0 1,1 0-1,-1 1 1,0-1-1,0 0 1,1 1-1,-1-1 1,0 1-1,0 0 1,0 0-1,1 0 1,-1 0-1,0 0 1,-2 0-1,-37 5-162,18 3 131,0 2 0,-35 19 0,30-14 24,-16 9-52,34-15-41,30-15 44,27-13 95,54-32 0,-53 25-19,-47 25-37,0 1-1,0-1 1,0 0 0,0 1 0,0-1-1,0 1 1,0 0 0,1-1-1,-1 1 1,0 0 0,0-1 0,0 1-1,0 0 1,1 0 0,-1 0-1,0 0 1,0 0 0,0 0 0,0 0-1,1 1 1,-1-1 0,1 1 0,0 0-11,-1 1 1,1 0 0,-1 0 0,0-1 0,0 1-1,0 0 1,0 0 0,0 0 0,0 0 0,0 1-1,0 1 1,35 118-76,2 7-599,-30-104-1485,2 0-1,1-1 0,15 23 0,2-5-6328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1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1201,'0'0'8668,"0"-10"-6862,0-25 689,0 25 579,0 30-2243,14 281-839,-7-269-2015,1-14-3734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2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5651,'0'0'1136,"8"125"-656,-16-81 145,-22-1-81,-4-5-240,-15-2-48,-1-4-16,1-11-240,12-4-560,18-10-1713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1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97 5122,'0'0'8852,"-3"-9"-7648,-1-2-871,0 2 347,1-1-1,0 0 1,1 1-1,0-1 0,-1-18 1,3 27-688,0 1-326,2 0 870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3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1088,'0'0'6302,"-10"0"-2698,248 0-565,-241 0-2863,-243 0 256,246 0-458,2 0-270,239 0 992,-229-1 597,-8 1 421,-4 9-1252,0-1-996,11 123 462,-4-38 315,-2-19-905,-4-24-3265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3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89 4498,'0'0'5416,"-14"11"-5235,-5 3-118,-23 24 0,38-33-38,0 1 0,1-1 0,-1 1 0,1 0 0,0 0 1,1 0-1,0 0 0,0 1 0,0-1 0,1 1 0,-1-1 0,2 1 1,-1 0-1,1-1 0,0 1 0,1 10 0,-1-1 55,0-3-6,1 1 0,-1-1 0,2 1 0,5 19 0,-5-26-47,0-1-1,0 0 1,1-1-1,0 1 1,0 0-1,1-1 1,0 1-1,0-1 1,0 0-1,0-1 0,8 8 1,-4-6 25,0 0 0,1-1 0,-1 0 0,1 0 1,0-1-1,0 0 0,1 0 0,-1-1 0,1-1 0,17 4 0,6-3 683,63 0 0,-75-3-369,-5 0-131,-1-1 0,1-1-1,-1 0 1,0-1 0,0-1 0,0 0-1,0-1 1,0-1 0,-1 0 0,0-1 0,-1 0-1,1-1 1,-2-1 0,1 0 0,-1-1-1,12-11 1,-20 16-93,0-1 1,0 1-1,-1-1 0,1 1 1,-1-1-1,0 0 0,-1-1 1,1 1-1,-1 0 0,-1-1 1,2-10-1,0-4 361,-2 0 0,-2-28 1,0 42-449,0 0 0,0 0 0,-1 1 1,0-1-1,0 0 0,0 1 0,-1-1 1,0 1-1,-1 0 0,1 0 0,-1 0 1,-5-6-1,-6-6 25,-2 1 0,-21-20-1,30 30-130,1 1 0,-1 0-1,-1 1 1,1-1-1,-1 2 1,0-1 0,0 1-1,-1 0 1,1 1 0,-1 0-1,1 1 1,-1 0-1,0 0 1,0 1 0,0 1-1,0-1 1,0 2 0,0-1-1,0 1 1,0 1-1,0 0 1,1 0 0,-1 1-1,0 0 1,1 1-1,-15 7 1,3 3-1334,0 2 1,0 0-1,-20 21 1,1 7-4158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1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851 130 192,'0'0'1577,"25"-19"-334,77-58 486,-87 66-841,9-11 6871,-25 21-7557,-8 4 1332,-21 15-1105,-52 40 0,31-21-118,-85 53 409,-4-5 0,-153 67 1,23-25-36,266-124-2544,19-1-7924,20-2 2590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1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5394,'0'0'5555,"5"-3"-5422,2 0-126,0 1-1,0 0 1,0 0 0,0 0-1,0 1 1,0 0-1,0 1 1,1-1-1,8 2 1,-12-1-17,0 0 1,0 1-1,0 0 1,-1 0-1,1 0 1,0 0-1,-1 0 1,1 1 0,-1-1-1,0 1 1,1 0-1,-1 0 1,0 1-1,0-1 1,0 0-1,-1 1 1,1 0-1,0 0 1,-1 0-1,4 6 1,-2-3 10,-1 1 0,-1-1 0,1 1 0,-1 0 0,0 0 0,-1 0 0,1 0 0,-1 0 0,0 9 0,-1-12 13,0 0 0,0-1 0,-1 1-1,1 0 1,-1-1 0,0 1 0,0-1-1,0 1 1,0-1 0,-1 1 0,1-1-1,-1 0 1,0 0 0,0 0 0,0 0-1,0 0 1,-1 0 0,1 0 0,-6 3-1,1-1 218,-1-1-1,0 0 0,-1 0 1,1-1-1,-1 0 0,1 0 0,-1-1 1,0 0-1,0-1 0,0 0 0,0 0 1,-16-2-1,25 1 122,11-2-229,17-3-185,1 2 0,-1 2 0,1 0 0,40 5 0,-64-3 25,0 0 0,0 0 0,-1 0 0,1 0 0,0 1 0,-1 0-1,1 0 1,-1 0 0,1 1 0,-1-1 0,0 1 0,0 0 0,0 1 0,0-1 0,-1 0-1,0 1 1,1 0 0,-1 0 0,0 0 0,4 8 0,-3-3-3,0 0 0,0 1 1,-1-1-1,0 1 0,-1-1 1,0 1-1,0 0 0,-1 0 0,0 13 1,-1-21 52,0 0-1,0 0 1,0 0 0,0 0 0,0 0 0,-1 0 0,1 0 0,-1-1 0,1 1-1,-1 0 1,1 0 0,-1 0 0,0 0 0,0-1 0,0 1 0,-2 2 0,0-2 24,0 0 0,1 0 0,-1-1 0,0 1 0,0-1 0,0 1 0,0-1 0,-1 0 0,-2 0 0,-12 3-102,1-1 0,0-1-1,-1 0 1,1-2 0,-29-2-1,45 2-121,0 0-1,0 0 1,-1 0-1,1 0 1,0 0 0,0-1-1,0 1 1,0 0-1,-1-1 1,1 1 0,0-1-1,0 0 1,0 1-1,0-1 1,0 0-1,0 1 1,0-1 0,1 0-1,-1 0 1,0 0-1,0 0 1,1 0 0,-1 0-1,0 0 1,1 0-1,-1 0 1,1 0-1,-1 0 1,1-1 0,0 1-1,-1 0 1,1 0-1,0 0 1,0 0-1,0-1 1,0 1 0,0 0-1,0 0 1,1-2-1,-1-16-4560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1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 6003,'0'0'3716,"-5"18"-3460,-12 61-96,16-74-156,0 0 0,0 0 0,1 0 0,-1 0 0,1 0 0,1 0 0,-1 0 0,1 0-1,0 0 1,0 0 0,0 0 0,1 0 0,-1 0 0,1-1 0,0 1 0,1-1 0,-1 1 0,1-1-1,0 0 1,0 0 0,0 0 0,1 0 0,-1-1 0,1 1 0,0-1 0,0 0 0,0 0 0,0-1-1,0 1 1,7 2 0,3 1 37,1-1 0,-1 0 1,1-1-1,0 0 0,-1-2 0,1 0 0,1 0 0,15-1 0,-15 0 1,16-2 973,-31 1-911,1 0 0,-1 0 1,0-1-1,0 1 0,1-1 1,-1 1-1,0-1 0,0 1 0,0-1 1,0 0-1,0 0 0,0 1 1,0-1-1,0 0 0,0 0 0,0 0 1,0 0-1,-1 0 0,1 0 1,0 0-1,0-2 0,4-12 450,0-1 0,-2 0 0,0 0 1,0 0-1,-2 0 0,0-1 0,-1 1 0,0 0 0,-4-20 0,4 33-524,-1 0-1,0 1 1,0-1 0,-1 0-1,1 0 1,0 0-1,-1 1 1,0-1-1,0 1 1,0-1-1,0 1 1,0 0 0,0 0-1,0 0 1,-1 0-1,1 0 1,-1 0-1,1 1 1,-6-3 0,1 0-182,-1 1 0,1 0 0,-1 1 0,0-1 0,0 1 0,-12-1 0,-68 2-6334,38 1-55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4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46 176 5042,'0'0'8786,"-9"-3"-8154,-27-8-130,93 9 146,577 13 758,46-1 784,-688-23-1646,-14-10-523,0 1 0,-1 2 0,-30-21-1,-21-20 458,73 60-273,1 3-258,1 6-11,1-1 1,0 0 0,0 1 0,0-1-1,1 0 1,0 0 0,1-1 0,7 13-1,2 2 44,0 5 11,-1 1 0,13 39 0,-21-49-5,0 0 0,-1 1-1,0-1 1,-2 1 0,0 24 0,-1-37-18,-1 1 0,0 0 0,0-1 0,-1 1 0,0-1 0,1 1 0,-2-1 0,1 0 0,-1 1 0,0-1 0,0-1 0,-5 8 0,-5 3-844,-1 0 1,-18 16-1,8-9-1393,-7 6-3440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4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90 3730,'0'0'8588,"-15"-6"-7548,-46-17-175,47 16 1108,14 2-1188,13 3-527,-12 2-156,173-13 1424,-62 7-739,-97 2-559,-15 4-216,0 0 0,0 0-1,0 0 1,0 0 0,1 0-1,-1 0 1,0 0-1,0 0 1,0-1 0,0 1-1,0 0 1,0 0 0,0 0-1,0 0 1,0 0 0,0 0-1,0-1 1,0 1-1,0 0 1,0 0 0,0 0-1,0 0 1,0 0 0,0 0-1,0-1 1,0 1-1,0 0 1,0 0 0,0 0-1,0 0 1,0 0 0,0 0-1,0 0 1,0-1 0,0 1-1,0 0 1,-1 0-1,1 0 1,0 0 0,0 0-1,0 0 1,0 0 0,0 0-1,0 0 1,0-1-1,0 1 1,-1 0 0,-21-11 568,21 11-607,-20-7 128,20 7-141,1 6-270,0 16 170,0 20 91,1 0 1,11 72 0,-1-56 52,-2 1 1,1 114-1,-10-149-2,1-11 14,-1 0-1,0 1 1,-1-1-1,-1 0 1,-5 22-1,6-32 2,0 1-1,-1-1 0,1 0 0,-1 0 0,0 0 0,0 0 0,0 0 1,0 0-1,0 0 0,-1 0 0,1-1 0,-1 0 0,0 1 0,0-1 1,0 0-1,0 0 0,0-1 0,0 1 0,-1-1 0,1 1 0,0-1 1,-1 0-1,1 0 0,-1 0 0,1-1 0,-5 1 0,-5 0-551,1 1-1,-1-2 1,1 0-1,-1 0 1,1-1-1,-14-3 1,23 3-123,1-1-1,-1 1 1,0-1 0,1 0-1,-1 1 1,1-1 0,-3-3-1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4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2481,'0'0'8193,"0"-4"-5600,0 10-765,0 39-1818,5 144 168,-2-161-143,1 1 1,2-1-1,0 0 1,18 46-1,-12-47-8,2 1 0,1-2 0,1 0 0,1-1 0,1 0 0,1-2 0,1 0 0,2-1 0,0-2 0,1 0 0,1-1-1,0-1 1,2-1 0,0-2 0,0 0 0,2-2 0,0-1 0,0-1 0,1-2 0,0 0 0,46 6 0,-8-9 150,80-4 0,-103-2-3,-14 0 15,-1-2-1,1-1 1,-1-2-1,0-1 1,0-1 0,-1-1-1,0-2 1,29-13-1,-25 7 5,-2-1 0,0-2 0,-1-1-1,0-1 1,-2-1 0,36-38 0,64-88 295,-105 119-380,-2-1-1,-1-1 0,19-44 0,-32 62-14,-1 0 0,-1 0-1,0 0 1,-1-1 0,2-16-1,-4 25-64,-1 0 0,0 0-1,0 1 1,0-1-1,0 0 1,-1 0 0,0 0-1,0 1 1,0-1-1,-1 0 1,1 1 0,-1-1-1,0 1 1,-1 0-1,1 0 1,-1 0 0,1 0-1,-5-4 1,-5-3-26,0 1 1,0 1-1,-1 0 0,0 1 1,-1 0-1,0 1 1,0 0-1,0 1 0,-1 1 1,0 1-1,0 0 0,-18-3 1,-19 0-110,-1 3 1,-62 1 0,106 3 99,0 0-1,-1 1 1,1 0 0,0 1 0,-15 4-1,22-6 0,0 1-1,0 0 0,-1 0 1,1 0-1,0 0 1,1 0-1,-1 0 0,0 0 1,0 1-1,0-1 1,1 1-1,-1-1 0,1 1 1,-1 0-1,1 0 0,0 0 1,0-1-1,-1 1 1,1 0-1,1 0 0,-1 1 1,0-1-1,0 0 0,1 0 1,-1 0-1,1 0 1,0 1-1,0 2 0,-1-3 3,1-1 0,0 1 0,0-1 0,0 0 0,0 1 0,0-1-1,0 1 1,0-1 0,0 1 0,0-1 0,1 1 0,-1-1 0,1 1-1,-1-1 1,1 0 0,0 1 0,-1-1 0,1 0 0,0 1 0,0-1 0,0 0-1,0 0 1,0 0 0,0 0 0,0 0 0,0 0 0,1 0 0,-1 0 0,0-1-1,1 1 1,-1 0 0,0-1 0,1 1 0,-1-1 0,1 1 0,2 0 0,12 2 15,0 0 1,0-1 0,0-1-1,0 0 1,22-2 0,-3 0 38,-10 2 7,-1-2 1,1 0-1,0-2 0,-1 0 0,1-2 1,-1-1-1,0 0 0,-1-2 0,27-13 1,-48 21-55,-1-1 1,1 0 0,0 0 0,-1 0 0,1 1-1,0-1 1,0 1 0,0 0 0,-1-1 0,1 1 0,0 0-1,0 0 1,0 0 0,0 0 0,0 0 0,-1 1 0,1-1-1,0 0 1,0 1 0,0 0 0,-1-1 0,1 1-1,0 0 1,-1 0 0,3 1 0,1 2-47,0 1 0,-1 0 0,0 0 0,0 0 0,7 11 0,-6-8 81,17 28-344,21 49 1,5 10-2639,-39-80 1190,1 0 1,0 0-1,23 23 0,14 3-4884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4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3426,'0'0'11901,"0"-9"-10722,0 2-896,0-13 113,0 15-113,-2 9 169,-8 41-422,2-1-1,-4 65 0,11-76-57,0-10 69,0-1 1,2 1-1,3 25 0,-3-42-80,0 0 1,1-1-1,-1 1 0,1-1 1,0 1-1,0-1 0,1 0 0,-1 0 1,1 0-1,1 0 0,-1-1 0,1 1 1,-1-1-1,1 0 0,0 0 0,1 0 1,6 5-1,-7-7-534,-1 0 0,1-1 0,0 1 0,0-1 0,-1 0 0,1 0 0,0 0-1,0-1 1,0 1 0,0-1 0,0 0 0,1 0 0,-1-1 0,5 0 0,1-5-4485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2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34 5410,'0'0'6542,"-16"-3"-5483,-49-6-256,65 9-748,-1 0 0,0 0 0,1 0 0,-1 0 0,0 0-1,0 0 1,1 0 0,-1 0 0,0 0 0,1-1 0,-1 1-1,0 0 1,1 0 0,-1-1 0,0 1 0,1 0 0,-1-1 0,1 1-1,-1 0 1,0-1 0,1 1 0,-1-1 0,1 1 0,-1-1-1,1 1 1,-1-1 0,1 0 0,4-4 143,0 4-200,0-1-1,0 1 0,1 0 0,-1 0 0,1 0 0,-1 0 0,1 1 0,-1 0 0,1 0 0,8 1 0,2-1-77,-13 0 71,1 1 0,-1-1 0,0 1 0,1-1 0,-1 1 0,0 0 0,0 0 0,1 0 0,-1 0 0,0 0 0,0 1 0,0-1 0,0 1 0,0-1-1,-1 1 1,1 0 0,0-1 0,1 4 0,2 1-12,0 1 0,-1 0 0,0 0 0,3 8 0,-11-18 216,-1 0 1,1 0-1,-1 0 1,0 1-1,0-1 1,0 1-1,0 0 1,-11-2-1,1 0-235,0 0 0,-1 0-1,-17 0 1,23 3 45,1 0-9,-1 1-1,0 0 1,1 0-1,-1 1 0,-12 3 1,19-3 0,0 0 1,0 0 0,1 0-1,-1 1 1,0-1-1,1 1 1,-1 0 0,1-1-1,-1 1 1,1 1-1,0-1 1,0 0 0,0 0-1,0 1 1,0-1 0,0 1-1,1 0 1,-1-1-1,1 1 1,-1 4 0,0-4-23,1 0 0,0 0 0,1 0 0,-1 0 1,0 1-1,1-1 0,0 0 0,0 4 1,5-7-10,50 0 169,-33 0 83,-21 0 59,-9 0 161,6 0-448,-1 0 0,1 0 0,0 1 0,0-1 0,0 1 0,0-1-1,0 1 1,0 0 0,0-1 0,0 1 0,0 0 0,1 0 0,-1 0-1,0 1 1,-2 2 0,0-1 10,1 1-1,0 0 0,0 0 1,0 0-1,1 0 1,-3 5-1,-2 5-8,0 0 0,0 0 0,2 0 0,0 1 1,0 0-1,2 0 0,0 0 0,0 1 0,0 20 0,4-33 8,-1 0 0,1 0 0,0 0 0,0-1 0,0 1 0,0 0 0,1-1 0,-1 1 0,1-1 0,-1 1 1,1-1-1,0 0 0,0 0 0,0 0 0,0 0 0,0 0 0,0 0 0,1 0 0,-1-1 0,6 3 0,5 3 9,0 0 1,24 8 0,-21-11-28,1-1 1,-1 0-1,1-1 1,0 0 0,0-2-1,0 0 1,30-4 0,-41 3-8,0 0-1,0 0 1,0-1 0,-1 1 0,1-1 0,-1-1 0,1 1-1,-1-1 1,0 0 0,9-7 0,-11 8 26,0-1-1,-1 1 1,1-1 0,-1 0 0,0 0-1,0 0 1,0 0 0,0 0 0,0 0-1,-1-1 1,0 1 0,1 0 0,-1-1-1,-1 1 1,1-1 0,0 0-1,-1 1 1,1-6 0,0-29 214,0 24 26,-1 1 1,0 0-1,0-1 1,-2 1-1,1-1 0,-7-20 1,6 75 125,13 394-221,-11-231-250,-1-202-102,1 0 0,0 0 0,0 0 0,1 0 1,-1 0-1,0 0 0,1 0 0,-1 0 0,1 0 1,0 0-1,-1 0 0,1-1 0,0 1 0,0 0 0,0 0 1,0-1-1,0 1 0,1-1 0,-1 1 0,1-1 1,-1 0-1,1 1 0,-1-1 0,1 0 0,-1 0 1,1 0-1,0 0 0,0 0 0,0 0 0,-1-1 0,1 1 1,0-1-1,0 1 0,0-1 0,0 0 0,0 1 1,2-1-1,32 1-5422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4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8292,'0'0'8150,"1"-2"-7838,0 1-172,-1 0-92,0 1-1,1-1 0,-1 1 1,0-1-1,0 1 0,1-1 1,-1 1-1,0 0 1,1-1-1,-1 1 0,1-1 1,-1 1-1,0 0 0,1 0 1,-1-1-1,1 1 0,-1 0 1,1-1-1,-1 1 0,1 0 1,-1 0-1,1 0 1,-1 0-1,1 0 0,0-1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4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2193,'0'0'9108,"-8"18"-8942,2-5-111,0-1 28,1 0-1,0 0 1,0 0-1,1 0 1,1 1-1,0-1 0,1 1 1,-1 17-1,2-14 77,1-1-69,0 0 1,2 16-1,-2-27-88,1 1-1,0-1 1,0 1-1,1-1 1,-1 0-1,1 0 1,0 1-1,0-1 1,0 0-1,1 0 1,3 3-1,0 0 5,1 0 0,0-1-1,0 0 1,1-1-1,-1 1 1,1-1-1,1-1 1,-1 0 0,1 0-1,-1 0 1,1-1-1,0-1 1,14 3-1,-3-1-40,1-2-1,-1-1 0,1 0 1,0-1-1,22-4 0,-38 3 22,0 1 0,-1-1 0,1 0 0,0-1 0,-1 1 0,1-1 0,0 0-1,-1 0 1,0 0 0,0-1 0,0 0 0,0 1 0,0-2 0,0 1 0,-1 0-1,1-1 1,2-4 0,-2 3 42,-1 0 0,0-1 0,0 1 0,0-1 0,-1 0 0,0 0 0,0 0 0,-1 0 0,0 0 0,0 0 0,0 0 0,0-11 0,-1-38 1399,0 33 3242,0 27-4683,-1 26-11,1 0 1,2 0 0,1 0-1,14 56 1,-7-39-252,-7-30-1362,10 30 1,-11-43 586,0 0 0,0-1 0,0 1 1,1 0-1,0-1 0,3 5 1,7 3-4081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4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35 7652,'0'0'3815,"-9"24"-3661,-27 77-68,34-95-83,0 0 1,1 0 0,0 0-1,0 0 1,0 1 0,1-1-1,0 0 1,0 0 0,1 0-1,0 0 1,0 0 0,0 1-1,0-2 1,1 1 0,0 0 0,1 0-1,3 8 1,-1-7 2,0 0 1,0-1 0,1 0-1,0 0 1,0 0-1,0 0 1,1-1 0,0 0-1,0 0 1,8 3-1,-4-3 39,0 0-1,1-1 0,0-1 0,0 0 1,0 0-1,0-1 0,1-1 0,-1 0 1,0-1-1,1 0 0,14-2 0,-21 2-3,-1-1 0,0 0 0,1 0 1,-1 0-1,0-1 0,0 1 0,0-1 0,0-1 0,0 1 0,0-1 0,0 1 0,-1-1 0,1-1 0,-1 1 0,0-1 0,0 1 0,0-1 0,4-6 0,-4 4 212,0-1-1,0 0 0,0 0 1,-1 0-1,0 0 0,0-1 1,-1 0-1,0 1 0,0-1 1,-1 0-1,0 0 1,0-8-1,0 2-95,0-2 127,-1 0 0,0 1-1,-1-1 1,-5-23 0,5 34-243,-1 0 1,1 1-1,-1-1 0,0 1 1,0-1-1,-1 1 1,1 0-1,-1 0 0,0 0 1,0 0-1,0 0 1,-1 1-1,1-1 0,-1 1 1,0 0-1,0 0 0,0 1 1,0-1-1,-5-1 1,-1-1-238,0 2 0,-1-1 1,1 2-1,-1-1 0,1 1 1,-20 0-1,-68 2-2744,73 1 2109,-41 5-3646,4 9-2361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5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15 6963,'0'0'8100,"0"-4"-7529,0 4-564,0 0 0,0-1 0,0 1 0,0 0 0,0-1 1,0 1-1,0 0 0,0-1 0,0 1 0,0 0 0,0-1 0,0 1 0,0 0 0,0-1 1,0 1-1,0 0 0,0-1 0,0 1 0,0 0 0,-1 0 0,1-1 0,0 1 1,0 0-1,0-1 0,0 1 0,-1 0 0,1 0 0,0-1 0,0 1 0,-1 0 1,1 0-1,0 0 0,-1-1 0,1 1 0,0 0 0,0 0 0,-1 0 0,1 0 0,0 0 1,-1 0-1,1-1 0,0 1 0,-1 0 0,-23 14 165,-107 83 300,-117 80 361,-103 10 949,310-171-1654,41-16-227,13-2-3684,82-25-3900,-27 8 2107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5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267 357 2353,'0'0'10560,"14"-11"-10048,46-34 136,-54 41-513,-1-1 1,0 1-1,0-1 0,0-1 0,0 1 1,-1 0-1,0-1 0,0 0 0,-1 0 0,0-1 1,0 1-1,0 0 0,2-8 0,-2-1 145,-1 1 0,0 0 0,-1 0 0,-1-21 0,0 25-139,0 7-103,0-1 0,0 1 0,0-1 1,0 1-1,0-1 0,-1 1 0,0-1 0,1 1 1,-1 0-1,0-1 0,-1 1 0,1 0 0,-1 0 1,1 0-1,-1 0 0,0 0 0,0 0 0,0 0 1,-1 1-1,1-1 0,-1 1 0,1-1 0,-1 1 1,0 0-1,0 0 0,0 0 0,-5-2 1,-3-1-31,-1 1 1,0 0 0,0 0-1,0 1 1,0 1 0,-13-2-1,-76 1-187,93 3 175,0 0-15,-1 0 0,1 1 0,0 0 0,-1 1 0,1 0-1,0 0 1,0 1 0,-15 7 0,19-9 0,1 1-1,-1 1 0,1-1 1,-1 0-1,1 1 0,0 0 1,0 0-1,0 0 0,1 0 1,-1 0-1,1 0 0,0 1 1,-1-1-1,2 1 0,-1 0 1,0-1-1,1 1 0,-1 0 1,1 0-1,-1 5 1,1-2 8,1-1 0,-1 0 0,1 1 1,0-1-1,1 0 0,0 0 0,0 1 1,3 9-1,-3-12 10,1 0 0,0 0 0,0-1-1,0 1 1,0 0 0,1-1 0,-1 0 0,1 1 0,0-1 0,0 0 0,0 0 0,0-1 0,6 4-1,4 2 34,0-1-1,1-1 1,-1-1-1,1 1 0,0-2 1,1 0-1,-1-1 0,1 0 1,-1-2-1,1 1 0,24-2 1,-37 0 344,-9 4 16,-2 0-411,-30 13-55,-40 26 1,68-37 71,0 1 0,1 1 1,0 0-1,0 1 0,1-1 1,1 2-1,-1-1 0,-10 17 1,15-20-27,1 1 0,0 0 0,1-1 0,-1 1 0,1 0 1,1 0-1,-1 0 0,0 10 0,2-12-3,-1 0 0,1 0 0,0 0 0,1 0 1,-1-1-1,1 1 0,0 0 0,0 0 0,1-1 0,-1 1 0,1 0 0,0-1 0,4 7 1,-1-5 10,0 0 1,1-1 0,-1 1 0,1-1 0,0 0 0,1-1 0,-1 1 0,1-1 0,0 0 0,0-1 0,0 0-1,0 0 1,0 0 0,1-1 0,13 2 0,10 0-55,-1-1 1,52-1-1,-64-2 70,-13 0 44,1 0 1,-1 0-1,0-1 0,1 0 1,-1 0-1,0 0 1,0-1-1,0 1 1,0-1-1,7-4 1,-9 4 2,0 0 0,0-1 1,0 1-1,-1 0 0,1-1 1,-1 0-1,0 0 0,1 1 1,-1-1-1,0-1 0,-1 1 1,1 0-1,0 0 1,-1-1-1,0 1 0,1-5 1,1-7 215,-1 1 1,-1-1 0,-1 0 0,-1-23 0,0 18-68,1 13-153,-1-1 1,-1 0-1,1 1 1,-1-1-1,-1 1 1,1 0-1,-1 0 0,0 0 1,-1 0-1,0 0 1,0 1-1,-5-8 1,2 6-71,-1 0 1,1 0-1,-1 0 1,0 1 0,-1 0-1,0 1 1,-18-11-1,24 15-223,0 1-1,0 0 1,1 0-1,-1 0 1,0 0 0,0 0-1,0 1 1,0-1-1,0 1 1,0 0-1,-6 0 1,8 0-109,0 0 1,-1 1-1,1-1 1,0 0-1,-1 1 0,1-1 1,0 1-1,0 0 1,-1-1-1,1 1 1,0 0-1,0 0 1,0 0-1,0-1 0,0 1 1,0 0-1,0 1 1,0-1-1,1 0 1,-1 0-1,0 0 0,1 0 1,-1 1-1,0 1 1,-5 21-6225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6019,'0'0'4575,"1"21"-4052,8 64-115,-7-80-388,-1 0 0,1 0 0,-1 0 0,1 0 0,1 0-1,-1 0 1,1-1 0,0 1 0,0-1 0,0 0 0,0 0-1,1 0 1,0 0 0,0 0 0,0-1 0,0 0 0,0 0 0,1 0-1,-1 0 1,1-1 0,7 3 0,-11-4-17,8 3 138,0 0-1,1 0 0,-1-1 0,0 0 0,1-1 0,0 0 0,0 0 0,0-1 0,0-1 0,-1 1 0,1-2 0,0 1 0,18-4 0,-21 2 59,-1 0 0,1 0 0,-1 0 0,1 0 0,-1-1 0,0 0 0,0-1 0,-1 1 0,1-1 0,-1 0 0,1-1 0,-1 1 0,0-1 0,-1 0 0,1 0 0,-1-1-1,0 1 1,-1-1 0,1 0 0,4-11 0,-4 5 133,0 0-1,-1 0 0,-1-1 1,0 1-1,1-16 0,-3 22-207,0 0 0,0 0 0,0-1-1,0 1 1,-1 0 0,0 0-1,-1 0 1,1 0 0,-1 0 0,-1 0-1,1 0 1,-4-7 0,0 6-86,1 1 0,-1-1 0,0 1 0,0 0 0,-11-7 0,13 10-252,1 0 0,-2 1 0,1 0 0,0-1 0,0 1 0,-1 1 0,1-1 0,-1 1 0,1 0 0,-1 0 0,0 0 0,-4 0 0,-6 1-1165,6 0-9,1 0 0,-1 0 1,0 1-1,-14 3 0,-34 18-6256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5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5827,'0'0'7726,"5"0"-7395,260-4 824,-126 6-838,625-22 1428,-724 18-1664,0-1 0,70-17 0,-109 20-60,0 0-1,0-1 1,0 1 0,0 0-1,1-1 1,-1 1 0,0-1 0,0 0-1,0 1 1,0-1 0,-1 0-1,1 1 1,0-1 0,0 0 0,0 0-1,0 0 1,-1 0 0,1 0-1,0 0 1,-1 0 0,1 0-1,-1 0 1,1 0 0,-1 0 0,0 0-1,1 0 1,-1 0 0,0 0-1,0-1 1,0 1 0,0 0 0,0 0-1,0 0 1,0 0 0,0-1-1,0 1 1,0 0 0,-1 0-1,1 0 1,0 0 0,-1 0 0,-1-2-1,0-3 41,-1 1 1,1 0-1,-2 0 0,1 0 0,0 0 0,-1 0 0,-5-4 0,-18-15 11,-30-20-1,3 3 237,51 38-240,2 3-49,0-1 1,1 1-1,-1-1 0,1 1 0,-1-1 1,0 1-1,1-1 0,-1 0 0,1 1 1,0-1-1,-1 1 0,1-1 0,-1 0 1,1 1-1,0-1 0,-1 0 0,1 0 0,0 1 1,0-1-1,0 0 0,0 0 0,0 1 1,0-1-1,0 0 0,0 0 0,5 3-320,3 3 273,0 1 0,-1 0 0,0 0 0,0 1 0,-1 0 0,0 0-1,0 1 1,0 0 0,-1 0 0,-1 0 0,1 0 0,-1 1 0,-1 0 0,5 15 0,-3-6 5,-1-1 0,-1 1 1,0 0-1,-2 0 0,0 0 0,-1 0 1,-2 19-1,1-31 16,0-1 0,0 1 0,0-1-1,-1 1 1,0-1 0,0 0 0,-1 1 0,1-1 0,-1 0 0,-5 6 0,-2 1-109,-1 0 1,-15 14 0,17-19-487,1 1-1,0 0 1,1 0 0,0 0-1,0 1 1,1 1 0,-6 9 0,7 4-4841,5-7-2566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5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75 7411,'0'0'10269,"-5"-3"-9386,-7-8-593,12 11-287,0 0 0,0 0 0,0 0 0,0 0 1,0-1-1,0 1 0,0 0 0,0 0 0,0 0 0,0-1 0,0 1 0,0 0 0,0 0 1,0 0-1,0 0 0,0-1 0,0 1 0,0 0 0,0 0 0,0 0 0,1 0 0,-1 0 1,0-1-1,0 1 0,0 0 0,0 0 0,0 0 0,0 0 0,0 0 0,1 0 0,-1-1 0,0 1 1,0 0-1,0 0 0,0 0 0,1 0 0,-1 0 0,0 0 0,0 0 0,0 0 0,0 0 1,1 0-1,37-2 69,-17 1-16,58 0 325,144-24-1,-215 22-240,-11-1 22,-14-1-51,-19-1-114,1 2-1,-63 0 1,97 4-13,10 15-176,7 18 342,-2 1 0,17 60 0,9 76 189,-33-117-251,-1 0 0,-3 83 0,-3-133-85,0-1 16,0 0-1,-1 1 1,1-1-1,0 0 1,-1 0-1,0 1 1,1-1-1,-1 0 1,0 0-1,0 0 1,0 0-1,0 0 1,-1 0-1,1 0 1,-1 0-1,1 0 1,-1 0-1,1-1 1,-1 1-1,0-1 1,0 1-1,0-1 1,0 0-1,0 0 1,0 0-1,0 0 1,0 0-1,-1 0 1,-3 1-1,-5 0-38,-1 0 0,1 0-1,-1-1 1,-19 0 0,25-1-516,0-1 0,0 1 0,0-1 1,1 0-1,-1-1 0,0 1 0,1-1 0,-1 0 1,1-1-1,-9-4 0,-30-16-8204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3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210 174 288,'0'0'11763,"0"0"-11724,0 0 0,1 0 0,-1 0 0,1 0 0,-1 0 0,0 0 0,1 0-1,-1 0 1,0 0 0,1 0 0,-1 0 0,1 0 0,-1 0 0,0 0 0,1 0 0,-1-1 0,0 1 0,1 0 0,-1 0 0,0 0 0,1 0 0,-1-1 0,0 1 0,1 0 0,1-3 50,0-1 0,0 1 1,0 0-1,0 0 1,-1-1-1,1 1 1,-1-1-1,0 1 0,0-1 1,0 0-1,0-4 1,1-44 612,-2 46-634,0 3-59,-1 1 1,1-1-1,-1 0 1,0 1-1,0-1 0,0 1 1,0-1-1,0 1 0,0-1 1,-1 1-1,1 0 0,-1 0 1,0 0-1,1 0 0,-1 0 1,0 0-1,0 0 1,-1 0-1,1 1 0,0-1 1,0 1-1,-1 0 0,1-1 1,-1 1-1,1 0 0,-1 1 1,-3-2-1,-6-1-34,1 0 0,-1 1 0,1 0 0,-1 0 0,-14 1 0,20 1 8,1 0 1,-1 0-1,1 1 0,-1 0 0,0 0 0,1 0 1,-10 3-1,13-2 4,-1-1 0,0 1 0,1 0 1,-1 0-1,1 0 0,-1 0 0,1 0 1,0 1-1,0-1 0,0 1 0,0-1 0,1 1 1,-1 0-1,1-1 0,-3 6 0,1 1-26,1-1 1,-1 1-1,1 0 0,1 0 0,-2 12 0,3-16 11,0 0 1,0 0-1,0 0 0,0 0 1,1 0-1,0 0 0,0 0 1,0-1-1,1 1 0,-1 0 0,5 7 1,-2-7 9,1 0 0,-1 0 0,1 0-1,0-1 1,1 0 0,-1 0 0,1 0 0,0 0 0,0-1 0,0 0 0,0-1 0,0 1 0,10 2 0,2-1-12,0 0 1,0 0-1,34 1 1,16-5 1715,-72-1-1622,0 1 0,0 0 0,0 0 0,0 0 0,0 0 0,0 1 0,-4 0 0,-1 1-83,1 0 0,0 0-1,0 1 1,0 0-1,0 0 1,0 1 0,1 0-1,0 0 1,-1 1 0,1 0-1,1 0 1,-1 1-1,1 0 1,0 0 0,1 0-1,-1 1 1,1 0 0,-8 13-1,7-8-68,1 0 0,-1 0 0,2 0 0,0 0 0,0 1 0,1 0 0,1-1 0,0 1 0,1 0 0,0 0 0,2 21 0,-1-30 74,1-1 0,0 0 0,0 1 0,0-1-1,0 0 1,0 0 0,1 0 0,-1 0 0,1 0 0,0 0 0,0 0 0,0 0 0,0-1 0,1 1 0,-1-1 0,1 1 0,-1-1 0,1 0 0,0 0 0,0 0 0,0-1 0,0 1 0,0-1 0,0 1 0,0-1 0,0 0 0,6 1 0,7 1-48,0 0 0,1-1 0,-1 0 1,21-2-1,-25 0 124,-1 0 0,0-1 1,0-1-1,0 0 0,0 0 0,-1-1 1,1 0-1,0-1 0,14-8 0,-19 9-9,-1-1 0,1 1 0,-1-1 0,0-1 0,0 1 0,0-1 0,-1 1 0,1-2 0,-1 1 0,0 0 1,-1-1-1,1 1 0,-1-1 0,0 0 0,-1 0 0,1-1 0,1-8 0,-1 0 231,0 0 0,-2 0 0,1 0-1,-2 0 1,0 0 0,-4-28 0,2 37-239,0 1-1,0 0 0,-1 0 0,1 0 1,-1 0-1,0 0 0,-1 0 0,1 1 1,-1 0-1,0 0 0,0 0 0,0 0 1,0 0-1,-1 1 0,1-1 0,-8-2 1,1-1-352,-2 0 1,1 1 0,-1 1-1,1 0 1,-23-5-1,34 10 128,-21-4-1645,21 4 1394,0 0 0,0-1-1,0 1 1,0 0 0,0 0 0,0 0 0,0 0 0,0 0 0,0 0-1,-1 1 1,1-1 0,0 0 0,0 1 0,0-1 0,0 0-1,-1 2 1,0 8-6141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3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51 4626,'0'0'3594,"-6"18"-3621,-18 59-21,23-73 44,1 0 0,-1 0 0,1-1-1,0 1 1,0 0 0,0 0 0,1 0 0,-1 0 0,1 0 0,0-1-1,0 1 1,0 0 0,0-1 0,1 1 0,0-1 0,0 1 0,2 3-1,2 0 1,0 0-1,0 0 0,1 0 1,14 10-1,-16-13 4,7 6 40,1-1 0,0 0-1,0-1 1,0-1 0,1 0-1,0-1 1,1 0 0,-1-1 0,1-1-1,0 0 1,0-1 0,0 0-1,19-1 1,-30-1 127,0-1 0,0 0 0,1-1-1,-1 1 1,0-1 0,0 1 0,0-1 0,0-1 0,0 1 0,0 0 0,0-1 0,6-4-1,-7 4 59,0-1-1,0 0 1,-1 0-1,1 0 1,-1-1-1,0 1 1,0-1-1,0 1 1,0-1-1,-1 0 1,0 1-1,1-1 1,0-6-1,1-7 342,0 0 0,-2 1 0,0-1-1,0 0 1,-2 0 0,-3-21 0,3 32-535,-1 1-1,1-1 1,-2 1 0,1 0-1,0-1 1,-1 1 0,0 0 0,0 1-1,-1-1 1,1 1 0,-1-1 0,0 1-1,0 0 1,-1 0 0,1 1 0,-1-1-1,-7-3 1,-3-2-143,0 1 0,0 1 0,0 0 0,-29-7 0,33 11-711,0 0-1,-20 0 0,-5 2-3781,23 1 356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2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7123,'0'0'7572,"-24"0"-7460,40 0-80,16 0 96,9 0-80,7 0-48,0 0-1233,-3 0-1168,-5 0-1280,-13 0-1074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4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3730,'0'0'10338,"0"-1"-10227,-1 0 0,1 0 0,-1 0 0,1 0 0,0 0-1,-1 1 1,1-1 0,0 0 0,0 0 0,0 0 0,0 0 0,0 0 0,0 0 0,0 0 0,0 0 0,0-1 0,7 0-131,1 1 0,-1 0-1,0 0 1,1 1 0,-1 0 0,11 1 0,6 0-12,-18-1 15,0 1 0,0-1 0,0 1 1,0 1-1,0-1 0,0 1 1,0 0-1,0 0 0,0 0 0,-1 1 1,0 0-1,1 0 0,-1 1 0,0-1 1,0 1-1,-1 0 0,1 0 1,-1 1-1,0-1 0,0 1 0,-1 0 1,1 0-1,-1 0 0,0 1 1,0-1-1,-1 1 0,0 0 0,0 0 1,2 6-1,-2-2-25,1 0 0,-2 0 1,2 18-1,-3-26 40,0 1 0,1 0 0,-1-1 1,-1 1-1,1-1 0,0 1 0,-1-1 0,1 1 0,-1-1 1,0 1-1,1-1 0,-1 1 0,-1-1 0,1 0 1,0 1-1,0-1 0,-1 0 0,1 0 0,-1 0 0,-2 2 1,-3 0 170,0-1 1,-1 0 0,1 0-1,-1-1 1,1 0 0,-1 0-1,0-1 1,0 0 0,-12 0-1,56-1-383,-14-1 150,1 1 0,-1 1 0,30 5 0,-45-4 19,0-1 1,0 2 0,-1-1 0,1 1 0,0 0-1,-1 0 1,1 1 0,-1-1 0,0 2 0,-1-1-1,1 1 1,-1-1 0,1 2 0,6 8-1,-8-8-1,0 0 0,0 0-1,0 0 1,-1 1 0,0-1-1,0 1 1,0 0 0,-1 0-1,0 0 1,-1 0 0,0 1-1,0-1 1,0 0 0,-1 1-1,0 8 1,-1-14 48,1 1 0,-1 0 0,1-1 0,-1 1 0,0 0 0,0-1 0,0 1 0,0-1 0,0 1 0,-1-1 0,1 0 0,-1 1 0,0-1 0,1 0 0,-1 0 0,0 0 0,0 0 0,0 0 0,-1-1 0,1 1 0,-4 2 0,-6 2 45,-1 0 1,1 0-1,-15 4 1,24-9-34,-13 4-10,0 0 0,0-2 0,0 1 0,0-2 0,-31 1 0,46-3-84,1 0 0,-1 0 0,0-1 0,1 1 0,-1 0-1,1 0 1,-1 0 0,0-1 0,1 1 0,-1 0 0,1-1 0,-1 1 0,1-1 0,-1 1 0,1-1 0,-1 1-1,1-1 1,0 1 0,-1-1 0,1 1 0,-1-1 0,1 1 0,0-1 0,0 1 0,-1-1 0,1 0 0,0 1-1,0-1 1,0 0 0,0 1 0,0-1 0,0 0 0,0 1 0,0-2 0,3-25-4734,6 8 385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4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73 7091,'0'0'6211,"-8"1"-5811,4 0-376,3-1-25,-1 0 1,0 0-1,1 1 0,-1-1 1,1 0-1,-1 1 0,0-1 0,1 1 1,-1 0-1,1-1 0,-1 1 0,1 0 1,-1 0-1,1 0 0,0 0 1,0 0-1,-1 0 0,1 0 0,0 1 1,0-1-1,0 0 0,0 1 1,0-1-1,0 1 0,1-1 0,-1 1 1,0-1-1,1 1 0,-1-1 0,1 1 1,0 0-1,-1 1 0,-1 19-38,1 0 0,2 28-1,0-44 39,0 0 0,0 0 0,0 0 0,1 0 0,-1 0 0,1 0 0,1 0 0,-1 0 0,1-1 0,0 1 0,1-1 1,7 10-1,-3-7-2,0 0 0,0-1 1,1 0-1,0 0 1,1-1-1,0 0 1,0-1-1,0 0 0,0-1 1,22 7-1,-8-6 351,-1-1 0,1-1-1,0-1 1,27-1 0,-48-1-245,0 0 1,0 0 0,-1 0-1,1-1 1,0 1 0,0-1-1,-1 1 1,1-1 0,0 0-1,-1 0 1,1-1 0,-1 1-1,1 0 1,-1-1 0,0 0-1,4-3 1,-2 2 62,-2-1 1,1 0-1,0 0 0,-1 0 1,0 0-1,0 0 0,0-1 1,-1 1-1,3-8 0,2-17 257,-1-1-1,-1 0 1,-1 0 0,-2-39-1,-1 65-404,0-1 0,0 1 0,-1 0 0,0-1 0,0 1 0,0 0-1,0 0 1,0 0 0,-1 0 0,0 0 0,0 0 0,0 0 0,0 0 0,0 1 0,-6-7-1,3 5-15,0 1-1,0 0 1,0 1-1,0-1 0,-1 1 1,1 0-1,-1 0 0,0 1 1,-11-4-1,-8 1-957,1 0 0,-1 2 1,0 1-1,-34 1 0,57 1 788,-46 2-4178,2 9-2151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1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1091 7 2065,'0'0'6403,"10"-7"-195,-16 8-6123,1 0 0,0 0 1,0 0-1,0 1 0,0-1 0,0 1 1,1 0-1,-1 1 0,-5 3 0,-1 0 2,-151 75 776,-231 81 0,-7-25 39,321-103-859,103-33-10037,18-9 5384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1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 1088,'0'0'6222,"-9"0"-5216,-68-2 3258,58 0-1651,64 2-1447,154 0 337,-190-3-922,-20 1-405,-117 8 24,84-3-117,23-3-88,18 0 68,6 0 111,171 0 1051,-174 3-1305,1 56 38,0-18 16,-5 58 0,2-85-585,-1-1-1,-1 1 1,-1-1 0,-9 20-1,9-23-202,0 1 0,1 0 0,1-1 0,-1 1 0,2 0 0,-1 1 0,0 15 0,3-19-4824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1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124 102 2897,'0'0'8743,"-14"15"-8466,-6 6-178,-19 25 0,36-40-83,-1 0 0,1 0 0,1 0 0,-1 0 0,1 0 0,0 1 0,0 0 0,1-1 0,0 1 0,0 0 0,1-1 0,0 1 0,0 0 0,0 0 0,2 8 0,0 7 11,-2-18-25,0 0 1,1 0-1,-1 0 0,1 0 1,0 0-1,0 0 1,1-1-1,-1 1 1,1 0-1,0-1 1,0 1-1,0-1 1,0 0-1,1 1 0,2 2 1,0-2 4,0 1 0,0-1 0,0 0 0,1-1 0,-1 1 1,1-1-1,0 0 0,9 3 0,3-1 183,0 0 1,1-2-1,-1 0 1,1 0-1,30-2 1,-39 0 142,0-1 1,1-1-1,-1 0 1,16-4-1,-22 4-185,0 0 0,-1-1-1,1 0 1,0 0-1,-1 0 1,1 0 0,-1 0-1,0-1 1,0 0-1,0 1 1,0-1 0,0 0-1,-1 0 1,5-6-1,-2-1 144,0 1-1,0-1 1,-1 1-1,-1-1 1,1 0-1,-1 0 1,-1-1-1,0 1 1,1-13-1,-2-4 197,-1 0 0,-3-39-1,2 60-479,-1-1 0,1 1 1,-1-1-1,0 1 0,0 0 0,0-1 1,-1 1-1,0 1 0,-1-1 0,1 0 0,-1 1 1,0 0-1,0 0 0,-1 0 0,0 0 0,1 0 1,-2 1-1,1 0 0,0 0 0,-1 1 1,-7-4-1,0 0-500,-1 2 0,1-1 0,-1 2 0,0 0 1,-1 1-1,1 0 0,-1 1 0,-24-1 0,-43 3-5251,-7 0-3532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5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1251 2 1985,'2'-1'9723,"-6"2"-7846,-29 20-1277,-32 25 0,-15 11-322,-80 41 651,-5-7 0,-4-7 0,-3-8 0,-195 57 0,330-118-836,36-15-112,36-17-14465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5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3105,'0'2'15989,"-13"248"-16392,13-247 390,0-1 0,0 0 1,0 1-1,0-1 0,1 1 0,-1-1 0,1 0 0,0 1 0,-1-1 0,1 0 0,0 1 1,1-1-1,-1 0 0,0 0 0,0 0 0,1 0 0,0 0 0,-1 0 0,1-1 0,0 1 1,0 0-1,0-1 0,0 1 0,0-1 0,0 0 0,0 0 0,0 0 0,0 0 0,5 1 0,4 1-219,0-1 0,1 0 0,-1-1 0,0-1 0,14 0-1,-12 0 28,-12 0 204,1 0 1,-1-1-1,1 1 0,-1 0 0,1 0 0,-1-1 0,1 1 0,-1-1 0,0 0 0,1 1 1,-1-1-1,0 0 0,1 0 0,-1 0 0,0 1 0,0-1 0,0-1 0,2 0 0,-1-2 20,1 1-1,-1 0 1,0-1-1,-1 1 1,1-1-1,-1 1 1,2-5-1,0-6 91,0 1 1,-1-1-1,1-15 1,-2 14-160,1-22 1583,-1 34-1148,-2 5-129,-1 18-390,-9 90-227,-2 30 303,9-46-9624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1:5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29 5939,'0'0'3465,"-4"19"-3225,-9 62-98,12-79-136,1 0 1,0 0 0,0 0-1,0 0 1,0 1 0,1-1-1,-1 0 1,0 0 0,1 0 0,-1 0-1,1 0 1,0 0 0,0 0-1,0 0 1,0 0 0,0-1-1,0 1 1,0 0 0,1 0-1,-1-1 1,1 1 0,-1-1-1,1 1 1,-1-1 0,1 0-1,0 0 1,0 0 0,0 0-1,3 2 1,3 1 14,1 1 34,0-1 1,0 0-1,1 0 0,-1-1 0,1 0 0,0-1 0,0 0 0,0-1 0,0 0 1,1 0-1,14-2 0,-23 1 45,0 0 1,0 0-1,0 0 1,-1 0-1,1 0 1,0-1-1,0 1 1,0-1-1,-1 1 0,1-1 1,0 0-1,-1 0 1,1 0-1,-1 0 1,1 0-1,-1 0 1,1 0-1,-1 0 0,0 0 1,1-1-1,-1 1 1,0-1-1,0 1 1,0-1-1,0 1 1,0-1-1,0 0 1,-1 1-1,2-4 0,0-4 556,-1 1-1,1-1 1,-2 1-1,1-1 1,-2-9-1,1 7 96,0 7-652,-1 0-1,0 0 1,-1 1 0,1-1 0,-1 0 0,1 1-1,-1-1 1,0 1 0,0 0 0,-1-1 0,1 1 0,-1 0-1,1 0 1,-1 1 0,0-1 0,0 1 0,-7-5-1,0 0-55,-1 0-1,0 0 0,-1 1 1,-16-6-1,20 9-327,0 1 0,-1 0 0,1 1 1,-1 0-1,-10 0 0,11 1-503,1 0 0,-1 1 0,1-1 0,0 2 0,-1-1 0,-8 4 0,-17 14-4740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23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863 27 2257,'0'0'4250,"4"-4"-3476,16-18 3372,-25 22-3584,-5 2-515,0 1 0,0 1-1,0-1 1,1 1 0,-1 1-1,1 0 1,-10 7-1,-9 4 0,-113 65 395,4 7 0,3 6 0,-137 126 0,242-197-312,20-17-44,0 1 0,1 1 0,-1-1 1,-11 15-1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24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4194,'0'0'3057,"7"2"-2390,29 4 34,0-2 0,50 1 0,-105 0-5997,-9-5 2284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2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3618,'0'0'9732,"22"4"-9572,26-4 48,19 0-208,10 0-1024,3-12-2482,-5-2-1552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24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1505,'-21'13'764,"-14"13"849,33-24-1261,1 0 0,-1 0 0,0 0 0,1 1 0,0-1 0,-1 1 0,1-1 0,-1 5-1,-10 42-42,12-44-112,-4 24 502,-1 57 0,12-86 158,48-1 818,-26-1-1529,0 2 0,46 5 0,-65-3-155,-1 1 1,0-1-1,0 2 1,0-1 0,0 1-1,-1 0 1,1 1-1,-1 0 1,0 0-1,14 13 1,-18-14-56,1 1 0,-1-1 0,1 1 0,-2 0 0,1 1 0,0-1 0,-1 1 0,0-1-1,0 1 1,-1 0 0,1 0 0,-2 0 0,1 0 0,0 1 0,-1-1 0,0 0 0,0 7 0,-1-7 42,0-1 1,0 0-1,-1 0 0,1 0 1,-1 0-1,-3 9 1,3-12 27,0 0 0,0 0 0,-1 0 0,1 0 0,-1 0 0,1 0 0,-1 0 0,0-1 0,0 1 0,0 0 0,0-1 0,0 0 1,0 1-1,0-1 0,0 0 0,-4 1 0,-6 3 46,0-1-1,0-1 1,0 0-1,0-1 1,-18 2 0,-64-2 63,61-3-185,33 1-24,-1 0 0,0 1 0,1-1 0,-1 0-1,0 0 1,1 0 0,-1-1 0,0 1 0,1 0 0,-1 0 0,0 0 0,1 0 0,-1-1 0,1 1 0,-1 0 0,0 0 0,1-1 0,-1 1 0,1-1 0,-1 1 0,1 0 0,-1-1 0,1 1 0,-1-1 0,1 1 0,-1-1-1,1 0 1,0 1 0,-1-1 0,1 1 0,0-1 0,0 0 0,-1 1 0,1-1 0,0 1 0,0-1 0,0 0 0,0 1 0,0-1 0,0 0 0,0 1 0,0-1 0,0 0 0,0 1 0,0-1 0,0 0 0,1-1 0,-1-1-344,0-14-3577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24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65 2065,'0'0'2084,"-7"20"-1991,-1 3-101,-7 40 0,15-62 6,0 1 0,0 0 0,0 0 0,0 0 0,0 0 0,0 0 0,1 0 1,-1 0-1,0-1 0,1 1 0,0 0 0,-1 0 0,1 0 0,0-1 0,0 1 0,0-1 0,0 1 0,0 0 0,1-1 0,-1 0 1,0 1-1,1-1 0,-1 0 0,1 0 0,-1 1 0,1-1 0,-1-1 0,1 1 0,0 0 0,0 0 0,3 0 0,3 3-5,0 1 12,0-2 1,0 1 0,1-1 0,-1-1 0,1 1 0,16 1-1,54-1 1606,-69-3-1227,-9 0-280,1 0 0,-1 0-1,1 0 1,-1 0 0,1-1-1,-1 1 1,0 0 0,1-1-1,-1 1 1,1-1 0,-1 0-1,0 1 1,0-1 0,1 0 0,-1 0-1,0 0 1,0 0 0,0 0-1,0 0 1,2-2 0,-1 0 150,-1 0 1,1-1-1,-1 1 1,1 0 0,-1 0-1,0-1 1,0 1-1,0-6 1,0-5 536,0 0 0,-1 1 0,-3-21 0,1 27-750,1 1 0,-1-1 0,0 1 0,0 0 0,-1 0 0,0 0 0,0 0 1,-1 0-1,1 1 0,-1 0 0,0-1 0,-1 1 0,1 1 0,-1-1 0,0 1 0,0 0 0,-1 0 0,1 0 0,-1 1 0,0-1 0,1 1 0,-2 1 1,1-1-1,0 1 0,0 0 0,-1 1 0,-8-2 0,-80 2-6065,37 1 98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2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 3298,'-1'-4'10060,"-5"14"-9988,0-1 0,0 0 0,-1 0 0,0 0 0,-10 7 0,-6 10 72,2 0 150,4-4 413,-30 29 435,15-30 53,34-21-1128,89-12-251,-74 13 98,1-1 1,-1 2 0,1 1 0,-1 0 0,0 1 0,0 0 0,-1 2 0,1 0 0,29 16-1,-34-17-30,17 11 6,-28-15 94,1-1-1,-1 1 1,0 0 0,0-1 0,0 1 0,0 0 0,0 0 0,-1 0-1,1 0 1,0 0 0,0 0 0,-1 0 0,1 0 0,0 1 0,-1-1-1,1 0 1,-1 0 0,0 0 0,1 3 0,-1-4-77,0 1 81,0-1 1,0 1 0,0-1 0,0 0-1,0 1 1,0-1 0,0 1 0,-1-1-1,1 1 1,0-1 0,0 0 0,0 1 0,-1-1-1,1 0 1,0 1 0,0-1 0,-1 1-1,1-1 1,0 0 0,-1 0 0,1 1 0,0-1-1,-1 0 1,1 0 0,-1 1 0,1-1-1,0 0 1,-2 0 0,-7 3-379,-1-1-1,1-1 1,-12 1-1,-30 0-5142,45-2 4518,-24 0-4401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2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1697,'0'0'8083,"120"-8"-7538,-88 4-337,-3-1-208,3-2-112,3 2-1457,-3 0-2209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18:2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36 2097,'0'0'6726,"-4"1"-6307,2-1-403,1 0 0,-1 1 0,0 0 0,0-1 0,0 1 1,0 0-1,0 0 0,1 0 0,-1 0 0,0 1 0,1-1 1,-1 0-1,1 1 0,0-1 0,-3 3 0,1 1 17,-1 0 0,1 1 1,0-1-1,0 1 0,-2 6 0,1 1-11,0 1-1,1 0 1,0 0 0,-1 16-1,3 6-57,2 45 0,0-78 39,-1 1-1,1 0 0,-1 0 1,1-1-1,0 1 1,1 0-1,-1-1 1,1 1-1,-1-1 0,1 0 1,0 1-1,0-1 1,1 0-1,-1 0 1,6 5-1,-3-4 5,0 0-1,0-1 0,0 0 1,1 1-1,0-2 1,0 1-1,-1-1 1,12 4-1,6-2 125,0 0 0,1-1-1,45-2 1,-69-1-129,23 1 125,-12 0 145,1-1 0,0-1 0,19-3 0,-27 4-153,-1-1 0,1 0 0,-1-1 0,0 1 0,0 0-1,1-1 1,-1 0 0,0 0 0,0 0 0,0 0 0,-1 0 0,1-1-1,0 1 1,-1-1 0,0 0 0,4-4 0,-2 0 171,-1 0 1,1 0-1,-1-1 1,0 1-1,-1-1 1,0 0-1,0 0 1,1-8-1,-1-9 708,-1-30-1,-1 47-831,0 1-95,-1 1-1,0-1 0,-1 1 1,1-1-1,-1 1 0,0 0 1,-1 0-1,0 0 0,0 0 1,0 0-1,-1 1 0,1-1 1,-1 1-1,-1 0 0,1 0 1,-1 1-1,1-1 0,-1 1 0,-9-6 1,-2-1-148,0 1 0,-1 1 0,0 0 0,-1 1 0,-26-8 0,31 12-903,1 1 1,-1 0-1,0 1 0,-21-1 1,-7 3-5128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2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996 95 784,'0'0'3405,"16"-16"-2309,44-45-15,-45 44 2195,-18 17-3106,-5 1-145,0 1-1,0 0 0,0 1 0,0-1 0,0 2 0,1-1 0,-1 1 1,1 0-1,0 0 0,-8 8 0,-14 6 31,-194 102 1239,-350 134-1,547-244-1113,-100 46 270,112-45-958,13-5-942,13 0-1202,32-2-232,22-1-299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2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5651,'0'0'2724,"-4"25"-2391,-15 81-144,16-86-122,1 1-1,0-1 0,2 22 0,1-15-40,-1-24-51,0 1-1,0-1 0,1 0 1,-1 1-1,1-1 1,0 0-1,0 1 1,0-1-1,0 0 0,1 0 1,-1 0-1,1 0 1,0 0-1,0 0 1,0-1-1,0 1 0,0-1 1,1 1-1,-1-1 1,1 0-1,0 0 1,-1 0-1,1 0 0,0 0 1,0-1-1,0 1 1,0-1-1,1 0 1,-1 0-1,0 0 0,5 1 1,11 1-227,0-1 0,0 0 1,0-1-1,27-2 0,-28 0 115,-11 1 60,0-1 0,0 1 0,1-1 0,-2-1 0,1 1 0,0-1-1,0 0 1,0-1 0,-1 0 0,1 0 0,-1 0 0,0-1 0,0 0 0,0 0 0,-1 0 0,1-1 0,-1 0 0,0 0 0,6-8 0,-7 7 354,0 0 1,-1-1 0,0 1-1,0-1 1,0 0-1,-1 0 1,0 0 0,0 0-1,-1 0 1,0 0-1,0 0 1,0-10-1,-3-2 3987,-2 47-4029,-1 41-612,-12 186-8,12-84-4696,9-139 1994,-3-29 2598,0-1 0,0 0 0,1 1 0,-1-1 0,1 0-1,-1 0 1,1 0 0,2 2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26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59 6163,'0'0'1230,"-10"21"-1217,-31 68-29,39-85 14,0 0 0,1 0 0,-1 0 0,1 1 0,0-1 0,1 0 0,-1 1 0,1-1 0,0 1 0,0-1 0,0 1 0,1-1 0,-1 0 0,1 1 0,2 4 0,-2-6-10,1 0 0,-1 1 0,1-1 0,0 0 0,1 0 0,-1 0 1,0-1-1,1 1 0,-1-1 0,1 1 0,0-1 0,0 0 0,0 0 0,5 3 0,4-1-14,-1 1 1,1-1-1,0-1 0,1 0 1,-1-1-1,1 0 1,22 0-1,-19-1 70,-6-1-7,-1 1 0,1-1 0,0-1 0,16-2 0,-23 2 36,0 0 0,-1 0 0,1 0 0,0 0 0,-1 0 0,1-1 0,-1 1 0,0-1 0,1 0 1,-1 0-1,0 1 0,0-1 0,0 0 0,0-1 0,-1 1 0,1 0 0,0-1 0,-1 1 0,0-1 0,3-4 0,-1-5 563,0 0 0,-1 0 0,0-1 0,-1 1 0,-1 0-1,0-1 1,0 1 0,-4-23 0,2 28-546,1 1 0,-1 0 0,-1-1 0,1 1 0,-1 0 0,0 1 0,0-1 0,-1 0 0,0 1 0,0 0 0,0 0 0,0 0 0,-1 0 0,0 1 0,0-1-1,0 1 1,0 1 0,-1-1 0,0 1 0,-7-4 0,4 3-404,-1 0-1,1 1 1,-1-1 0,0 2-1,0 0 1,0 0-1,0 0 1,0 2-1,0-1 1,0 1-1,0 1 1,-17 2 0,-13 11-4761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3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4482,'0'0'6635,"10"0"-6392,261 19 2158,-265-18-2386,-5-1-16,0-1 1,1 2-1,-1-1 1,0 0-1,0 0 1,0 0-1,0 0 1,0 1-1,0-1 1,0 1-1,0-1 1,0 0-1,1 2 1,-2-2-2,1 0 0,-1 0 0,0 0 0,0 0 0,0 0-1,0 1 1,0-1 0,0 0 0,0 0 0,0 0 0,0 0 0,0 0 0,0 0 0,0 0 0,0 0 0,0 1 0,0-1 0,0 0-1,0 0 1,0 0 0,0 0 0,0 0 0,0 0 0,0 1 0,0-1 0,0 0 0,0 0 0,0 0 0,0 0 0,0 0 0,0 0-1,0 0 1,0 1 0,0-1 0,0 0 0,0 0 0,0 0 0,0 0 0,0 0 0,-1 0 0,1 0 0,0 0 0,0 0-1,0 0 1,0 0 0,0 1 0,0-1 0,0 0 0,0 0 0,-1 0 0,1 0 0,0 0 0,0 0 0,0 0 0,0 0 0,0 0-1,0 0 1,-1 0 0,1 0 0,0 0 0,0 0 0,0 0 0,0 0 0,0 0 0,0 0 0,0-1 0,-1 1 0,-265 6-1877,170-6 4390,96 10-2316,0 34-144,-2-10 108,2 0-1,2 0 0,1 0 0,15 65 1,-18-98-97,0 0 0,0 0 0,1 0 0,-1 0 0,0 0 0,1 0 0,-1 0 0,1 0 0,-1 0 0,1 0 0,-1-1 0,1 1 0,0 0 0,-1 0 0,1-1 0,0 1 0,-1 0 0,1-1 0,0 1 0,0-1 0,0 1 0,0-1 0,0 1 0,-1-1 0,1 1 0,0-1 0,2 0 0,-1 0 33,0 0 0,1 0-1,-1-1 1,0 1-1,0-1 1,1 0 0,-1 0-1,0 0 1,0 0-1,4-2 1,3-3-74,0 0 0,1 1 0,0 1 0,0-1 1,0 2-1,1-1 0,-1 1 0,1 1 0,0 0 0,0 1 0,16-1 0,-18 2-37,-1 0 0,1 0 0,0 1 0,-1 0 0,1 1 0,-1 0 0,0 0 0,1 1 0,-1 0 0,0 1 0,-1-1 0,1 1 0,-1 1 0,1-1 0,6 8 0,-7-7-46,0 0 1,-1 1-1,0 0 0,0 0 0,-1 1 0,1 0 1,7 13-1,-11-14-5,1-1 1,-1 1-1,0 0 0,-1 0 1,1-1-1,-1 1 0,0 0 1,-1 0-1,1 1 1,-1-1-1,-1 11 0,0-14 64,1 0 1,-1 0-1,0-1 0,0 1 0,0 0 0,0-1 0,0 1 0,-1-1 0,1 1 0,-1-1 0,1 1 1,-1-1-1,0 0 0,-3 3 0,1-1 13,-1 0 0,0-1 0,0 0 0,0 0 0,0 0 0,-10 3 1,1-1 45,0 0 0,-1-2 1,0 0-1,-26 2 1,16-3 3,-46-3 0,71 1-108,-1-1-1,1 1 1,-1 0 0,0 0 0,1 0 0,-1-1-1,1 1 1,-1 0 0,1-1 0,-1 1 0,1 0-1,-1-1 1,1 1 0,-1-1 0,1 1 0,0-1-1,-1 1 1,1-1 0,0 1 0,-1-1 0,1 1-1,0-1 1,-1 1 0,1-1 0,0 0-1,0 1 1,0-1 0,0 0 0,1-20-5069,3 12 763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36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46 181 5907,'0'0'8110,"-5"4"-7827,1 0-246,0 0 0,1 0 1,0 0-1,0 0 0,0 0 1,1 0-1,-1 1 0,1 0 0,0-1 1,0 1-1,1 0 0,-1 0 0,1 0 1,-1 5-1,0 6 39,1-1 1,0 1-1,3 29 0,-1-37-73,1-1 0,0 0 0,0 1 0,1-1-1,0 0 1,0 0 0,0 0 0,1-1 0,0 1-1,1-1 1,-1 0 0,1 0 0,1 0 0,-1-1-1,1 0 1,0 0 0,0 0 0,0-1 0,10 6-1,-2-2 11,1 0-1,-1-1 0,1-1 0,1-1 0,-1 0 0,1 0 0,0-2 1,21 3-1,-13-4 16,-1-1 1,1-1-1,-1 0 0,46-9 1,-60 7 79,0 0 0,-1-1 0,1 0 0,-1 0 0,0-1 0,0 0 0,-1 0 1,1-1-1,-1 0 0,0-1 0,0 1 0,0-1 0,-1 0 0,0-1 0,0 0 0,6-9 0,-6 5 118,-1 1-1,0-1 1,-1 0-1,0-1 1,-1 1 0,0-1-1,-1 1 1,0-1-1,0 0 1,-2 0-1,1 0 1,-2 1 0,1-1-1,-2 0 1,1 0-1,-2 0 1,1 1-1,-2-1 1,0 1-1,0 0 1,-7-13 0,2 9-65,-1 1 0,-1 0 1,0 1-1,0 0 1,-1 1-1,-1 0 0,-28-20 1,31 26-202,0 0 0,-1 0 0,0 1 0,0 1 0,0-1 0,0 2 0,-1 0 0,0 0 0,0 1 0,1 0 0,-1 1 0,-17 1 0,26 0-159,-1 1 1,1-1 0,-1 1 0,1 0-1,0-1 1,-1 2 0,1-1 0,0 0-1,0 1 1,0-1 0,0 1 0,-4 3-1,-28 30-3669,22-20 1552,-19 21-4906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 8292,'0'0'7993,"-3"-3"-7234,2 3-761,1 0 0,0 0 0,-1 0 0,1 1 0,0-1 0,-1 0 0,1 0 0,0 0 0,0 0 0,-1 0 0,1 1 0,0-1 0,0 0 0,-1 0 0,1 0-1,0 1 1,0-1 0,0 0 0,-1 0 0,1 1 0,0-1 0,0 0 0,0 0 0,0 1 0,0-1 0,-1 0 0,1 1 0,0-1 0,0 0 0,0 1 0,0-1-1,-2 14 55,-1 0 0,2 1 0,0-1 0,1 0 0,2 20 0,-1 8 87,-2 22 107,-1-29-33,2 1 1,6 49-1,-6-84-205,0 1 0,1 0 0,-1-1 0,0 1 0,0-1-1,1 0 1,-1 1 0,1-1 0,0 1 0,-1-1 0,1 0 0,0 1 0,0-1 0,0 0-1,-1 1 1,1-1 0,1 0 0,-1 0 0,0 0 0,0 0 0,0 0 0,0 0 0,1-1 0,-1 1-1,1 0 1,-1-1 0,0 1 0,4 0 0,-2-1 13,-1 0 1,1 0-1,0 0 0,0-1 1,0 1-1,0-1 1,-1 0-1,1 0 0,0 0 1,-1 0-1,1 0 0,-1-1 1,1 1-1,-1-1 1,3-2-1,54-46 113,-36 30-93,30-22 0,-53 42-45,0 0 1,0-1-1,0 1 1,1 0-1,-1 0 0,0-1 1,0 1-1,1 0 1,-1 0-1,0 0 0,1 0 1,-1-1-1,0 1 0,0 0 1,1 0-1,-1 0 1,0 0-1,1 0 0,-1 0 1,0 0-1,1 0 1,-1 0-1,0 0 0,1 0 1,-1 0-1,0 0 0,1 0 1,-1 0-1,0 0 1,1 1-1,-1-1 0,0 0 1,1 0-1,-1 0 1,0 0-1,0 1 0,1-1 1,-1 0-1,0 0 0,0 0 1,1 1-1,-1-1 1,0 1-1,4 15-276,-3-4 172,2-4 52,-1 0 1,1 0-1,0-1 0,1 1 0,0-1 0,0 0 0,0 0 1,1 0-1,0-1 0,1 0 0,-1 0 0,1 0 0,0 0 1,1-1-1,7 5 0,-4-4-184,0-1 0,0-1-1,0 1 1,0-2 0,1 1 0,-1-2 0,1 1 0,0-1 0,0-1-1,0 0 1,11-1 0,-21 0 234,7 1-121,-1-1 0,1-1 1,-1 1-1,1-1 0,10-3 0,-15 3 109,-1 0-1,1-1 0,-1 1 0,1-1 1,-1 1-1,0-1 0,1 0 0,-1 0 1,0 0-1,0 0 0,0 0 0,-1 0 0,1 0 1,0-1-1,-1 1 0,0-1 0,3-4 1,0-3 91,-1-1 1,0 0-1,0 0 0,-1 0 1,0 0-1,0-18 1,-1-10 3384,-1 137-3754,0-95 240,0 0 0,0 0 0,1 0 0,-1 0 0,1 0 0,0 0 0,0 0 0,0 0 0,0 0 0,0-1 0,1 1 0,-1 0 0,1-1 0,0 1 0,0-1 0,0 1 0,0-1 0,0 0 0,1 0 0,-1 0 0,0 0 0,1 0 0,0-1 0,-1 1 0,1-1 0,0 0 0,0 1 0,3 0 0,6 1-1228,-1 0-1,1-1 1,0 0 0,0 0 0,23-1-1,-13-1-1919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48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46 4018,'0'0'4735,"-15"8"-4575,2-1-78,-1 1 0,-20 16 0,31-22-68,1 1 0,0 0 1,0 0-1,0-1 0,0 1 0,1 1 0,-1-1 1,1 0-1,-1 0 0,1 1 0,0-1 0,1 0 1,-1 1-1,0-1 0,1 1 0,0-1 1,0 1-1,0-1 0,1 5 0,-1 5 14,-1-1-4,1 1 1,1-1-1,-1 0 1,5 16-1,-4-23-21,0 0 0,1-1 0,0 1 0,0-1 0,0 1 1,1-1-1,-1 0 0,1 0 0,0 0 0,0 0 0,0 0 0,1-1 0,6 6 0,0-2 10,1 0-1,-1-1 0,1 0 0,0-1 0,0 0 1,1-1-1,0 0 0,0-1 0,22 3 1,-7-3 19,-1-1 0,1-1 0,40-5 0,-65 4 24,1-1 1,0 1-1,-1-1 0,1 1 1,-1-1-1,0 0 0,1 0 1,-1-1-1,0 1 0,0 0 1,0-1-1,1 1 0,-1-1 1,-1 1-1,1-1 0,0 0 0,0 0 1,-1 0-1,1 0 0,-1 0 1,1-1-1,-1 1 0,0 0 1,0-1-1,0 1 0,0 0 1,-1-1-1,1-3 0,2-8 422,-1 0 0,-1 0 0,0 0 0,-2-16 1,0 10-135,1 12-191,0-1 1,-1 1 0,-1-1 0,1 1 0,-2-1 0,1 1-1,-1 0 1,0 0 0,0 0 0,-1 1 0,0-1 0,-1 1 0,0 0-1,0 0 1,0 0 0,-1 1 0,0 0 0,0 0 0,-1 0-1,-10-7 1,8 7-154,0 0-1,0 0 0,-1 1 0,1 0 1,-1 1-1,0 0 0,-1 1 1,1 0-1,-1 0 0,0 1 1,1 0-1,-1 1 0,0 0 0,-11 1 1,18 0-143,1 1 1,0-1-1,0 0 1,-1 1-1,1 0 1,0-1-1,0 1 0,0 1 1,0-1-1,0 0 1,0 1-1,0-1 1,0 1-1,-3 3 1,-1 2-799,0 0 0,0 0-1,-8 13 1,10-13 254,-24 31-3667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48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21 1825,'0'0'8769,"-1"-4"-7915,-5-12-288,6 16-559,0 0 1,0 0-1,0 0 1,0 0-1,0 0 1,0 0-1,0 0 1,0 1-1,0-1 1,0 0-1,0 0 1,0 0-1,0 0 1,0 0-1,0 0 1,-1 0-1,1 0 1,0 0-1,0 0 1,0 0-1,0 0 1,0 0-1,0 0 1,0 0-1,0 0 1,0 0-1,0 0 1,0 0-1,0 0 1,0 0-1,0 0 1,-1 0-1,1 0 1,0 0-1,0 0 1,0 0-1,0 0 1,0 0-1,0 0 1,0 0-1,0 0 1,0 0-1,0 0 1,0 0 0,0 0-1,0 0 1,-1 0-1,1 0 1,0 0-1,0 0 1,0 0-1,0 0 1,0 0-1,-1 7-44,0 66 545,0-16-62,6 62 0,-4-108-505,0 0-1568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49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4434,'0'0'7846,"10"-13"-7643,-3 4-176,-4 4-20,0 1 1,0 0-1,0 0 1,0 0 0,1 0-1,0 1 1,-1-1 0,1 1-1,0 0 1,1 0-1,-1 0 1,1 1 0,-1 0-1,1-1 1,0 2 0,-1-1-1,1 0 1,0 1 0,0 0-1,7 0 1,-5 0-5,9 1 6,-1-1-1,1 2 0,0 0 0,27 6 1,-38-6-18,0 1 1,-1-1 0,1 2 0,0-1-1,-1 0 1,0 1 0,1 0 0,-1 0-1,0 0 1,0 0 0,-1 1 0,1-1-1,-1 1 1,1 0 0,-1 0 0,-1 1 0,1-1-1,0 0 1,1 6 0,-1-3-4,-1 0 0,1 0 0,-1 1 1,-1-1-1,1 1 0,-1-1 0,-1 1 1,0 0-1,0 12 0,-1-15 13,1 0 1,-1-1-1,0 1 1,0-1-1,0 1 1,-1-1-1,1 1 0,-1-1 1,0 0-1,-1 0 1,1 0-1,-1 0 1,1 0-1,-1 0 1,0-1-1,-7 6 0,2-3 63,0 0 0,0-1 0,-1 0-1,0-1 1,0 0 0,-16 5 0,16-7 603,0 0-1,1-1 1,-1 1 0,-13-1 1331,33-1-2185,178 0 129,-106 0-2663,-57 0 984,17-2-2129,6-8-1531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50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5955,'0'0'5005,"16"-12"-4955,5-4-16,30-16-1,-46 29-35,0 1-1,1 0 1,-1 0 0,1 1 0,0 0-1,-1 0 1,1 0 0,0 1-1,-1-1 1,1 2 0,0-1-1,0 0 1,-1 1 0,1 0-1,-1 1 1,1-1 0,-1 1-1,1 0 1,-1 0 0,0 1 0,0-1-1,0 1 1,0 0 0,0 1-1,-1-1 1,1 1 0,-1 0-1,0 0 1,5 7 0,-5-7-19,-1 1 0,1 0 0,-1 0 0,0 0 0,0 0 0,-1 0 0,0 1 0,0-1 0,2 9 0,-1-1-183,-2-1-1,1 1 1,-2 16 0,0-26 178,0 0 0,0 0 0,-1-1 0,1 1 0,-1 0 1,0 0-1,0-1 0,0 1 0,0-1 0,0 1 0,0-1 1,-1 1-1,1-1 0,-1 1 0,-3 3 0,1-3-5,0 1 0,0-1-1,0 0 1,-1 0-1,1 0 1,-1-1 0,0 1-1,-5 1 1,-3 0 291,0 0 1,-1-1-1,0 0 1,1-1-1,-28 0 1,48-14 470,-2 9-707,0 0 0,0 0 0,0 0 0,1 1 0,-1 0 1,1 0-1,-1 0 0,1 1 0,0 0 0,8-1 0,67-1 308,-65 3-289,-1 0-20,0 1 0,1 1-1,-1 0 1,0 0 0,0 2 0,28 9 0,-35-9-51,0-1 1,0 1-1,-1 1 1,1 0 0,-1 0-1,0 0 1,0 1-1,-1 0 1,0 0-1,0 1 1,0-1 0,-1 1-1,8 14 1,-10-15-92,0 0-1,0 0 1,0 1 0,-1 0 0,0-1-1,-1 1 1,0 0 0,0 0 0,0 0-1,-1 0 1,0 0 0,-1 7 0,1-13 116,0 1 1,0-1-1,-1 1 1,1-1-1,-1 0 1,1 1-1,-1-1 1,1 0-1,-1 1 1,0-1-1,0 0 1,1 0-1,-1 0 1,0 0-1,0 1 0,0-1 1,-1 0-1,-1 1 1,0 0 8,-1 0 0,0 0 0,1 0 0,-1-1 0,0 1 0,-7 1 1,-3-1 124,0 0 0,0-1 1,-15 0-1,0 0 156,21 0-241,-1 0-1,0-1 1,0 0-1,0-1 1,-11-1-1,19-8-2491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51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5090,'0'0'5400,"-1"21"-4570,-4 67-107,4-81-631,1-1 1,-1 1-1,1-1 1,1 1-1,-1-1 1,1 1-1,0-1 1,1 1-1,0-1 1,4 11-1,-4-14-78,0 0 0,1 0 0,-1-1 0,1 1 0,-1-1 0,1 0 0,0 0 0,-1 0 0,1 0-1,0 0 1,1 0 0,-1-1 0,0 0 0,0 0 0,1 1 0,6 0 0,3 0-100,-1 0 1,1-1-1,0 0 0,15-2 1,-10 1-290,-13 0 282,0 0 1,0-1-1,-1 0 1,1 0-1,0 0 1,-1 0-1,1-1 1,-1 1-1,0-1 1,1 0 0,-1-1-1,0 1 1,0-1-1,0 0 1,-1 0-1,1 0 1,-1 0-1,1-1 1,-1 1-1,0-1 1,3-6-1,-1 2 291,-1 1-1,0-1 1,-1 0 0,1-1-1,-2 1 1,1 0-1,-1-1 1,-1 0-1,1 1 1,-1-18-1,-1-12 2845,-5 103-1610,4-6-1363,3 74-55,-1-123-345,1 0-1,0 0 0,0 0 1,1 0-1,5 11 1,12 23-6270,-11-24 659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52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5 5987,'0'0'2972,"26"0"-1878,128-4 269,-123 4 1003,-42 0-2211,-184 0-2463,192 0 2304,-1 0-1,1 0 1,-1 1-1,1-1 1,-1 1-1,1 0 1,-1 0-1,1 0 1,0 1-1,0-1 1,0 1-1,0 0 1,0 0 0,0 0-1,0 0 1,0 0-1,1 1 1,-1-1-1,1 1 1,0 0-1,-1-1 1,1 1-1,1 0 1,-1 0-1,0 1 1,1-1-1,-1 0 1,1 0-1,0 1 1,-1 5-1,-2 9 20,1 1 0,1 0 0,1 0 0,1 27 0,0-29 60,0-5 16,0 22 150,0-32-221,0-1 0,0 1 0,1-1 0,-1 1 0,0-1 0,1 0-1,-1 1 1,1-1 0,-1 0 0,1 1 0,0-1 0,0 0 0,-1 0-1,1 0 1,0 1 0,0-1 0,0 0 0,2 1 0,1-1 161,-1 0 0,1-1 1,0 1-1,-1-1 1,1 0-1,0 0 0,-1 0 1,7-1-1,2 0-13,57-2 265,-37 1-328,38 2-1,-60 1-100,1 0-1,-1 1 1,0 0-1,0 1 1,0 0-1,0 0 1,15 9-1,-9-4-15,-1 1 0,-1 1 1,0 0-1,21 20 0,-28-23-12,0 1-1,0-1 1,-1 1 0,-1 1 0,1-1 0,-1 1-1,0 0 1,-1 0 0,5 14 0,-9-22 24,1 0 0,-1 1 0,1-1 0,-1 0 0,1 0 1,-1 1-1,0-1 0,0 0 0,0 1 0,1-1 0,-1 0 0,0 1 1,-1-1-1,1 0 0,0 0 0,0 1 0,-1-1 0,1 0 0,0 1 1,-1-1-1,1 0 0,-1 0 0,0 0 0,1 0 0,-1 1 1,0-1-1,0 0 0,-1 1 0,-2 0 87,1-1-1,-1 1 1,0-1 0,1 0-1,-1 0 1,0 0 0,0-1-1,-7 1 1,-176 2 479,115-4-2223,23 0-3177,4-5-3664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30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13 2193,'0'0'5365,"0"-13"-325,0 35-3848,-12 123-1222,0-12 162,12-117-123,-1 7 7,1 1 1,6 46 0,-4-63-17,0 1-1,0-1 1,0 0 0,1 1 0,0-2-1,0 1 1,1 0 0,0 0 0,0-1 0,0 0-1,1 0 1,0 0 0,8 6 0,-5-5-95,1-1 0,0 0 1,0-1-1,1 0 0,0 0 1,0-1-1,0 0 0,0-1 1,1 0-1,-1 0 0,21 1 1,5-1-625,0-2 0,42-4 1,-73 3 638,0 0 1,0-1 0,0 0-1,0 0 1,0 0 0,0 0 0,-1-1-1,1 0 1,0 0 0,-1 0 0,0-1-1,1 1 1,-1-1 0,0 0-1,-1 0 1,8-7 0,-7 5 90,-1 0 1,0-1-1,0 1 1,0 0-1,0-1 1,-1 0-1,0 1 1,0-1-1,-1 0 1,1 0-1,-1 0 0,-1 0 1,1-8-1,0-156 3044,-1 166-2889,0 1-1,-1 0 1,1 0-1,0 0 1,-1 0 0,1 1-1,-1-1 1,0 0-1,0 0 1,0 0 0,-1 0-1,1 1 1,-1-1-1,-1-2 1,3 5-156,0 0 1,0 0-1,-1-1 1,1 1-1,0 0 1,0 0-1,0 0 1,0 0-1,0 0 1,0 0-1,0 0 1,0 0-1,0 0 1,0 0-1,-1 0 1,1 0-1,0 0 1,0 0-1,0 0 1,0 0-1,0 0 1,0 0-1,0 0 1,-1 0-1,1 0 1,0 0-1,0 0 1,0 0-1,0 0 1,0 0-1,0 0 1,0 0-1,0 0 0,-1 0 1,1 0-1,0 0 1,0 0-1,0 0 1,0 0-1,0 0 1,0 0-1,0 0 1,0 0-1,0 1 1,0-1-1,0 0 1,-1 0-1,1 0 1,0 0-1,0 0 1,0 0-1,0 0 1,0 0-1,0 1 1,0-1-1,0 0 1,0 0-1,0 0 1,0 0-1,0 0 1,0 0-1,0 0 1,0 1-1,0 9-367,0-7 408,0 345-447,0-198-6931,0-129 3792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30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1 608,'0'0'5968,"-15"19"-5754,-47 66-148,58-79-60,0 0 0,1 0 0,0 0-1,1 0 1,-1 1 0,1 0 0,0-1-1,1 1 1,0 0 0,0 0-1,0 0 1,1-1 0,0 1 0,1 12-1,0 7 11,-1-22-16,1 1 1,-1-1-1,0 0 1,1 0-1,0 0 0,0 0 1,0 0-1,0 0 1,1 0-1,0 0 1,0 0-1,0-1 0,0 1 1,0-1-1,1 1 1,4 4-1,-3-4-4,1 0 0,1 0 0,-1 0 0,1-1 0,-1 0 0,1 0 0,0 0 0,0-1 0,11 4 0,9-1-7,1-1 0,-1-1 0,1-1 1,31-2-1,-41 0 20,-10 0 8,1 0 0,-1-1-1,0 1 1,0-1-1,1-1 1,-1 0 0,0 0-1,0 0 1,0-1-1,6-3 1,-10 4 101,1 0 1,-1-1-1,0 1 0,0-1 1,-1 1-1,1-1 0,0 0 1,-1 0-1,0 0 0,0-1 1,0 1-1,0-1 1,0 1-1,-1-1 0,1 1 1,-1-1-1,0 0 0,0 0 1,-1 1-1,1-8 0,1-4 606,-1-1 0,-1 1-1,-1 0 1,-4-30-1,4 38-593,-1 0 0,-1 0-1,1 0 1,-1 0 0,0 1-1,-1-1 1,1 1 0,-1 0-1,0 0 1,-1 0 0,0 0-1,-6-6 1,3 5-34,0 1 0,-1-1-1,0 1 1,0 1 0,0 0-1,-1 0 1,0 1 0,1 0-1,-2 0 1,-12-2 0,6 3-859,-30-3 1,-17 6-5316,40 2 81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32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96 4082,'0'0'6800,"0"-12"-6362,0 5-361,-1 2-40,1 0-1,0 0 1,0 0-1,0 0 1,2-6-1,-2 9-30,1 0 0,-1 1-1,1-1 1,-1 1 0,1-1 0,0 1-1,-1-1 1,1 1 0,0 0 0,0-1-1,0 1 1,0 0 0,0 0 0,1 0-1,-1 0 1,0 0 0,0 0 0,1 0 0,-1 0-1,1 0 1,-1 0 0,1 1 0,-1-1-1,3 0 1,14-3-7,0 1-1,1 1 0,-1 1 1,1 0-1,0 1 1,31 5-1,-43-3-10,0-1 0,-1 2-1,1-1 1,-1 1-1,0 0 1,1 0 0,-1 1-1,-1 0 1,1 0 0,0 0-1,-1 1 1,0-1-1,0 1 1,-1 1 0,1-1-1,-1 1 1,0-1-1,0 1 1,-1 0 0,4 9-1,-3-5-29,0 0-1,0 1 1,-1-1 0,0 0-1,-1 1 1,-1 0 0,1 0-1,-2-1 1,1 1-1,-2 0 1,1 0 0,-4 17-1,3-24 39,0 0-1,-1 0 1,1-1 0,-1 1-1,0-1 1,1 0-1,-2 1 1,1-1-1,0 0 1,-1 0-1,1 0 1,-1 0 0,-3 2-1,0 0 9,-1-1 0,1 0 0,0 0 0,-1-1 0,0 0 0,-10 3 0,-1 0 70,-1-2 0,0 0 0,0-2 0,-26 1 0,-16-2 1890,71-7-1708,7 1-257,-1 0 1,1 2-1,0 0 0,0 0 0,18 1 0,92 2-145,-116 1 121,-7-1-27,1 0 1,-1 0-1,1 1 0,-1 0 1,0 0-1,1 0 1,-1 0-1,0 1 0,0-1 1,0 1-1,0 0 0,0 1 1,0-1-1,0 0 0,-1 1 1,1 0-1,-1 0 0,0 0 1,0 1-1,3 3 0,-2-1-75,-1 0 0,0 1 0,0-1-1,0 1 1,-1 0 0,0 0 0,0 0-1,-1 0 1,0 0 0,0 0-1,-1 14 1,1-17 123,-1 1 0,-1 0-1,1-1 1,-1 1 0,1-1-1,-1 1 1,0-1 0,-1 0-1,1 1 1,-1-1 0,0 0 0,0 0-1,0 0 1,-1 0 0,1 0-1,-1-1 1,0 1 0,0-1-1,0 0 1,-1 0 0,1 0-1,-1 0 1,1 0 0,-1-1-1,-6 4 1,0-1 76,0-1-1,-1 0 0,1 0 1,-1-1-1,1 0 1,-22 2-1,-66-1 333,98-4-406,-1 0-40,1 0-1,0 1 1,-1-1 0,1 0 0,0 0-1,-1 0 1,1 0 0,0 0 0,-1 0-1,1 0 1,-1 0 0,1 0-1,0 0 1,-1 0 0,1-1 0,0 1-1,-1 0 1,1 0 0,0 0 0,0 0-1,-1-1 1,1 1 0,0 0-1,-1 0 1,1 0 0,0-1 0,0 1-1,-1 0 1,1 0 0,0-1 0,0 1-1,0 0 1,0-1 0,-1 1 0,1 0-1,0-1 1,0 1 0,0 0-1,0-1 1,0 1 0,0 0 0,0-1-1,0 1 1,0 0 0,0-1 0,0 1-1,0 0 1,0-1 0,0 1-1,0 0 1,0-1 0,0-2-476,0-17-2932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32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85 5026,'0'0'3303,"-18"24"-3135,18-24-168,-74 100 139,71-97-132,1 1 0,-1 0 0,1 0 0,0 0 0,0 1 0,0-1 0,1 0 0,0 1 0,0-1 0,0 1 0,0-1 0,0 1 0,1-1 0,0 1 0,1 8 1,0 3-1,-1-13-5,0 1-1,0 0 1,1-1-1,0 1 1,-1-1-1,1 1 1,1-1-1,-1 1 1,0-1-1,1 0 1,0 0-1,0 1 1,0-1-1,0-1 1,4 6-1,-1-3 2,1 0 0,-1-1 0,1 0 0,0 0 0,0 0 0,1 0 1,9 3-1,1 0 3,1-2 1,-1 0-1,1-1 1,0-1-1,30 2 1,-36-4 5,19 1 8,0-2 0,40-4 0,-66 3 106,-1 0-1,1 0 0,-1 0 1,1 0-1,-1-1 1,0 0-1,0 0 1,0 0-1,0-1 0,0 1 1,-1-1-1,1 0 1,-1 0-1,1 0 0,-1 0 1,0-1-1,0 1 1,-1-1-1,1 0 1,-1 0-1,0 0 0,0 0 1,0 0-1,0 0 1,-1-1-1,0 1 1,1-1-1,-1-4 0,0 0 109,0 0-1,0 0 0,-1 1 0,0-1 0,-1 0 1,0 0-1,0 0 0,-1 1 0,0-1 0,-1 1 0,0-1 1,0 1-1,-8-14 0,-1 4-109,-1 0 1,-1 1-1,-1 1 1,0 0-1,-1 1 0,-1 1 1,0 0-1,-1 1 1,0 1-1,-32-15 1,43 24-312,0 0 1,0 0-1,0 1 1,-1 0-1,1 0 1,-1 0 0,-15 0-1,19 2-359,-1 0-1,1 1 1,0-1-1,-1 1 0,1 0 1,0 0-1,-1 0 1,1 1-1,0-1 1,0 1-1,0 0 0,0 0 1,0 0-1,-5 5 1,-18 17-5478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2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 6883,'0'0'5843,"-5"-29"-6355,13 46-1505,5 15-368,1 4-657,2 2-912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4:10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1 160,'0'0'816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4:12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17 208 272,'-1'-1'164,"1"1"1,-1 0-1,1-1 0,-1 1 0,0 0 0,1-1 1,-1 1-1,0 0 0,1 0 0,-1 0 0,0 0 1,1-1-1,-1 1 0,0 0 0,1 0 1,-1 0-1,0 0 0,1 1 0,-1-1 0,0 0 1,-1 14 4176,2-7-4015,0 1-323,1 1 1,1-1-1,-1 0 1,1 1-1,1-1 0,0 0 1,3 8-1,31 56 34,-31-61-34,6 8 40,0-1 1,2 0-1,0-1 1,0 0-1,2-1 1,0-1 0,1 0-1,0-2 1,1 0-1,0 0 1,2-2-1,-1 0 1,1-2 0,42 15-1,-39-18 28,1-2 0,0 0-1,0-2 1,0-1 0,45-2-1,-16 0 56,70 3-69,101-3 35,-198-1-65,0-2-1,0-1 1,42-13 0,71-34 123,-127 48-143,266-83 1056,-189 63-781,-51 13-216,221-56 230,-203 56-169,0 2-1,99-2 1,-118 11-102,10 0-4,57 6-1,-87-4-26,-1 1 0,0 1-1,0 0 1,0 1 0,-1 1-1,0 1 1,19 10 0,-15-5 3,0 1 1,0 2-1,31 30 1,41 59 4,-79-89-10,-1-1 0,-1 1 1,0 1-1,-1 0 0,0 1 1,-2-1-1,10 31 0,-17-43 13,0-4-4,0 1 0,0-1 1,0 1-1,0-1 0,0 1 1,0-1-1,0 1 0,0-1 1,0 1-1,0-1 0,0 1 0,0-1 1,0 1-1,0-1 0,1 0 1,-1 1-1,0-1 0,0 1 1,1-1-1,-1 1 0,0-1 1,1 1-1,-1-1 49,1 0 0,-1 0 0,0 0 0,0 0 0,0 0 1,1 0-1,-1 0 0,0 0 0,0 0 0,0 0 0,1 0 0,-1 0 0,0 0 0,0 0 1,0 0-1,0 0 0,1 0 0,-1-1 0,0 1 0,0 0 0,0 0 0,1 0 0,-1 0 0,0 0 1,0 0-1,0-1 0,0 1 0,0 0 0,0 0 0,1 0 0,-1 0 0,0-1 0,0 1 1,0 0-1,0 0 0,0 0 0,0 0 0,0-1 0,0 1 0,0 0 0,0 0 0,0 0 1,0-1-1,0 1 0,0 0 0,0 0 0,0 0 0,0-1 0,0 1 0,0 0 0,0 0 0,0 0 1,0-1-1,-1 1 0,2-16-279,-1 15 388,0-12-165,0 0 0,1 1-1,1-1 1,0 1-1,7-23 1,-6 27-5,1 0 1,-1 0-1,1 1 1,1 0-1,-1 0 1,1 0-1,1 0 0,-1 0 1,11-8-1,-2 3-65,0 2-1,0 0 1,1 1-1,0 0 1,1 2-1,0-1 1,25-7-1,122-23-391,-123 30 369,15-3-31,49-11-229,0 4-1,116-4 1,283 8 54,-389 6 327,-1-4-1,219-54 1,-312 62 18,31-2 1,-41 6-11,1-1 1,0 0-1,0 0 0,-1-1 1,1-1-1,-1 0 1,0 0-1,0-1 1,0 0-1,14-8 1,14-16 451,43-33 143,-79 58-371,-1 1 1,1-1-1,-1 0 0,0 0 1,0 0-1,0 0 0,0 0 1,-1 0-1,1 0 0,-1 0 1,0-3-1,1-3-70,0 7-459,-1 1 0,0-1 0,0 0 0,0 1 0,0-1 0,0 0 0,0 1 0,0-1 0,0 0 0,-1 1 0,1-1 0,-2-3 0,-16-24-5760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4:17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56 192 608,'0'0'1150,"0"-3"-1169,3-6-39,2-13 7736,-6 27-7459,-23 117-150,22-43-25,2-55-27,1-16-16,-1-1 0,2 1 0,-1 0 0,1-1 0,0 0 0,1 1 0,0-1 0,0 0 0,1 0-1,-1-1 1,1 1 0,1-1 0,-1 0 0,1 0 0,1 0 0,-1 0 0,1-1 0,10 8 0,-5-5 3,0 0 1,0-1 0,1 0-1,1-1 1,-1 0 0,1-1-1,0 0 1,0-1 0,24 4-1,-7-5 47,-1-1 0,59-4 0,-81 1-36,-1 0 1,0 0-1,0 0 1,0-1-1,0 0 1,0 0 0,0-1-1,0 1 1,-1-1-1,1-1 1,-1 1-1,0-1 1,0 0 0,0 0-1,0 0 1,-1-1-1,0 1 1,6-9-1,-4 4 143,-1 0-1,0 0 0,-1-1 0,0 1 0,0-1 1,-1 0-1,0 0 0,-1 0 0,0 0 0,1-20 0,-1-1 111,-2 0-1,0-1 0,-3 1 1,0 0-1,-9-35 0,10 56-223,-1 1 0,0-1 0,-1 1 0,0 0 0,0 0 0,-1 0 1,0 0-1,-1 1 0,0 0 0,0 0 0,-1 0 0,0 1 0,0 0 0,-1 1 0,0-1 0,0 1 0,0 1 0,-1 0 0,1 0 1,-13-5-1,7 6-62,1 1 0,0 0 1,-1 1-1,0 0 0,1 1 1,-1 1-1,-14 1 0,1-1-19,14 1-12,1 0 0,-1 1 0,1 0 0,-1 1-1,1 0 1,0 1 0,0 0 0,0 1 0,-11 6 0,14-6-21,0 1-1,0-1 1,1 1-1,0 1 1,0-1-1,1 1 1,-1 1-1,2-1 1,-1 1-1,1 1 1,-9 14-1,12-18 37,1 0 1,0-1-1,0 1 0,1 0 0,-1 0 0,1 1 0,0-1 0,0 0 0,1 0 1,0 0-1,0 1 0,0-1 0,0 0 0,1 0 0,0 1 0,0-1 0,0 0 1,1 0-1,-1 0 0,1 0 0,0-1 0,1 1 0,-1 0 0,1-1 0,0 0 1,0 1-1,1-1 0,-1 0 0,1-1 0,0 1 0,0-1 0,7 6 0,12 5 42,1-1-1,0 0 1,1-2-1,41 13 1,113 21 146,-59-16-196,55 23-4694,-135-41 903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4:1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27 4674,'0'0'2996,"-25"-5"-2366,-82-15-262,101 19-348,1 1 0,-1-1 1,0 1-1,0 0 0,0 1 0,1-1 0,-1 1 0,0 0 1,1 1-1,-1-1 0,1 1 0,-10 4 0,8-1-3,0-1-1,1 2 0,-1-1 0,1 1 0,-10 11 1,14-15-17,-3 4-8,1-1 1,0 1-1,0 0 0,1 0 1,-1 1-1,1-1 0,0 1 1,1-1-1,0 1 0,0 0 1,-2 13-1,4-16 3,-1 0-1,1 0 1,0 0-1,0 1 0,0-1 1,1 0-1,0 0 1,-1 1-1,1-1 1,1 0-1,-1 0 1,1 0-1,-1 0 1,1 0-1,0-1 1,1 1-1,-1-1 1,0 1-1,1-1 1,5 6-1,2-2 17,0 1 0,1-1-1,-1-1 1,1 0 0,1 0 0,19 6-1,76 16 156,-1 0-1,-94-24-154,0 1 0,0 0 0,-1 1 0,0 0 0,0 1 0,15 12 0,-23-17-8,-1 1 0,1 0 0,0 0-1,-1 1 1,1-1 0,-1 0 0,0 1 0,0-1 0,-1 1 0,1 0 0,1 5-1,-2-7 57,-1 0 0,1 0 0,-1 0 0,0 0 0,0 0 0,0 1 0,0-1 0,0 0 0,0 0 0,0 0 0,-1 0 0,1 0-1,-1 1 1,1-1 0,-1 0 0,0 0 0,0 0 0,0 0 0,0 0 0,0-1 0,0 1 0,-1 0 0,-1 2 0,-9 4 214,0 0 1,-1 0-1,1-1 0,-1-1 1,-1 0-1,1-1 1,-23 6-1,19-6-161,-21 6-80,-1-1-1,-74 9 1,-17-13-5644,85-6-417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39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36 2609,'0'0'8188,"-2"-4"-7252,1 3-757,1 0-74,-1-1-1,1 1 1,-1 0-1,1 0 0,-1 0 1,0 0-1,1 0 1,-1 0-1,0 0 0,0 0 1,0 0-1,0 0 1,0 1-1,0-1 0,0 0 1,0 0-1,0 1 1,-1-1-1,1 1 0,0-1 1,-4 0 1160,8-1-709,11 0-531,76 0-77,111 4 78,-196 0-166,-20-1 113,-28 0-1,-207-10-391,250 9 366,12 0-388,26 0 246,14-1 135,-1 2-1,83 13 1,-132-13 84,35 4-88,-35-4 180,-1-1 1,1 0 0,0 0-1,-1 0 1,1 0 0,0 0-1,-1 0 1,1 0 0,0 0-1,-1-1 1,1 1 0,0-1-1,-1 1 1,1-1 0,-1 0 0,1 1-1,1-2 1,-2 44 1009,-2 143-1105,-1 6-3735,2-189 3480,0 0 0,0 0-1,0 0 1,0 0-1,1 1 1,-1-1-1,1 0 1,-1 0-1,1 0 1,0 0 0,1 3-1,-1-4 35,0 0 0,0 0 1,0 0-1,0 0 0,0 0 0,0-1 0,1 1 0,-1 0 0,0-1 0,0 1 0,1 0 1,-1-1-1,1 0 0,-1 1 0,0-1 0,1 0 0,-1 0 0,2 1 0,30 0-3809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39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0 5827,'0'0'4271,"-20"16"-4114,-58 53 91,75-65-226,-1 0 0,1-1 0,1 1 0,-1 0-1,0 1 1,1-1 0,0 0 0,0 1 0,0-1-1,1 1 1,-1-1 0,1 1 0,0 0-1,0 0 1,1 0 0,0-1 0,0 8 0,-1 2 39,0-1-24,1-1 1,0 1-1,2 15 1,-1-24-37,0 1 0,1-1 0,-1 1 1,1-1-1,-1 0 0,1 0 0,0 0 0,1 0 1,-1 0-1,1 0 0,0-1 0,3 5 0,3 0-86,1 0-1,0 0 0,0-1 1,0 0-1,1-1 1,0 0-1,0 0 0,0-1 1,1-1-1,0 0 0,20 4 1,-7-4-173,1 0 0,0-2 1,0-1-1,40-3 1,-63 2 298,0-1 1,0 1 0,0-1 0,-1 0 0,1 1-1,0-1 1,0-1 0,-1 1 0,1 0-1,-1-1 1,1 1 0,-1-1 0,1 0 0,-1 1-1,0-1 1,0 0 0,0-1 0,0 1-1,0 0 1,0-1 0,-1 1 0,1 0 0,-1-1-1,0 0 1,0 1 0,0-1 0,0 0-1,1-5 1,1-6 514,-1-1 0,0 0 0,-1 0 0,-2-22 0,1 16-113,-1 13-270,1 0 0,-1 0 0,0 0 0,-1 0 0,0 0 0,0 0 0,0 1 0,-1-1 0,-1 1 0,1-1 0,-1 1 1,0 0-1,-1 0 0,1 1 0,-2-1 0,-10-10 0,8 10-125,0 1 0,0 0 1,0 0-1,-1 1 0,0 0 0,0 0 1,0 1-1,-1 0 0,0 1 0,1 0 1,-1 1-1,0 0 0,-14-1 0,0 1-1245,-1 1 0,-47 4 0,69-2 642,0-1 0,0 1 0,0 0-1,0 0 1,0 0 0,-5 3-1,-8 10-4246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40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107 397 3265,'0'0'6438,"18"-9"-6134,59-32-24,-71 37-218,-1 1-1,1-1 0,-1-1 0,0 1 0,0-1 0,0 0 1,-1 0-1,0 0 0,0 0 0,0-1 0,-1 0 1,1 0-1,-1 0 0,-1 0 0,1 0 0,2-11 0,-2 0 112,-1 0-1,0 0 0,-1 0 0,-2-28 0,0 11 110,1 30-262,0 0 0,-1 0 0,1 1 0,-1-1 0,1 0 0,-1 0 0,0 1 0,-1-1 0,1 1 0,-1-1 0,1 1 0,-1 0 0,0-1 0,0 1 0,-5-5 0,3 4-13,0 1-1,0 0 0,0 0 0,0 0 0,-1 1 0,1-1 1,-1 1-1,1 0 0,-1 0 0,0 1 0,-8-3 1,2 2-31,1 0 1,0 0 0,-1 1 0,1 1 0,0 0-1,-1 0 1,1 1 0,-11 2 0,16-2 8,1 0 0,0 0 0,-1 1-1,1 0 1,0 0 0,0 0 0,0 0 0,0 1 0,1 0 0,-1 0 0,1 0 0,-1 0 0,1 0 0,0 0-1,0 1 1,1 0 0,-1 0 0,1-1 0,0 1 0,-3 7 0,1 2-10,0 1 0,1 0 0,0 0 0,2 0 0,-1 0 1,2 0-1,0 1 0,3 26 0,-2-34 21,0-1 0,1 0 0,-1 0 0,1 0 1,0 0-1,1 0 0,-1-1 0,1 1 0,0-1 0,0 1 0,1-1 0,4 4 1,-2-1-12,1-1 0,1-1 0,-1 1 0,1-1 0,1-1 1,16 10-1,-6-6-74,1-1 0,0-1 0,0-1 0,0-1 0,1-1 0,32 3 1,-53-7 109,-57 0-30,52 0-9,-1 1 0,1-1 0,0 1 0,0 0 1,0 1-1,0-1 0,0 1 0,0 0 0,0 0 0,1 0 1,-1 1-1,1-1 0,-9 7 0,10-4-18,-1 0 0,1-1 0,-1 1 1,2 0-1,-1 1 0,0-1 0,1 0 0,0 1 0,0 0 0,-1 6 0,1 1-227,1-1 1,0 1-1,1 21 0,0-31 228,0 0-1,1 0 1,-1 0 0,1 0-1,0 0 1,0 1 0,0-1-1,1-1 1,-1 1 0,1 0-1,-1 0 1,1 0 0,0-1-1,0 1 1,3 2 0,0-1 17,0 1 0,0-1-1,1 0 1,0 0 0,-1-1 0,12 5 0,2 0 2,0-2-1,1 0 1,37 5-1,-36-8-4,1 0-1,-1-2 0,1-1 0,29-2 0,-49 1 74,1 0 0,0 1 1,-1-1-1,1 0 0,-1 0 0,1 0 0,-1-1 0,1 1 1,-1-1-1,0 1 0,0-1 0,0 0 0,0 0 0,0 0 1,0 0-1,0 0 0,-1 0 0,1 0 0,-1 0 0,0-1 1,1 1-1,-1-1 0,0 1 0,0-1 0,-1 1 0,1-1 1,0 0-1,-1 1 0,0-1 0,0 0 0,0-5 0,0 2 91,0-1 0,0 1 0,-1-1 0,0 1 0,0 0 0,-1 0 0,1-1 0,-1 1-1,-1 0 1,1 0 0,-1 1 0,-5-9 0,-5-2-149,0 1 0,-1 0 0,-1 1-1,0 1 1,-1 0 0,0 2 0,-1-1 0,0 2 0,-1 0-1,0 1 1,0 1 0,-21-6 0,39 14-128,-1 0 0,0-1 0,1 1 0,-1 0 0,0 0 0,1 0 0,-1-1 0,0 1 0,0 0 0,1 0 0,-1 0 0,0 0 0,0 0 0,1 1 0,-1-1 0,0 0 0,0 0 0,1 0 0,-2 1 0,0 14-3960,2 7 554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41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12 3314,'0'0'5629,"-21"19"-5635,-62 64 17,80-79-10,0 0 0,0 0-1,0 0 1,1 0 0,-1 1 0,1-1-1,0 0 1,0 1 0,1 0 0,0-1-1,-1 1 1,1 0 0,1 0 0,-1 0 0,1 0-1,0-1 1,0 1 0,1 6 0,0 6-5,-1-11 2,1 0 1,0 1 0,0-1-1,1 0 1,-1 0-1,1 0 1,1 0 0,-1-1-1,1 1 1,0-1-1,0 1 1,1-1-1,-1 0 1,1 0 0,0 0-1,1-1 1,-1 0-1,1 1 1,0-2 0,8 7-1,3 0-50,0-1 0,1-1 0,-1 0 0,1-1 0,34 8 0,-27-10-130,-1-1 1,0-2-1,1 0 0,25-3 0,-24 1 32,-20 0 179,1 0 0,0-1 0,-1 0 0,1 0 1,0-1-1,-1 1 0,1-1 0,-1 0 0,0-1 0,0 1 0,0-1 0,0 0 0,0 0 0,0-1 0,-1 1 0,1-1 1,-1 0-1,0 0 0,-1-1 0,1 1 0,3-6 0,-2 1 476,0 0 1,0 0-1,-1 0 0,0-1 1,-1 1-1,0-1 1,0 0-1,-1 0 0,-1 0 1,0 0-1,0-13 1,-1 14-154,1-4 474,-2 0 0,-2-20 0,2 28-707,0 1 1,0 0-1,-1 0 1,1 0 0,-1 0-1,0 0 1,0 0 0,-1 0-1,1 1 1,-1-1 0,-4-4-1,-8-7 25,0 1-1,-27-19 0,35 28-282,-1 0 0,1 1 1,-1 0-1,0 0 0,0 1 1,0 0-1,0 0 0,-16-3 0,28 52-15313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4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161 383 3778,'0'0'4439,"26"-12"-4060,78-39 61,-99 48-394,0 0-1,0 0 1,-1 0 0,1 0 0,-1-1-1,5-5 1,-7 7-17,-1 1 0,0-1 0,0 0 0,0 1 0,0-1 0,-1 0 0,1 0 0,0 0 0,0-4 0,1-2 76,1-4 188,-1 0 1,0 0-1,-1-1 0,0 1 0,-1-20 1,-1 25-206,1 1 0,-1 0 0,0 0-1,0 0 1,-1 0 0,0 1 0,0-1 0,0 0 0,-1 1 0,0-1 0,0 1 0,0 0 0,-5-6 0,1 4 15,-1 0 0,-1 0-1,1 0 1,-1 1 0,-1 0 0,1 1 0,-1 0 0,0 1-1,0 0 1,0 0 0,-15-3 0,-2 2-39,1 1-1,-1 2 1,-38 0 0,64 2-64,-1 0 0,0 0 0,0 0 0,1 0 0,-1 0 0,0 1 0,1-1 0,-1 1 0,0-1 0,1 1 0,-1-1 0,1 1 0,-1 0 0,1 0 0,-1 0 0,1 0 0,0 0 0,-1 0 0,1 0 0,0 1 0,0-1 0,0 0 0,0 1 0,0-1 0,0 1 0,0-1 0,0 1 0,1-1 0,-1 1 0,0 1 0,-1 5 0,1 1 0,0-1 0,0 0 0,0 1 0,2 9 0,-1-6 0,0-6-4,0 0 1,1 0 0,0 0-1,0 0 1,1 0-1,-1 0 1,1-1 0,0 1-1,1-1 1,-1 1 0,1-1-1,4 5 1,-2-2-2,1-1 0,1 0 0,-1 0 0,1-1 0,0 1 0,1-2 0,8 6-1,4 1-96,0-2 0,1 0 0,0-2 0,0 0 0,39 8 0,-54-15 50,20 1-131,-25-2 269,-4 0 18,-15 0-138,0 1 0,0 0 0,1 1 0,-1 1 0,-31 10 0,41-11 27,1 1-1,0 1 1,-1-1 0,2 1-1,-1 0 1,0 1 0,1 0 0,0 0-1,0 0 1,1 1 0,-1 0-1,1 0 1,0 0 0,1 1-1,-1-1 1,-2 8 0,3-6-47,1-1 0,0 1-1,1 0 1,0 0 0,0 0 0,0 0 0,1 0 0,1 0 0,-1 9 0,1-13 21,0 0-1,1-1 1,-1 1 0,1 0-1,-1 0 1,1-1 0,1 1-1,-1-1 1,0 1 0,1-1-1,-1 1 1,1-1 0,0 0-1,0 0 1,1 0 0,-1 0-1,1 0 1,-1 0 0,1-1-1,6 5 1,2-1-14,0-1 0,1 0-1,-1 0 1,1-2 0,0 1 0,0-1-1,1-1 1,19 1 0,9-1-9,52-6 1,-89 4 84,0 0 0,0-1 0,-1 0 0,1 0 1,0 0-1,0 0 0,0-1 0,-1 0 0,1 1 0,-1-1 0,1-1 0,-1 1 1,0 0-1,0-1 0,0 0 0,0 1 0,0-1 0,0 0 0,-1-1 0,1 1 1,-1 0-1,0-1 0,0 1 0,-1-1 0,1 0 0,-1 1 0,1-1 0,0-6 1,2-9 303,-1-1 0,0 1 0,-2-1 0,0-29 0,-1 40-253,0-4-41,0 0-1,-1 0 1,-1 0-1,0 1 0,0-1 1,-2 0-1,1 1 1,-2 0-1,1 0 1,-2 0-1,1 0 0,-2 1 1,1 0-1,-16-19 1,14 24 73,4 4-1169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2:42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228 396 3105,'0'0'1705,"24"-14"-934,74-47 344,-95 58-1015,1 1 0,-1-1 0,0 0-1,0 1 1,0-1 0,0-1 0,-1 1 0,1 0-1,3-6 1,-5 6-16,-1 1 0,1-1 1,0 0-1,-1 1 0,1-1 0,-1 0 0,0 0 1,0-3-1,1-6 191,2-31 782,-4-45 1,1 84-1012,0 0-1,0 0 1,-1 0 0,0 1-1,0-1 1,0 0-1,0 0 1,-1 0 0,1 1-1,-1-1 1,0 1-1,0-1 1,0 1-1,-1 0 1,1 0 0,-4-3-1,1 1-13,0 1-1,0 0 1,0 1-1,-1-1 0,0 1 1,1 0-1,-1 1 1,0 0-1,-7-2 1,-10-2 59,0 2 1,0 1-1,0 1 1,-32 1 0,37 1-45,7-1-15,0 1-1,-1 1 1,1 0-1,-19 4 0,27-5-28,0 1 0,1 0 0,-1 1-1,0-1 1,0 0 0,1 1-1,-1-1 1,0 1 0,1 0-1,0 0 1,-1 0 0,1 0-1,0 1 1,0-1 0,0 0 0,1 1-1,-1-1 1,0 1 0,1 0-1,0 0 1,-1-1 0,0 5-1,0 0 0,0 0-1,0 0 1,1 1-1,0-1 0,0 1 1,0-1-1,1 1 1,1-1-1,-1 1 0,1-1 1,0 1-1,1-1 1,-1 0-1,2 1 0,-1-1 1,1 0-1,0 0 1,0-1-1,1 1 0,8 11 1,1-6-9,0 0 1,1-1-1,0 0 1,1-1 0,0-1-1,0 0 1,1-1-1,0-1 1,0-1-1,1 0 1,28 6-1,-100-11 2139,46-1-2174,1 1 1,-1 1 0,0 0 0,1 0 0,-1 0 0,-15 8 0,18-6 36,0 0 0,0 0 1,0 1-1,1 0 0,-1 0 0,1 0 0,1 1 1,-1 0-1,1 0 0,0 0 0,0 0 1,0 1-1,-3 9 0,3-4-68,1 0 1,0 0-1,0 0 0,1 0 1,1 0-1,0 0 0,1 16 1,1-22 28,0-1-1,0 1 1,0 0 0,1 0 0,0-1 0,0 1 0,1-1 0,-1 0 0,1 0 0,0 0 0,0 0 0,1 0-1,0 0 1,0-1 0,0 0 0,0 0 0,0 0 0,1 0 0,0-1 0,6 4 0,3 2-33,0-1 1,1-1 0,0 0 0,1-1 0,0-1 0,17 4-1,-4-4-40,1-2 1,-1-1-1,37-1 0,-42-1 101,-14 0 121,0-1 0,0 1 0,0-2 0,0 1 0,0-1 0,14-5 0,-21 5-46,1 1 1,-1-1-1,0 1 0,0-1 1,0 0-1,0 0 1,0 0-1,0-1 0,0 1 1,-1-1-1,1 0 0,-1 1 1,0-1-1,0 0 1,0 0-1,0-1 0,-1 1 1,1 0-1,-1 0 1,0-1-1,2-4 0,-2 1 90,1-1-1,-1 1 0,-1 0 1,0-1-1,0 1 1,0-1-1,-1 1 0,1-1 1,-2 1-1,1-1 0,-1 1 1,-1 0-1,1 0 0,-1 0 1,0 0-1,-1 0 0,0 1 1,0 0-1,0 0 1,0 0-1,-1 0 0,-10-9 1,1 2-95,-1 1 0,-1 0 0,-1 0 1,-20-10-1,26 17-210,0 0 0,0 0 1,-1 1-1,0 1 0,1 0 0,-1 0 0,-1 1 0,-13 0 0,19 1-150,-13 1-2482,-31 2 0,9 6-3735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2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54 7732,'0'0'3716,"-25"-9"-1934,-81-26-797,99 32-936,-1 1 0,0 1 0,0-1 0,0 1 1,1 1-1,-1-1 0,0 1 0,0 1 1,0-1-1,0 1 0,0 1 0,0-1 0,1 1 1,-10 4-1,13-4-46,1 0 1,-1 0-1,1 1 1,0-1 0,0 1-1,0 0 1,0-1-1,0 1 1,1 0-1,-1 1 1,1-1-1,0 0 1,0 1 0,0-1-1,1 1 1,-1 0-1,1-1 1,0 1-1,0 0 1,0 0-1,0 0 1,0 0-1,1 0 1,0 8 0,0-10-10,0 1 1,-1-1 0,1 1 0,0 0 0,0-1 0,1 1-1,-1-1 1,1 1 0,-1-1 0,1 1 0,0-1 0,0 1-1,0-1 1,0 1 0,0-1 0,0 0 0,1 0 0,-1 0-1,1 0 1,0 0 0,-1 0 0,1 0 0,0 0 0,0-1-1,0 1 1,1 0 0,-1-1 0,0 0 0,0 0 0,4 2-1,5 1-76,0 0-1,0 0 0,0-1 1,0-1-1,20 3 1,58-2-639,-76-3 686,-11 0 32,0 0 1,0-1-1,1 1 0,-1 0 1,0-1-1,0 1 0,0-1 0,0 0 1,0 1-1,1-1 0,-1 0 0,-1 0 1,1-1-1,0 1 0,0 0 0,0 0 1,-1-1-1,1 0 0,0 1 0,-1-1 1,1 0-1,-1 1 0,0-1 0,0 0 1,0 0-1,0 0 0,0 0 0,0 0 1,1-5-1,0-3 861,0-1 0,0 0 1,-1 0-1,-1-20 0,0 28 50,0 18-849,2 189-133,-5 241 284,2-410-203,-8 47 0,7-72 4,0 0-1,0 0 1,-1 0 0,0-1-1,-1 1 1,0-1-1,-1 0 1,0 0-1,-7 9 1,11-16 6,-1 0 1,1-1-1,-1 1 0,0 0 0,1 0 1,-1-1-1,0 1 0,0-1 1,0 0-1,-1 1 0,1-1 0,0 0 1,0 0-1,-1 0 0,1-1 1,0 1-1,-1 0 0,1-1 0,-1 0 1,1 0-1,0 1 0,-1-1 1,1-1-1,-1 1 0,1 0 0,-1-1 1,-3 0-1,2-1 21,0 0 0,0 0 0,0 0 0,0 0 0,0-1 0,0 1 0,1-1 0,-1 0 0,1 0 0,0 0 0,0-1 0,0 1 0,-3-6 1,-2-4-13,1 0 1,1-1-1,0 1 1,0-1-1,1-1 1,1 1 0,-4-30-1,4 5-127,1-73 0,4 103 14,0 1 0,0 0 0,0 0 0,1 0 1,0 0-1,0 0 0,1 0 0,0 1 0,1-1 0,-1 1 0,2 0 0,8-13 0,-4 10-266,0 0 1,0 1-1,1 0 1,0 1-1,1 0 0,0 1 1,19-10-1,-1 3-1522,0 1 0,1 1 0,33-7 1,15 1-3676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4:16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0 777 3169,'0'0'3669,"10"12"-2709,26 25-515,2-1-1,61 45 1,-77-66-370,1-1-1,1 0 1,0-2 0,1 0 0,0-2-1,42 11 1,-26-12 34,-1-2-1,65 2 1,84-9 236,-181 0-317,40-4 160,-2-2-1,1-2 1,46-15-1,11-1 10,553-109-69,20 0-98,-570 114 114,0 6 0,0 4 0,139 6 0,-220 5-152,0 1 1,0 1-1,-1 1 0,0 1 1,26 10-1,118 57 30,-138-58-26,0 2 1,-2 1-1,0 1 0,-1 1 1,-1 2-1,-1 0 0,-1 2 1,-2 1-1,0 1 0,29 42 1,1 20-10,54 81 2275,-106-169-2167,0-1-1,0 0 1,0 1 0,0-1 0,-1 0 0,1 1 0,0-1-1,-1 0 1,1 0 0,0 0 0,-1 0 0,1 0-1,-1 0 1,1 0 0,-1 0 0,0 0 0,1 0 0,-1 0-1,0 0 1,0 0 0,0 0 0,0-1 0,3-7 21,4-11-149,2 0 0,0 0 0,2 1 0,0 0 0,1 1 0,0 0 0,2 1 0,0 1 0,1 0 0,1 0 0,0 2 0,1 0 0,0 1 1,1 1-1,1 0 0,25-11 0,41-16-248,160-48 0,97 6-398,12 39 437,2 26 257,-137 9-15,-54 1 13,129-8 11,3-24 3,323-54 240,-171 5 13,-247 40 48,-136 34-276,-2-4-1,0-2 0,107-48 1,-135 50 38,-1 1 90,0-1 0,-1-2 0,-1-1 0,45-37 0,-30 10 966,12-10-977,-59 57-258,19-21 585,-19 20-543,-1 0-1,1 1 0,-1-1 1,1 0-1,-1 0 0,0 0 1,1 1-1,-1-1 0,0 0 1,0 0-1,1 0 0,-1 0 0,0 0 1,0 0-1,0 0 0,0 1 1,0-1-1,0 0 0,0 0 1,-1 0-1,1 0 0,0 0 1,0 0-1,-1 1 0,1-1 1,0 0-1,-1 0 0,1 0 1,-1 1-1,1-1 0,-1 0 1,-1-1-1,-26-16-5096,-19-8-5509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4:19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49 4626,'0'0'4389,"-20"13"-4074,-65 49 47,82-59-332,-1 0 0,1 1 0,-1 0 0,1-1 0,1 1-1,-1 0 1,0 0 0,1 1 0,0-1 0,0 0 0,0 1-1,0 0 1,1-1 0,0 1 0,0 0 0,0-1 0,1 1-1,-1 0 1,1 7 0,0 0 75,-2 16 75,1 0 1,6 49-1,-2-62-162,-1 0 0,2 0 0,0 0 0,1 0 0,1-1 0,10 22 0,-6-20-9,0 0-1,1 0 1,0-1-1,1 0 1,1-1 0,0 0-1,1-1 1,27 19-1,-29-24-1,1-1-1,0 0 1,0 0-1,1-1 1,0-1-1,0-1 0,0 0 1,0 0-1,1-2 1,-1 0-1,28 1 1,-38-4 3,1 1 0,0-1 0,-1 0 0,1 0 0,-1 0 0,1-1 0,-1 1 1,0-1-1,1 0 0,-1-1 0,0 1 0,0-1 0,-1 1 0,1-1 0,0-1 0,-1 1 0,0 0 1,0-1-1,0 1 0,0-1 0,0 0 0,3-7 0,3-6 25,-1-1-1,-1 0 1,0 0 0,4-23-1,-2-5 170,-2 0 0,-1 0 0,-3 0 0,-4-60-1,1 96-176,0 0 0,-1 1 0,-1 0 0,0-1 0,0 1 0,0 0 0,-1 0 0,-1 0 0,1 0-1,-2 0 1,1 1 0,-1 0 0,0 0 0,-1 0 0,0 0 0,0 1 0,0 0 0,-1 1 0,0-1-1,-1 1 1,0 0 0,1 1 0,-17-8 0,12 7-29,-1 1 0,0 0 0,1 1 0,-1 0 0,-1 1 0,-18-1 0,2 1-19,-53 4 0,80-1 10,-1 0-1,1 1 1,-1-1 0,1 1 0,-1 0-1,1 0 1,-1 0 0,1 0-1,-1 0 1,1 1 0,0 0-1,0-1 1,0 1 0,0 1 0,0-1-1,0 0 1,1 1 0,-1-1-1,1 1 1,0 0 0,-1-1 0,1 1-1,0 0 1,1 1 0,-1-1-1,-1 4 1,0 4-36,0-1 0,1 1 0,0-1 0,1 1 0,0 0 1,1-1-1,1 18 0,0-19 41,0-1-1,1 1 1,0-1 0,1 1 0,0-1 0,0 0-1,0 0 1,1-1 0,0 1 0,1-1 0,0 1-1,8 8 1,8 8 25,48 41-1,-64-61-17,22 19-6,2-1 0,1-1 0,0-2 0,1 0 0,1-3 0,58 22 0,-56-27-2745,63 13-1,-62-19-762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4:19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81 10453,'0'0'4127,"-29"-15"-4002,-93-42-77,119 55-44,0 1 0,-1 0-1,1-1 1,-1 2-1,1-1 1,-1 0-1,1 1 1,-1-1-1,0 1 1,1 0-1,-1 0 1,0 1 0,1-1-1,-8 2 1,9 0-3,-1-1 0,1 1 1,-1-1-1,1 1 0,-1 0 1,1 0-1,0 0 0,0 0 1,0 0-1,-3 5 0,0-1-5,-1 3-20,0 0 0,0 0 0,1 0 0,1 1-1,-1-1 1,1 1 0,1 0 0,0 0 0,1 1-1,0-1 1,0 1 0,1-1 0,0 22 0,1-28-3,1 1 0,0-1 1,0 1-1,0-1 0,0 0 0,1 1 1,-1-1-1,1 0 0,0 0 1,0 0-1,1 0 0,-1 0 0,1-1 1,0 1-1,0-1 0,0 0 1,0 0-1,1 0 0,-1 0 0,1 0 1,5 2-1,9 6-83,2-1 0,-1 0-1,26 7 1,-20-7 10,29 9-103,-37-14 65,0 1 0,0 1 1,0 0-1,-1 2 0,28 17 0,-43-24 190,1-1-1,-1 1 1,0-1-1,1 1 0,-1 0 1,0-1-1,0 1 1,0 0-1,0 0 1,-1 0-1,1-1 0,0 1 1,-1 0-1,1 0 1,-1 0-1,0 0 1,0 0-1,0 0 0,0 0 1,0 1-1,0-1 1,0 0-1,-1 0 0,1 0 1,-1-1-1,1 1 1,-1 0-1,0 0 1,0 0-1,0 0 0,0 0 1,0-1-1,0 1 1,0 0-1,0-1 1,-1 1-1,1-1 0,-1 0 1,-2 3-1,-9 3 86,-1 0-1,1 0 0,-1-1 0,-1-1 1,1 0-1,-1-1 0,1-1 0,-28 3 1,-13-2-1685,-60-4 1,78 0-443,-64-2-7473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1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55 688,'0'0'10677,"0"-11"-9303,0-22 123,0 23 59,0 30-1106,0 24-402,-1 49 333,4 0-1,16 99 1,-5-120-1064,-14-71 660,0-1-132,0 0-1,0 0 0,0 1 1,0-1-1,0 0 0,0 0 1,0 1-1,0-1 0,0 0 0,0 0 1,1 0-1,-1 1 0,0-1 1,0 0-1,0 0 0,0 0 1,0 1-1,1-1 0,-1 0 1,0 0-1,0 0 0,0 0 0,1 1 1,-1-1-1,0 0 0,0 0 1,1 0-1,-1 0 0,0 0 1,0 0-1,0 0 0,1 0 1,-1 0-1,1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1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4386,'0'0'5443,"10"-22"-4958,0-2-340,24-38 1,-32 59-139,0 1-1,0-1 1,0 1 0,0 0-1,1-1 1,-1 1 0,1 0-1,-1 1 1,1-1 0,0 0-1,0 1 1,0-1 0,0 1-1,0 0 1,0 0 0,0 0 0,0 1-1,0-1 1,0 1 0,1 0-1,-1-1 1,0 1 0,0 1-1,4-1 1,5 0 23,-6 0-16,2-1-4,0 1 1,-1-1-1,1 2 1,0-1-1,-1 1 1,1 0-1,-1 0 0,1 1 1,-1 0-1,1 0 1,-1 1-1,0 0 1,7 4-1,-2 2-16,0 0 0,0 1 0,-1 0-1,0 1 1,-1 1 0,14 19 0,-18-23 5,-1 1 1,0-1 0,0 2 0,-1-1 0,0 0 0,0 1 0,-1 0-1,-1 0 1,0 0 0,2 17 0,-3-22 67,-1 1 0,0 0 0,0 0-1,-1-1 1,0 1 0,1 0 0,-2-1 0,1 1 0,-1-1 0,0 1-1,-3 6 1,2-8 67,0-1-1,0 0 0,0 1 0,0-1 1,0 0-1,-1 0 0,1-1 0,-1 1 1,0-1-1,0 0 0,0 0 1,0 0-1,0 0 0,0-1 0,-5 2 1,-11 1 374,0 0 1,0-1 0,0-1 0,0-1 0,0 0 0,-32-5-1,49 4-480,0-1-1,0 0 0,0 0 0,1 0 0,-1 0 1,0 0-1,1 0 0,-1-1 0,-2-1 0,4 2-58,1 1-1,-1 0 0,0-1 1,1 1-1,-1-1 0,0 0 1,1 1-1,-1-1 0,1 1 1,-1-1-1,1 0 1,-1 0-1,1 1 0,0-1 1,-1 0-1,1 0 0,0 1 1,-1-1-1,1 0 0,0 0 1,0 0-1,0 1 0,0-1 1,0 0-1,0 0 0,0 0 1,0 0-1,0 1 0,0-1 1,0 0-1,1 0 0,-1 0 1,0 1-1,0-1 1,1 0-1,0-1 0,8-2-2993,10 3-2540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2961,'0'0'5622,"9"20"-5033,2 4-238,20 35 0,-28-56-316,-1 0 1,0 0-1,1 0 1,0-1-1,-1 1 0,1-1 1,0 0-1,0 1 1,1-1-1,-1-1 1,0 1-1,1 0 1,-1-1-1,1 0 0,-1 0 1,1 0-1,0 0 1,-1 0-1,1-1 1,0 1-1,7-1 1,-3 0 14,13 2 10,-1-1 1,1 0 0,0-2 0,-1-1 0,30-5-1,-44 5-32,0 1 0,-1-1 0,1 0 0,-1 0 0,1-1 0,-1 0 0,0 0 0,0 0 0,0 0 0,0-1 0,-1 0 0,1 0-1,-1 0 1,0 0 0,0-1 0,-1 0 0,1 0 0,-1 0 0,0 0 0,0 0 0,-1-1 0,0 1 0,3-8 0,-1-6 490,-1 1 1,-1-1-1,0 0 1,-2 0 0,0 0-1,-1 0 1,-5-30-1,7 78 239,2 42-683,-2-63-76,0 0 0,0-1 0,1 0-1,0 1 1,1-1 0,-1 0 0,2 0 0,3 7-1,-4-9-137,1 0 0,-1 0 0,1 0 0,0-1 0,1 1 0,-1-1 0,1 0 0,0 0 0,9 5 0,-9-7-421,1 1 1,0-1-1,-1 0 0,1 0 0,0-1 0,0 0 0,0 0 0,0 0 1,10-1-1,14 0-3270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4514,'0'0'4351,"10"-2"-4159,34-4-34,-32 6-227,-11 3 2019,-10 4 1467,-7-4-1601,28-3-5681,3 0-3829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1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35 2385,'0'0'9330,"-13"-1"-8082,-38-8 1160,59 7-2150,15 0-291,343-17 1560,-350 18-1631,-32 1-233,-35 1-572,18 1 240,1 1 0,-43 10 0,75-12 762,-1-1 0,1 1 1,-1-1-1,1 1 0,0-1 0,-1 1 0,1-1 0,0 1 0,-1 0 0,1-1 0,0 1 0,0-1 1,0 1-1,0 0 0,0-1 0,-1 1 0,1 0 0,0-1 0,0 1 0,1 0 0,-1-1 0,0 2 1,1 15 24,6 23 196,-1-2-217,1 41-1,20 263 216,-24-272-197,-3-69-74,-1 0 0,0 0-1,0-1 1,0 1 0,0-1 0,0 1 0,0-1 0,0 1 0,0-1 0,0 1 0,0-1-1,0 0 1,0 0 0,0 1 0,0-1 0,0 0 0,0 0 0,0 0 0,-2-1 0,1 2 67,-23 1 301,1-2 0,-48-3 0,63 2-460,0-1 1,1 1 0,-1-1 0,1-1-1,-1 0 1,1 0 0,0 0 0,0-1 0,0-1-1,1 1 1,-12-10 0,17 12-218,0 1 1,0-1-1,0-1 1,1 1 0,-1 0-1,1 0 1,-3-5-1,-1-15-4145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1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36 2209,'0'0'8329,"-2"-6"-6840,1 4-1381,1 0-56,0 1-1,0 0 0,-1 0 0,1 0 0,0-1 1,-1 1-1,1 0 0,0 0 0,-1 0 0,0 0 1,1 0-1,-1 0 0,0 0 0,1 0 0,-1 0 1,0 0-1,0 0 0,0 0 0,0 0 0,0 1 1,0-1-1,0 0 0,0 1 0,0-1 1,0 0-1,0 1 0,0 0 0,-1-1 0,1 1 1,0 0-1,0-1 0,-1 1 0,1 0 0,0 0 1,0 0-1,0 0 0,-1 0 0,1 1 0,0-1 1,0 0-1,-1 0 0,0 1 0,-3 1-48,0 0 0,1 1 0,-1-1 1,1 1-1,0 0 0,0 0 0,0 0 0,0 0 0,1 1 0,-1 0 0,1 0 0,0 0 0,0 0 0,0 0 1,0 0-1,1 1 0,0-1 0,-2 8 0,-1 0-12,1 0 0,0 1 1,1-1-1,1 1 0,0 0 0,-1 15 1,3-26 4,-1 14-13,1-1 0,1 1-1,0-1 1,4 18 0,-4-27 1,1-1-1,0 0 1,0 0 0,0 0 0,1 0-1,-1-1 1,1 1 0,1-1 0,-1 1-1,0-1 1,1 0 0,0 0 0,0-1 0,0 1-1,8 4 1,-1-1 6,0-1 0,0 0 0,1-1 0,0 0 0,0-1 1,1 0-1,22 4 0,-14-5 40,1-2 1,0 1-1,42-5 1,-61 3 1,0-1 1,0 0-1,0 1 1,-1-1-1,1 0 1,0-1-1,-1 1 1,1 0-1,0-1 1,-1 0 0,1 1-1,-1-1 1,0 0-1,0 0 1,0 0-1,0 0 1,0-1-1,0 1 1,0-1-1,-1 1 1,1-1-1,-1 1 1,0-1-1,0 0 1,0 0-1,1-5 1,2-6 368,-1-1 1,-1 0-1,0-29 1,-2 39-344,1-7 87,0-1 141,-1 0-1,0 0 1,-1-1-1,-4-20 1,4 30-242,0 0 0,-1-1 0,0 1-1,0 0 1,0 0 0,0 0 0,-1 0 0,0 0 0,0 0 0,0 1 0,0-1 0,0 1 0,0 0 0,-1 0 0,0 0 0,0 1 0,-4-3 0,0 0-22,-1 1 0,0 0 0,0 1 0,0 0 0,-1 0-1,1 1 1,-11-1 0,-7 0-1079,-34 1-1,35 4-3117,5 6-3298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1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3458,'0'0'9193,"0"-7"-8256,0 7-936,0 0 0,0 0 1,0 0-1,0 0 0,0 0 1,1 0-1,-1 0 0,0 0 1,0 0-1,0 0 0,0 0 0,0 0 1,0 0-1,0 0 0,0 0 1,0 0-1,0 0 0,0 0 1,1 0-1,-1 0 0,0 0 0,0 0 1,0 0-1,0 0 0,0 0 1,0 0-1,0 0 0,0 0 1,0 0-1,0 0 0,0 0 0,0 0 1,1 0-1,-1 0 0,0 0 1,0 0-1,0 0 0,0 0 1,0 0-1,0 0 0,0-1 0,0 1 1,0 0-1,0 0 0,0 0 1,0 0-1,0 0 0,0 0 1,10 24 550,-2 0 0,-1 0 1,7 42-1,4 80 933,-12-84-1007,0-23-171,-6-39-359,0 0 0,0 1-1,1-1 1,-1 0 0,0 0 0,0 0 0,1 0-1,-1 0 1,0 0 0,0 0 0,1 0 0,-1 0 0,0 0-1,0 0 1,1 0 0,-1 0 0,0-1 0,0 1-1,1 0 1,-1 0 0,0 0 0,0 0 0,0 0-1,1 0 1,-1-1 0,0 1 0,0 0 0,0 0-1,1 0 1,-1 0 0,0-1 0,0 1 0,0 0 0,0 0-1,0-1 1,0 1 0,1 0 0,-1 0 0,0 0-1,0-1 1,0 1 0,0 0 0,0 0 0,0-1-1,0 1 1,0 0 0,0-1 0,0-12-4369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2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7988,'0'0'8734,"-1"16"-8499,-2 42 744,7 84 0,4 27 203,-8-167-1022,6-11 275,-2 0-371,7-15-18,0 0 0,1 1 1,1 0-1,20-25 0,-28 42-63,0 0 0,1 1 0,-1 0 0,1-1 0,0 2 0,1-1 0,-1 1 0,10-5 0,-11 7 5,0 0 0,0 1 0,0-1 0,1 1 0,-1 0 0,0 0 0,1 1 0,-1-1 0,1 1 0,-1 1 0,1-1 0,-1 1-1,7 1 1,-8 0-3,0-1 0,1 1-1,-1 0 1,0 1-1,-1-1 1,1 1-1,0 0 1,-1-1-1,1 2 1,-1-1-1,0 0 1,0 1-1,0-1 1,0 1 0,-1 0-1,0 0 1,0 0-1,2 5 1,3 6-353,-1 1 1,0 0-1,5 30 1,-6-11-2102,-2 1 1,-1 45-1,-2 0-6674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1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11 800,'0'0'6329,"0"-3"-5353,1-5 2410,-4 30-2490,-13 43-818,7-32-17,2 0 0,-4 45 0,8 46 508,3-129 1098,0-201 329,0 206-1978,0 0 0,0 0 0,0 0 0,0 0 0,0 0 0,0 0 0,0 0 0,-1 0 0,1 0 0,0 1 0,0-1 0,0 0 0,0 0 0,0 0 0,0 0 0,0 0 0,0 0 0,0 0 0,0 0 0,0 0 0,0-1 0,-1 1 0,1 0 0,0 0 0,0 0 0,0 0 0,0 0 0,0 0 0,0 0 0,0 0 0,0 0 0,0 0 0,0 0 0,0 0 0,0 0 0,0 0 0,0 0 0,0 0 0,0 0 0,-1 0 0,1 0 0,0 0 0,0-1 0,0 1 0,0 0 1,0 0-1,0 0 0,0 0 0,0 0 0,0 0 0,0 0 0,0 0 0,0 0 0,-2 11-98,3 96 298,0-39-1310,-1-24-2406,0-23-2748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2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 3954,'0'0'9388,"-1"-3"-8510,1 1-520,0 2-263,0-1-1,0 1 0,0-1 1,0 1-1,0-1 0,0 0 1,0 1-1,0-1 0,0 1 1,-1-1-1,1 1 0,0-1 1,0 0-1,-1 1 0,1-1 0,0 1 1,-1-1-1,1 1 0,0 0 1,-1-1-1,1 1 0,-1-1 1,1 1-1,-1 0 0,1-1 1,-1 1-1,1 0 0,-1 0 1,0-1-1,1 16 445,0-2-433,1 0 1,1 0-1,1 0 0,-1-1 1,2 1-1,0-1 0,6 13 1,44 80 60,-43-85-134,23 45 12,23 39 12,-48-90-55,1 1 0,1-1 0,0-1 0,23 21 0,4-3-11,1-2-1,52 28 1,90 39-8,-140-78 19,1-2-1,0-2 1,1-1 0,0-3 0,1-1 0,50 3 0,270-2 15,-260-10-15,-89-1 9,0-1 1,0 0-1,0-1 1,0 0 0,0-1-1,-1-1 1,0 0-1,0-1 1,22-13-1,9-9 78,57-47-1,-72 52-65,-11 10 23,-1-2 1,-1 0 0,-1-1-1,0 0 1,24-34 0,-37 46 21,-1-1 0,1 0 0,-1 0 0,-1 0 0,1 0 0,-1 0 0,0-1 0,1-7 0,0-46 464,-2 25-382,1 21-87,1-28 320,-5-58 0,-2 71 106,5 28-457,-2 0-32,0 0 2,1 0-23,1-2-13,0 0 45,0 1 0,-1-1 0,1 0 0,0 1 0,-1-1 0,0 0 0,1 1 0,-1-1 0,0 1 0,0-1 1,-1-2-1,-1 2-9,1 1 0,-1-1 1,1 0-1,-1 1 0,0 0 1,1 0-1,-1 0 0,0 0 1,0 0-1,0 0 0,0 1 1,1-1-1,-1 1 0,0 0 1,-4 0-1,-2 0-31,1 0-1,0 1 1,-1-1 0,-10 4-1,14-2 19,0 0 1,0 0-1,0 1 0,0 0 0,1 0 0,0 0 1,-1 0-1,-4 5 0,7-6-18,0 0 0,-1 1 0,1-1 0,0 0-1,0 1 1,1 0 0,-1-1 0,0 1 0,1 0 0,0 0 0,-1 0 0,1 0 0,0 0 0,1 0-1,-2 5 1,3-7 16,-1-1-1,1 0 0,-1 1 0,1-1 1,-1 1-1,1-1 0,-1 0 0,1 0 1,-1 1-1,1-1 0,0 0 0,-1 0 1,1 1-1,-1-1 0,1 0 0,0 0 0,-1 0 1,1 0-1,0 0 0,-1 0 0,2 0 1,20 0-2,-19 0 7,10 1 31,0-1 0,-1-1 0,1 0 0,-1 0 0,0-1 0,1-1 0,-1 0 0,0-1 0,0 0 0,22-11 0,-24 9 1,-1 0 0,0 0 0,0 0 0,0-1 0,-1-1 0,0 0 0,0 0 0,-1 0 0,8-11 0,-15 19-34,0 0 0,1-1 0,-1 1 0,1 0 0,-1 0 1,1 0-1,-1 0 0,0-1 0,1 1 0,-1 0 0,1 0 0,-1 0 0,1 0 0,-1 0 0,1 0 0,-1 0 0,1 0 0,-1 0 0,1 1 0,-1-1 0,1 0 0,-1 0 0,0 0 0,1 0 0,-1 1 0,1-1 0,-1 0 0,1 0 0,-1 1 0,1 0 0,12 8-153,2 6 2,0 1 0,13 20 0,-14-18-1498,29 30 0,-38-43 714,1 0 0,0-1 0,-1 0-1,1 0 1,1 0 0,-1-1 0,0 0-1,1 0 1,0 0 0,7 1 0,23 2-6296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2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2977,'0'0'5293,"7"22"-4495,27 73-206,-33-91-554,1 0-1,0-1 0,0 1 1,1-1-1,-1 0 0,1 1 1,-1-1-1,1 0 0,0 0 1,0-1-1,1 1 0,-1-1 1,0 1-1,1-1 0,-1 0 1,1 0-1,0-1 0,0 1 0,0-1 1,0 0-1,0 0 0,0 0 1,0 0-1,0-1 0,0 0 1,0 0-1,7 0 0,-8 0-22,17 1 119,-7 0-48,1-1-1,-1 0 1,23-4-1,-32 3-37,0 0 0,0 0-1,0 0 1,-1 0-1,1-1 1,0 0 0,-1 0-1,1 0 1,-1 0-1,0-1 1,0 1 0,0-1-1,0 0 1,0 0-1,0 0 1,3-5-1,-2 0 171,1 0 0,-1 0 0,-1 0 0,0-1-1,0 0 1,-1 1 0,0-1 0,0 0-1,0-12 1,0-14 674,-3-38 1,0 25 1177,0 81-798,0-14-1260,1 0 1,0 1 0,1-1-1,1 1 1,1-1 0,10 33-1,-8-37-233,2-1 0,0 0 1,0-1-1,11 15 0,-15-24-261,1 0 0,-1 0 0,1 0-1,-1 0 1,1-1 0,0 0 0,0 1 0,1-1 0,-1-1 0,1 1 0,-1-1 0,1 0-1,0 0 1,0 0 0,0-1 0,6 2 0,16-2-5838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2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53 6851,'0'0'6755,"2"-10"-6360,-2 10-396,0-1 0,0 1 0,1 0 0,-1-1-1,0 1 1,1 0 0,-1-1 0,1 1 0,-1 0 0,1 0 0,-1-1-1,0 1 1,1 0 0,-1 0 0,1 0 0,-1 0 0,1 0 0,-1 0-1,1-1 1,-1 1 0,1 0 0,-1 0 0,1 1 0,-1-1 0,1 0-1,-1 0 1,1 0 0,-1 0 0,0 0 0,1 0 0,-1 1 0,1-1-1,-1 0 1,1 0 0,-1 1 0,0-1 0,1 0 0,-1 0 0,1 1-1,-1-1 1,0 1 0,0-1 0,1 0 0,-1 1 0,1 0 0,0 0-6,0 1 0,0 0 0,0-1 0,-1 1 0,1 0 0,0-1 0,-1 1 1,1 0-1,-1 0 0,1 3 0,-2-4 121,1-1 0,-1 1-1,0 0 1,1-1 0,-1 1 0,0-1-1,0 0 1,0 1 0,1-1 0,-1 0 0,0 1-1,0-1 1,0 0 0,0 0 0,0 0-1,0 0 1,0 0 0,1 0 0,-1 0 0,0 0-1,0 0 1,0 0 0,0 0 0,0 0-1,0-1 1,0 1 0,1 0 0,-1-1 0,0 1-1,0-1 1,0 1 0,1-1 0,-2 0-1,2-3-59,-1-1-1,1 1 0,0-1 0,0 1 1,0 0-1,1-1 0,-1 1 0,3-8 0,-3 11-107,1 0 0,-1 0-1,1 0 1,-1 0-1,1 0 1,0-1-1,-1 1 1,1 0-1,0 1 1,0-1-1,0 0 1,-1 0 0,1 0-1,0 0 1,0 1-1,0-1 1,0 0-1,1 1 1,-1-1-1,0 1 1,0-1 0,0 1-1,0 0 1,1-1-1,-1 1 1,0 0-1,0 0 1,0 0-1,1 0 1,-1 0 0,0 0-1,0 0 1,1 0-1,-1 0 1,0 1-1,0-1 1,2 1-1,4 6-3055,-5 12-2247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0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19 2721,'0'0'8871,"-1"-4"-8428,-5-9-268,-2 11-8,6 4-155,0-1-1,0 1 0,0 0 1,0-1-1,0 1 0,0 0 1,1 0-1,-1 1 0,1-1 0,-2 2 1,-9 13 25,2 0 0,0 0 0,1 1-1,0 1 1,2-1 0,0 1 0,1 0 0,1 1 0,1-1 0,0 1 0,2 0 0,0 24 0,2-40-33,0-1 0,0 0 0,0 1 0,1-1 0,0 1 0,0-1 0,0 0 0,0 1 0,0-1 0,1 0 0,-1 0 0,1 0 0,0 0 0,0 0 0,0 0 0,0-1 0,4 5 0,0-3-2,-1 0 1,0 0-1,1-1 1,0 0-1,-1 0 0,1 0 1,0-1-1,12 4 1,6-1-1,0-1 1,1-2-1,46 1 1,-40-3 27,-10 1-53,0-1 0,0 0 1,0-2-1,31-7 0,-47 8 24,-1 0 1,0 0-1,1-1 1,-1 1-1,0-1 1,0 0 0,0-1-1,0 1 1,-1-1-1,1 1 1,-1-1-1,1 0 1,-1 0-1,0-1 1,0 1-1,0-1 1,-1 1-1,1-1 1,-1 0 0,0 0-1,0 0 1,0 0-1,-1-1 1,1 1-1,-1 0 1,1-9-1,0 4 156,-1 0 0,0 0 0,-1 0 0,0 0 1,0 0-1,-1 0 0,0 0 0,-1 0 0,0 0 0,0 0 0,-1 1 0,0-1 0,-1 1 0,-4-9 0,-4 2 845,12 14-978,0 1 0,0 0 0,0 0 0,0 0 0,0 0 0,0 0 1,0-1-1,-1 1 0,1 0 0,0 0 0,0 0 0,0 0 0,0 0 0,0 0 1,-1 0-1,1 0 0,0-1 0,0 1 0,0 0 0,0 0 0,-1 0 0,1 0 0,0 0 1,0 0-1,0 0 0,-1 0 0,1 0 0,0 0 0,0 0 0,0 0 0,0 0 1,-1 0-1,1 0 0,0 0 0,0 1 0,0-1 0,0 0 0,-1 0 0,0 3 25,0 0-1,1 0 1,-1 0-1,1 0 1,-1 0-1,1 1 1,1 3-1,-2-3-142,-1 146 230,0 1-685,-4-51-5953,5-87 1481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0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67 5907,'0'0'6192,"-8"21"-5506,-22 71-214,28-85-445,0 0 1,0 1 0,1-1-1,0 1 1,1-1 0,-1 1-1,1 0 1,1-1 0,0 1-1,0-1 1,0 1 0,1-1-1,0 0 1,0 1 0,1-1-1,0 0 1,0-1 0,1 1-1,0 0 1,0-1 0,0 0-1,6 6 1,-2-4-25,0-2-1,0 1 1,0-1 0,1 0 0,0-1 0,0 0-1,0 0 1,0-1 0,1 0 0,0-1-1,0 0 1,0-1 0,0 0 0,15 2-1,-2-2 79,0-1 0,1-1-1,43-4 1,-63 3 21,1-1 0,-1 1 0,1-1 0,-1 0 0,0 0 0,0 0 0,0-1 0,0 0-1,0 1 1,0-1 0,-1-1 0,1 1 0,-1 0 0,0-1 0,0 0 0,0 1 0,-1-1 0,1 0 0,-1-1-1,0 1 1,0 0 0,0-1 0,-1 1 0,2-7 0,1-8 375,0-1 0,-2 1 0,0-1 0,-1-27 0,-2 38-422,0 0 1,0 0-1,-1 1 1,-1-1-1,1 1 0,-1-1 1,-1 1-1,0 0 0,0 0 1,0 0-1,-1 1 1,0-1-1,-1 1 0,1 0 1,-2 1-1,1 0 0,0-1 1,-1 2-1,-13-9 1,11 7-147,0 2 1,0-1-1,-1 1 1,1 1 0,-1-1-1,0 2 1,0-1-1,-1 2 1,1-1-1,-1 1 1,1 1 0,-1 0-1,0 0 1,1 1-1,-1 0 1,-14 3 0,21-2-288,0 0 0,0 1 1,1-1-1,-1 1 0,1 0 1,-1 0-1,1 0 1,0 0-1,0 0 0,0 1 1,0 0-1,0-1 0,1 1 1,-1 0-1,1 0 1,-1 1-1,1-1 0,0 0 1,0 1-1,1-1 0,-3 7 1,-7 42-7531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0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7700,'0'0'7715,"5"91"-6899,-5-48-367,0 3-49,0-5-208,-13-3-80,-14-4-96,-2-5-16,-3-7-1329,2-13-1856,4-9-2674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08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8036,'0'0'7739,"25"-16"-7421,83-46-188,-104 60-125,-1 0-1,1 0 0,0 1 1,0-1-1,1 1 0,-1 0 1,0 0-1,0 1 0,0-1 1,1 1-1,-1 0 0,0 0 1,9 1-1,-9 1-4,0-1 0,1 1 1,-1 0-1,0 0 0,0 1 0,-1-1 1,1 1-1,5 5 0,-4-4-4,4 4-2,0 0 1,0 0-1,-1 1 0,0 1 0,-1-1 1,0 1-1,0 1 0,-1-1 1,0 1-1,-1 0 0,0 0 0,-1 1 1,0-1-1,-1 1 0,-1 0 0,1 0 1,-2 0-1,0 0 0,-1 25 0,0-33 7,0 0 0,-1 0 0,1 0 0,-1 0 0,0 0 0,0 0 0,-1 0-1,1 0 1,-1 0 0,0 0 0,0-1 0,0 1 0,0-1 0,-1 1 0,-3 2-1,1-1 7,0 0 0,0-1-1,-1 0 1,0 0-1,0-1 1,0 1 0,0-1-1,-10 3 1,-4 0 22,0-1 0,-1-1 0,0 0 0,0-2 0,-22 0 1,25 0-9,12-2 23,0 1 0,0-1 0,0 0 0,0 0 0,-10-3 0,15 3-40,1 0-1,0-1 1,0 1 0,-1 0-1,1-1 1,0 1 0,0-1 0,0 1-1,-1-1 1,1 1 0,0 0-1,0-1 1,0 1 0,0-1-1,0 1 1,0-1 0,0 1-1,0-1 1,0 1 0,0-1 0,0 1-1,0 0 1,0-1 0,0 1-1,1-1 1,-1 1 0,0-1-1,0 1 1,1-1 0,7-13-43,0 11 24,-1 0-1,1 1 1,-1 0-1,1 0 1,0 1-1,0 0 1,0 1 0,0 0-1,13 1 1,-6-1-2,1 0 1,1 1 0,-1 1-1,0 0 1,-1 1 0,1 1-1,0 1 1,-1 0 0,0 1-1,0 0 1,-1 1 0,0 1-1,0 0 1,0 1-1,-1 0 1,22 22 0,-33-29 12,0 1 0,0-1 0,-1 1 1,1 0-1,0 0 0,-1 0 0,0 0 1,1 0-1,-1 0 0,-1 0 0,1 0 1,0 1-1,0 3 0,-1-6 6,0 1 0,0 0 0,0 0 0,0-1 0,0 1 0,0 0 0,-1-1 0,1 1 0,0 0 0,-1-1 0,0 1 0,1 0 0,-1-1 0,0 1 0,0-1 0,1 1 1,-1-1-1,-1 1 0,1-1 0,0 0 0,0 0 0,0 1 0,-1-1 0,1 0 0,-3 2 0,-5 0 47,1 0 0,-1 0 0,1 0 0,-1-1 0,0 0 0,-12 0 0,-59 0-297,54-2-362,26 0 608,-1 0-215,0 0 1,0 0-1,0 0 1,0 0-1,1 0 1,-1 0-1,0 0 1,0 0-1,0 0 1,0 0-1,0 0 1,0 0-1,0-1 1,0 1-1,1 0 1,-1-1-1,0 1 0,0-1 1,0 1-1,1-1 1,-1 1-1,0-1 1,0 1-1,1-1 1,-1 0-1,1 1 1,-1-1-1,0 0 1,1 0-1,-1 1 1,1-1-1,-1-1 1,0-14-6382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0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6675,'0'0'5512,"0"22"-4928,1 71-168,-1-87-376,1 1 0,0 0-1,0 0 1,1 0 0,0-1-1,0 1 1,0-1-1,1 1 1,0-1 0,0 0-1,1 0 1,-1 0 0,1-1-1,1 1 1,-1-1-1,1 0 1,0 0 0,10 8-1,-4-6 1,0 0-1,1-1 0,0 0 0,0-1 1,0 0-1,0-1 0,24 5 1,-14-5 217,0-2 0,0-1 0,22-1 0,-18 0 329,-21 0-455,0-1 1,0 1 0,0-1 0,0 0-1,-1 0 1,1-1 0,0 1-1,0-1 1,-1 0 0,1 0 0,-1-1-1,0 1 1,1-1 0,-1 0-1,-1 0 1,1-1 0,0 1 0,-1-1-1,1 0 1,-1 1 0,0-1 0,-1-1-1,1 1 1,-1 0 0,1-1-1,-1 1 1,-1-1 0,1 0 0,-1 0-1,1 0 1,-1-4 0,3-19 208,-2 0 0,0 1 0,-2-1-1,-5-39 1,4 59-316,0-1 0,-1 0 0,0 1 0,-1-1 0,0 1 0,0 0 0,-1 0 0,0 0-1,0 1 1,-1-1 0,-5-7 0,6 11-31,0-1 0,-1 1 0,1 0 1,-1 0-1,0 0 0,1 1 0,-2-1 0,1 1 0,0 1 0,-1-1 0,1 1 0,-1 0 1,0 0-1,0 0 0,0 1 0,0 0 0,-7-1 0,-14 1-851,0 1-1,-1 0 1,-40 8-1,-35 18-4447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41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1031 1 2769,'0'0'4899,"-31"25"-4731,-192 166 232,-122 70-2,-18-28-151,348-224-197,0 1 0,-19 16 0,34-25-97,-1 0 0,0 0 0,1 0-1,-1 0 1,1 0 0,0 0 0,-1 1 0,1-1 0,0 0 0,0 0 0,0 0 0,-1 1 0,1-1-1,0 0 1,1 0 0,-1 0 0,0 1 0,0-1 0,0 0 0,1 0 0,-1 0 0,1 0 0,-1 1-1,1-1 1,0 1 0,18 1-1591,6-3-816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2353,'0'0'6256,"8"8"-5765,-2-2-501,-1 0 1,0 1-1,-1 0 0,0 0 0,0 0 1,0 0-1,-1 1 0,0-1 0,0 1 1,-1 0-1,3 12 0,-3-1 51,0-1 0,0 0 0,-2 1 0,-2 20 0,1-34 14,0 0 0,0 0-1,-1 0 1,1 0 0,-1 0 0,-1 0-1,1 0 1,-1 0 0,1-1 0,-1 0-1,-1 1 1,1-1 0,-1 0 0,1 0-1,-1-1 1,0 1 0,-1-1 0,1 0-1,0 0 1,-1 0 0,0-1 0,-8 4 1696,13-11-929,0 2-824,1 0 1,0 0-1,0 0 0,-1 0 0,1 1 1,1-1-1,-1 0 0,0 1 1,1-1-1,0 1 0,-1-1 0,1 1 1,0 0-1,4-4 0,39-34-45,-22 21 61,5-5 85,-1-2 0,32-40-1,-55 58 468,-4 16-91,-7 61-621,5-54 136,0-1 0,1 1-1,0-1 1,2 1-1,2 24 1,-1-34-22,-1 0 0,1 0 0,0-1 0,1 1 0,-1-1-1,1 1 1,0-1 0,0 0 0,0 0 0,0 0 0,1-1 0,0 1 0,0-1 0,0 0 0,0 0 0,0 0 0,9 4 0,-2-2-430,0 0 1,1 0 0,-1-1-1,1-1 1,0 0-1,16 2 1,22-1-2575,-1-4-1308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4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17 2801,'0'0'7983,"0"-4"-7034,-2-8-727,-2 27-148,-3 10-20,3-12-12,1 1 0,0 0 0,1 0-1,0 0 1,1 0 0,1 0 0,0 0 0,3 19 0,-2-26-46,0 0-1,1 0 1,0 0 0,1 0 0,-1-1-1,1 1 1,1-1 0,-1 1 0,1-1-1,0 0 1,1 0 0,-1-1 0,1 0-1,0 1 1,0-1 0,1-1 0,-1 1-1,8 3 1,-2-3-21,0 0 1,0-1-1,1 0 0,0-1 1,0 0-1,0-1 1,0-1-1,0 1 0,0-2 1,1 0-1,-1 0 0,24-5 1,-33 4 22,-1 1 0,0-1 0,0 0 0,0 0 0,0 0 1,0 0-1,0-1 0,0 1 0,0 0 0,0-1 0,0 0 0,-1 1 0,1-1 0,-1 0 0,1 0 1,-1 0-1,0 0 0,0 0 0,0 0 0,0 0 0,0 0 0,0 0 0,0 0 0,-1-1 1,1-3-1,2-6 67,-2-1 0,0 1 0,-1-20 1,0 22-17,0-34 2283,0 49-2543,0 25 63,3 64 134,-2-84 4,0 0 0,1 0 0,1 0 0,0 0 0,0 0 0,1-1 0,6 13 0,-8-19-21,5 10-406,1-1 0,12 16 0,-18-25 63,1 0 1,0 0 0,0-1 0,0 1 0,0-1 0,0 1 0,0-1 0,1 0-1,-1 0 1,1 0 0,0-1 0,-1 1 0,7 1 0,17-2-3898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42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39 4690,'0'0'1806,"-4"23"-1264,-12 73-206,15-92-312,1 1-1,0-1 1,0 0-1,0 1 1,1-1 0,-1 1-1,1-1 1,0 0-1,0 0 1,1 1 0,-1-1-1,1 0 1,0 0-1,0 0 1,3 4 0,0-2 16,1 0 1,-1 0 0,1-1 0,0 0-1,13 8 1,-11-7 4,1 0-15,0-1-1,1 0 1,0 0 0,-1 0 0,2-1-1,-1-1 1,16 4 0,-5-4 134,0 0 1,39-1-1,-58-1-97,1-1 0,0 0 1,0-1-1,0 1 0,-1 0 0,1-1 0,0 1 0,-1-1 1,1 0-1,0 0 0,-1 0 0,1-1 0,-1 1 1,1 0-1,-1-1 0,0 0 0,0 1 0,0-1 0,1 0 1,-2 0-1,1 0 0,0 0 0,0-1 0,-1 1 1,1 0-1,-1-1 0,0 1 0,0-1 0,1-2 0,1-7 222,0 1 0,-1-1-1,-1 0 1,0 1 0,-1-20-1,0 25-239,0 0-31,-1-1 0,1 1 0,-1 0 0,0 0 0,0 0 0,-1 0 0,0 0 0,0 0 0,0 0 0,-1 0 0,0 1 0,0-1 0,0 1 0,-1 0 0,0 0 0,0 0 0,0 1 0,-1-1 0,1 1 0,-1 0 0,0 0 0,0 1 0,-6-4 0,-4-1-636,-1 1 0,0 0 0,-1 1 1,1 1-1,-1 1 0,0 0 0,-21-1 0,-51-5-4558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42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995 24 1649,'0'0'7731,"24"-24"-6818,-56 48-289,-19 17 48,-21 10-656,-19 2 112,-10 4-128,-22 6 0,-11 2 0,-8 2-1536,1-9-1778,10-12-2881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43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17 4930,'0'0'2967,"20"-4"-2692,-4 0-265,0 1 0,0 1 0,20-1 0,-34 3-10,1 0 1,0 1 0,0-1-1,-1 1 1,1 0-1,0 0 1,-1 0 0,1 0-1,0 0 1,-1 1-1,0-1 1,1 1-1,-1 0 1,0-1 0,0 1-1,4 4 1,-1 0-2,-1 0 0,0 0-1,0 1 1,4 7 0,-6-9-1,3 6-3,-1-1-1,-1 1 1,0-1-1,0 1 1,-1 0-1,0 0 0,-1 1 1,0-1-1,-1 0 1,-1 14-1,0-21 6,1 0 0,-1 0 1,0 0-1,0 1 0,0-1 0,-1 0 0,0-1 0,1 1 0,-1 0 1,-1 0-1,1-1 0,0 1 0,-4 3 0,0-1 7,0-1-1,0 1 1,0-1 0,-1-1-1,1 1 1,-13 5 0,4-3 24,-1 0 1,-1-1-1,1-1 1,-1-1-1,-32 5 1,18-8-40,21-1 287,14-1 879,25-2-1191,7-2 24,1 1 0,0 3 1,0 1-1,40 4 0,-69-2-12,0 0 0,-1 0 0,1 1 0,0 0 1,-1 0-1,0 1 0,1 0 0,-2 0 0,1 1 0,8 6 0,-12-8-9,0-1 0,-1 1 1,1-1-1,-1 1 0,1 0 0,-1 0 0,0 0 0,0 1 0,0-1 1,-1 0-1,1 1 0,-1-1 0,0 1 0,0-1 0,0 1 0,0 0 1,0 0-1,-1-1 0,0 1 0,0 0 0,0-1 0,0 1 0,-1 0 1,0 5-1,-1-5 41,0-1 0,0 1 1,0-1-1,0 0 1,0 0-1,-1 0 1,1 0-1,-1-1 0,0 1 1,0-1-1,0 1 1,0-1-1,0 0 0,0 0 1,0 0-1,-6 1 1,-2 2 26,-1 0 0,1-1 0,-23 4 1,-14-4-2433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43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46 1697,'0'0'3617,"25"23"-2704,84 68-526,-105-87-369,1 0-1,0-1 1,-1 1 0,1-1 0,1-1 0,-1 1-1,0-1 1,1 1 0,-1-1 0,1-1 0,-1 1-1,1-1 1,0 0 0,6 0 0,1 0 48,-4 0 90,0 0 1,1-1-1,-1 0 0,14-1 0,-20 0-39,-1 1 0,0-1-1,1 0 1,-1 0 0,0 0-1,1 0 1,-1 0 0,0 0 0,0 0-1,0-1 1,0 1 0,0-1-1,0 0 1,0 1 0,-1-1-1,1 0 1,0 0 0,-1 0-1,0 0 1,1 0 0,0-3-1,0 0 115,0 1 0,0-1 0,-1 0 0,1 0 0,-1 0 0,0 1 0,-1-1 0,1 0 0,-1 0 0,0 0 0,0 0 0,-2-10 0,1 11-147,0 1 1,0-1-1,0 1 0,-1 0 0,1 0 0,-1 0 0,0 0 1,0 0-1,0 0 0,0 0 0,-1 0 0,1 1 0,-1-1 1,1 1-1,-1 0 0,0 0 0,0 0 0,-5-3 0,-4 0-44,0 0 0,0 0-1,-1 1 1,0 1-1,0 0 1,-14-1 0,-80-1-280,98 4-184,1 1 1,0 1-1,-1 0 0,1 0 1,0 0-1,0 1 1,0 0-1,-13 6 0,-17 13-3719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4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2401,'0'0'5923,"0"17"-5744,0-7 1960,9-10-3291,4 0-919,3 0-674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4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99 3009,'0'0'9599,"-8"-11"-3286,7 7-6201,1 0 1,1-1 0,-1 1 0,0-1-1,1 1 1,0 0 0,0 0-1,1-1 1,-1 1 0,4-8 0,-3 10-124,0 0 1,0-1 0,0 1 0,0 0 0,1 1-1,-1-1 1,0 0 0,1 0 0,-1 1-1,1 0 1,0-1 0,-1 1 0,1 0 0,0 0-1,0 1 1,0-1 0,-1 1 0,5-1-1,2-1-3,0 1 0,1 0-1,-1 0 1,0 1-1,0 0 1,1 0 0,-1 1-1,0 1 1,0 0-1,0 0 1,0 0 0,0 1-1,-1 1 1,1-1-1,-1 1 1,0 1 0,0 0-1,0 0 1,12 10-1,-14-9 5,0 1-1,0 0 1,0 0-1,-1 1 1,0-1-1,0 1 1,-1 0-1,0 1 0,0-1 1,2 10-1,-4-13 11,-1-1 0,0 1 0,0-1 0,0 1 0,0 0 0,-1 0 0,0-1 0,0 1 0,0 0 0,-1-1 0,0 1 0,1 0 0,-2-1-1,1 1 1,0-1 0,-1 1 0,0-1 0,0 1 0,0-1 0,-6 7 0,-6 4 22,-1-1 0,0-1-1,0-1 1,-2 0 0,1-1 0,-2 0 0,1-2 0,-1 0-1,-1-1 1,-36 10 0,35-14 981,21-8-989,-1 1-23,1 1 0,0 0 1,0 0-1,1 0 1,-1 0-1,0 0 0,1 0 1,-1 1-1,1-1 1,0 0-1,-1 1 0,1-1 1,0 1-1,0 0 1,0-1-1,0 1 1,0 0-1,0 0 0,0 0 1,1 0-1,-1 1 1,0-1-1,4 0 0,6-1-31,0-1-1,0 2 1,15-1-1,-2 1-11,37 3-1,-53-1 42,1 1-1,-1 0 1,0 0-1,0 1 1,-1 0-1,1 0 0,10 6 1,-16-7 16,12 6-99,0 1 0,0 1 0,26 22 1,-38-29 67,0-1 0,-1 1 0,1 0 0,-1-1 0,0 1 0,1 0 1,-1 0-1,-1 1 0,1-1 0,0 0 0,-1 1 0,0-1 0,1 1 0,-2-1 0,1 1 1,0-1-1,-1 1 0,1 0 0,-1 0 0,0-1 0,0 1 0,-1 0 0,1-1 1,-1 1-1,-1 6 0,0-6 18,-1-1 0,1 1 0,0-1 0,-1 0 1,0 0-1,0 0 0,0 0 0,0-1 0,0 1 1,0-1-1,-1 0 0,1 0 0,-1 0 0,1 0 0,-1 0 1,0-1-1,-5 2 0,-7 2 23,-1-1 0,-29 4 0,16-5-13,0-1 1,-48-4 0,77 2-63,1 0-1,-1 0 1,0 0 0,1 0 0,-1-1 0,0 1 0,1 0-1,-1 0 1,0-1 0,1 1 0,-1 0 0,1 0 0,-1-1 0,0 1-1,1-1 1,-1 1 0,1-1 0,-1 1 0,1-1 0,0 1-1,-1-1 1,1 1 0,-1-1 0,1 1 0,-1-2 0,-1-17-3752,2 3-1433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5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43 7828,'0'0'5477,"-18"16"-5411,-4 5-52,-27 31-1,46-48-13,1-1 1,0 1-1,0 0 0,0-1 1,0 1-1,0 0 0,1 0 0,0 0 1,0 0-1,0 1 0,0-1 0,1 0 1,-1 0-1,1 1 0,0-1 1,1 0-1,-1 0 0,1 0 0,0 5 1,1-1-4,-1-2-1,0-1 0,1 1 0,0-1 1,0 0-1,0 0 0,0 0 0,1 0 0,0 0 1,0 0-1,1 0 0,-1-1 0,1 0 1,0 0-1,0 0 0,0 0 0,1 0 0,-1-1 1,1 0-1,9 5 0,-2-2-8,-1-1 0,1-1-1,0 0 1,1 0 0,-1-1 0,0-1 0,26 3-1,-20-5 102,0 1-1,0-2 1,0-1-1,0 0 1,32-8 0,-41 7 149,-1 0 1,1 0 0,-1-1 0,0 0 0,0 0 0,-1-1 0,1 0 0,-1 0 0,0-1 0,0 0 0,-1 0 0,1-1 0,8-11 0,-13 13-37,1 0 0,-1 1 1,1-1-1,-1 0 0,-1 0 0,1 0 1,-1 0-1,0-1 0,0 1 1,0 0-1,-1 0 0,0-1 0,0 1 1,0 0-1,-1 0 0,1-1 1,-1 1-1,0 0 0,-1 0 0,0 0 1,-2-6-1,-5 1-94,0 1-1,0 0 1,-1 0 0,0 1 0,0 0-1,-19-10 1,4 3-67,13 7-64,0 0 0,-1 1 0,0 1 0,-1 0 0,1 0 0,-17-3 0,21 7-399,1 1 0,-1 0-1,0 0 1,-14 1 0,15 0-393,1 1 1,0 0 0,0 0 0,0 1 0,0 0-1,-9 4 1,-22 16-5223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5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4098,'0'0'9719,"0"-4"-9271,0-10-125,0 10-214,0 10 110,6 32 89,2-1-1,1 0 0,2-1 1,25 58-1,-29-79-295,0-1 0,0 0-1,1-1 1,13 17 0,-18-26-10,0-1-1,1 1 0,-1 0 1,1-1-1,0 0 0,0 0 1,1 0-1,-1 0 1,1 0-1,-1-1 0,1 0 1,0 0-1,0-1 0,-1 1 1,1-1-1,9 1 1,-1 0-42,-1-2 0,1 1 0,-1-2-1,0 0 1,1 0 0,15-4 0,-23 3 26,0 0-1,-1 1 0,1-2 0,-1 1 1,1 0-1,-1-1 0,0 0 0,1 0 1,-2 0-1,1-1 0,0 1 1,-1-1-1,1 0 0,-1 0 0,0 0 1,0 0-1,-1 0 0,4-7 0,-1-3 333,0 1-1,0-1 1,-1 0-1,-1 0 1,0 0-1,-1 0 1,-1 0-1,0-22 1625,-1 54-2304,17 172 337,-4-83 10,-11-86 0,-1 3-290,7 30 0,-6-48-49,-1-1 0,0 1 0,1-1 0,0 0 0,0 1 0,1-1 0,0 0 1,0 0-1,0-1 0,0 1 0,5 4 0,-7-8-70,1 1 1,0-1-1,0 1 1,0-1-1,0 0 0,0 0 1,0 0-1,3 1 1,19 2-4001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5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5 6947,'0'0'6083,"-18"16"-6024,-57 55 7,71-66-64,0-1-1,0 1 0,0 1 0,1-1 0,-1 0 0,1 1 1,0 0-1,1-1 0,0 1 0,0 0 0,0 1 0,0-1 1,1 0-1,0 0 0,0 1 0,1-1 0,0 0 0,1 11 1,-1-3 7,0-9-21,-1-1 0,1 1 0,0 0 0,1 0 0,-1 0 0,1-1 0,0 1 0,0 0 0,0-1 0,1 1 0,0-1 0,0 0 0,0 1-1,0-1 1,1 0 0,-1 0 0,1 0 0,0-1 0,0 1 0,1-1 0,-1 1 0,8 4 0,-1-1 9,0 0 0,1-2 0,-1 1 1,1-1-1,0-1 0,0 0 0,1 0 0,-1-1 1,15 1-1,9 0 14,62-1 0,-81-3-5,-6 0 8,0 0 1,1-1-1,-1 0 1,-1-1-1,1 0 1,0 0 0,14-6-1,-20 6 107,-1 1-1,0-1 1,-1 1 0,1-1 0,0 0-1,0 0 1,-1 0 0,1-1-1,-1 1 1,0-1 0,0 1-1,0-1 1,0 0 0,0 0-1,0 1 1,-1-1 0,1 0 0,-1-1-1,0 1 1,0 0 0,0 0-1,0 0 1,-1-1 0,1 1-1,-1 0 1,0-4 0,0-3 127,0 0 1,0 0-1,-1 0 0,0 0 1,-1 0-1,0 0 0,0 1 1,-1-1-1,-1 1 0,-4-10 1,-3-4-24,-1 1 0,-1 1 0,-1 0 0,-1 1 0,-30-32 0,42 50-257,0 0 0,1 0 1,-1 0-1,0 0 0,0 1 1,0-1-1,0 1 0,0 0 0,-1 0 1,1 0-1,0 0 0,-1 1 1,1-1-1,0 1 0,-1 0 1,1 0-1,0 0 0,-1 0 1,1 1-1,-6 1 0,-5 2-1123,1 0-1,-1 1 1,-20 12 0,-2 0-2613,-33 5-4759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6:44:5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32 1985,'0'0'5808,"-12"0"-4890,-36 0 90,36 0-181,18 0-459,1374 0 1727,-1364 0-2114,25 0-159,74-8 1,-109 7-99,-1 0 0,1-1 0,-1 1 0,0-1-1,6-2 1,-10 3 45,0 1 0,0-1 1,-1 1-1,1-1 0,0 0 0,0 1 0,-1-1 0,1 0 0,-1 1 0,1-1 0,0 0 0,-1 0 0,1 0 0,-1 1 0,1-2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6787,'0'0'4306,"-3"7"-4306,32-7-96,14 0 64,8 0-1617,-3 0-816,-8 0-1985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5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6707,'0'0'9226,"0"6"-8850,0 549 1131,0-538-1469,1-1-1,1 1 0,0-1 1,2 1-1,8 25 0,-11-37-243,-1-4 236,0 0 0,0-1 0,1 1 0,-1-1-1,0 1 1,0-1 0,0 1 0,1-1 0,-1 1 0,0-1 0,0 1-1,1-1 1,-1 1 0,0-1 0,1 0 0,-1 1 0,1-1 0,-1 1 0,0-1-1,1 0 1,-1 0 0,1 1 0,-1-1 0,1 0 0,-1 0 0,1 1-1,-1-1 1,1 0 0,-1 0 0,1 0 0,0 0 0,-1 0 0,1 0 0,-1 0-1,1 0 1,-1 0 0,1 0 0,-1 0 0,1 0 0,0 0 0,2 0-78,32 5-30,35 9 0,16 3 141,63-3-159,-48-12-3570,-68-3 385,-1-7-1407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5:5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25 5587,'0'0'9657,"-3"-4"-8838,-10-17 86,12 24-888,0-1-1,0 0 1,0 0 0,1 1 0,-1-1 0,1 1 0,0-1 0,-1 0-1,1 1 1,0-1 0,1 4 0,-1 8 13,-7 219 1552,8-132-3449,-1 0-6767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0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1777,'0'0'6373,"25"-3"-5415,5 0-715,16-2 17,54 1 0,-62 5-208,-11 0-69,0-1 1,47-7 0,-72 6 13,0 1 1,-1 0-1,1-1 0,-1 1 1,1-1-1,-1 0 0,1 0 1,-1 1-1,0-1 0,1 0 1,-1 0-1,0 0 0,1 0 1,-1-1-1,0 1 0,0 0 1,0 0-1,0-1 1,0 1-1,-1-1 0,1 1 1,0 0-1,-1-1 0,1 0 1,-1 1-1,1-3 0,0-3 287,0-1-1,0 1 0,-1 0 1,-1-13-1,0 0 928,1 12-519,-1 0 0,0 0 1,0 1-1,0-1 0,-1 0 1,0 1-1,-1-1 0,1 1 1,-6-10-1,7 16 50,-1 1-412,2 16-551,-2 79-95,1 34 220,4-43-2872,-2-82 2403,-1 0 1,0 0 0,1 0-1,0-1 1,0 1 0,0 0-1,0-1 1,0 1 0,1 0-1,0-1 1,0 0 0,0 1-1,0-1 1,3 4-1,18 13-5200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0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86 3890,'0'0'11672,"-24"-17"-10530,6 3-984,-1 1 0,0 1 0,-28-13 0,44 24-147,0 0 0,0 1 0,0-1 0,0 1 0,0-1 0,0 1 0,-1 0 0,1 0 0,0 0 0,0 0 0,0 1 0,0-1 0,0 1 0,0 0 0,0 0 0,1 0 0,-1 0 0,0 1 0,-4 2 0,0 1-5,0 0 1,1 1-1,-1 0 0,-9 11 1,11-11-8,-1 0-21,1 1 0,-1 0 1,1 0-1,0 1 1,1 0-1,0-1 0,0 1 1,1 1-1,0-1 0,0 0 1,1 1-1,0-1 1,1 1-1,0 0 0,0 0 1,0-1-1,2 1 0,0 13 1,0-18-15,0-1 0,0 1 0,1-1 0,-1 1 0,1-1-1,0 0 1,0 0 0,0 0 0,0 0 0,0 0 0,1 0 0,-1 0 0,1-1 0,0 1 0,-1-1 0,1 0 0,1 1 0,3 1 0,7 3-93,1 1 0,29 8 1,-27-10 105,11 4 2,42 17 28,-64-24-16,0-1-1,-1 1 1,0 1 0,0-1 0,0 1-1,0 0 1,0 0 0,-1 0 0,6 7-1,-9-10 26,0 0 0,0 1 0,0 0 0,0-1 0,0 1 0,0-1 0,-1 1-1,1 0 1,-1 0 0,1-1 0,-1 1 0,1 0 0,-1 0 0,0 0 0,0 0-1,0 0 1,0-1 0,0 1 0,0 0 0,-1 0 0,1 0 0,-1 2 0,0-2 40,-1 1 1,1-1-1,-1 0 1,0 0 0,0 1-1,0-1 1,0 0-1,0 0 1,0-1 0,0 1-1,-1 0 1,-4 2-1,-5 1 93,0 1-1,0-2 1,-1 0-1,-23 5 1,2-4-1248,-39 2-1,10-4-4019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01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3970,'0'0'7633,"-9"2"-6641,-26 6-325,34-8-648,1 0 0,0 0 0,-1 0 1,1 0-1,-1 0 0,1 0 0,0 0 0,-1 0 0,1 0 0,0 0 0,-1 1 0,1-1 1,0 0-1,-1 0 0,1 0 0,0 0 0,-1 1 0,1-1 0,0 0 0,-1 0 1,1 1-1,0-1 0,0 0 0,-1 0 0,1 1 0,0-1 0,0 0 0,0 1 1,-1-1-1,1 1 0,8 2 76,78 4 268,-44-4-211,595 19 1465,-289-13-606,-154-2-412,497 10 4018,-742-17-9908,0 0-2203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2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63 2657,'0'0'5403,"-15"2"-4611,-13 0-318,7 0 771,-38 6 0,40 0 555,11-4-526,8-4-1253,0 0-1,0 0 1,0 0-1,0 0 0,0 0 1,0 0-1,0 0 1,0 0-1,0 0 1,0 0-1,0 0 0,0 0 1,0 0-1,0 0 1,0 0-1,0 0 1,1 0-1,-1 0 1,0 0-1,0 0 0,0 0 1,0 0-1,0 0 1,0 1-1,0-1 1,0 0-1,0 0 1,0 0-1,0 0 0,0 0 1,0 0-1,0 0 1,0 0-1,0 0 1,0 0-1,0 0 1,0 0-1,0 0 0,0 0 1,0 0-1,0 0 1,0 1-1,0-1 1,0 0-1,0 0 0,0 0 1,0 0-1,0 0 1,0 0-1,0 0 1,0 0-1,0 0 1,0 0-1,0 0 0,0 0 1,0 0-1,0 0 1,0 0-1,0 0 1,223 2 458,-114-3-182,837 1 2985,-944 0-2581,-207-14 1,-364 13-1746,300 1 853,259 0 186,-30 0-5,-1 1 0,1 2-1,-41 8 1,78-11-4,2 0 10,0 0 0,0 0 0,0 0 0,0 0-1,0 0 1,1 1 0,-1-1 0,0 0 0,0 0 0,0 1 0,0-1 0,1 1 0,-1-1 0,0 0 0,0 1 0,1-1-1,-1 1 1,0 0 0,0 0 0,0 0-20,9 0-163,40-1 155,654-16 313,-109-23-63,-570 35-260,-13 0 666,-348-1-621,203 6-195,-722-1-697,848-1 902,-15 4-23,22-3-36,13 1-106,831 7 510,-526-9-171,-261 1-186,136-5 96,-190 5-103,-1 1 0,0-1-1,1 0 1,-1 0-1,0 0 1,0 0 0,1 0-1,-1 0 1,0 0-1,1 0 1,-1 0 0,0 0-1,1 0 1,-1 0-1,0 0 1,1 0 0,-1 0-1,0 0 1,0-1-1,1 1 1,-1 0 0,0 0-1,1 0 1,-1 0 0,0-1-1,0 1 1,1 0-1,-1 0 1,0 0 0,0-1-1,0 1 1,1 0-1,-1 0 1,0-1 0,0 1-1,0 0 1,0-1-1,0 1 1,1 0 0,-1 0-1,0-1 1,0 1-1,0 0 1,0-1 0,0 1-1,0 0 1,0-1 0,-8-7-1662,-21-2-2446,-10-4-2732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1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66 208,'0'0'304,"-182"-46"-112,107 32 353,11 9-97,8 5-336,5 0-112,11 2 0,2 22-208,1 10-481,-3 7-223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1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0 912,'0'0'-285,"-20"1"3556,5 3-3096,-1 0 1,1 2 0,0 0-1,-24 13 1,-55 41 432,77-49-544,2 1 0,0 1 0,0 0 1,1 1-1,1 0 0,0 1 0,-16 26 0,21-28-53,1 0 0,0 1 0,1 0-1,1 1 1,0-1 0,1 1 0,1 0 0,0 0-1,1 0 1,0 22 0,1-29-11,4 139 3,-1-131-7,0 0 0,1 0-1,1 0 1,1 0-1,0-1 1,0 1-1,9 13 1,-1-8-4,0 0 1,2-1-1,0 0 0,1-2 0,1 0 1,1-1-1,1 0 0,0-2 0,1 0 1,0-1-1,1-1 0,1-1 0,0-1 1,1-1-1,0-1 0,0-1 1,1-1-1,0-1 0,29 4 0,-16-6 32,1-2-1,0-1 1,0-3-1,-1 0 1,45-10-1,-56 7 178,-1-2-1,0-1 1,0 0-1,-1-2 1,0-1-1,-1-1 0,0-1 1,29-22-1,-37 23 49,-1-1 0,0-1 1,-1 0-1,-1-1 0,0 0 0,-1-1 0,0 0 0,-2-1 0,15-33 0,-15 26 110,0 0 0,-2 0 0,-1-1-1,-1 0 1,-1 0 0,1-50 0,-4 58-95,-1 2 64,0 0 0,-4-24 0,2 33-262,1 1 1,-1-1-1,0 1 1,0-1-1,0 1 1,-1 0-1,0 0 1,0 0-1,0 0 1,-5-4-1,-11-11 170,-1 0 0,0 2 0,-2 0 0,0 1 0,-30-16-1,-127-61 66,151 80-297,-1 2 1,0 0 0,0 2 0,-1 2-1,0 0 1,-1 2 0,0 1-1,-38-1 1,58 7-18,0 0 0,0 0 0,0 1 0,0 1 0,1 0 0,-1 0-1,1 1 1,-1 0 0,-18 11 0,-2 5-61,-48 39 0,64-47 70,-16 13-18,-206 174-676,222-185 637,1 1 0,0 1 0,1 0 0,-16 24 0,23-29 25,0 1 0,1-1 0,0 1 0,1 0 0,0 0 0,1 0 0,0 0 0,-2 20-1,4-16-2,0-1 0,2 1 0,-1 0 0,6 26 0,-4-32 18,1 0 1,0-1 0,0 1-1,1-1 1,1 0 0,-1 0-1,2-1 1,8 13 0,1-3-11,0 0 0,2-2 0,0 0 0,0-1 0,1 0 0,36 20 0,-25-19-23,0-1-1,1-2 0,1-1 1,38 9-1,-1-6-70,1-3 0,0-4 0,132 0 0,-166-8 118,0-1 1,0-2-1,0-2 1,-1-1-1,0-1 1,0-2-1,0-2 0,-1-1 1,-1-1-1,46-27 1,-64 31 32,0-1 1,0-1-1,-1 0 0,0-1 1,-1 0-1,-1-1 0,0 0 1,0-1-1,-1 0 0,-1-1 1,14-30-1,-14 22 95,-1 0-1,0-1 1,-2 0-1,0 0 1,-2-1-1,-1 1 1,0-42-1,-3 56-77,0-19 217,-4-35 0,3 54-167,-1-1 0,-1 1-1,0 0 1,0 0-1,-1 0 1,-9-16 0,0 4 53,-2 0 1,0 1 0,-2 1-1,0 1 1,-1 0 0,-1 1 0,0 1-1,-2 1 1,0 1 0,0 1-1,-2 0 1,1 2 0,-45-17-1,22 13-95,-1 2 0,0 2 0,-1 2-1,0 2 1,-1 2 0,-76 0 0,107 6-55,1 1 1,-1 0 0,1 1-1,-17 4 1,23-3-69,0 1 1,0-1-1,1 2 0,-1-1 1,1 2-1,0-1 1,-12 11-1,-121 106-6181,63-57-844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0:2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48 2593,'0'0'9151,"9"-8"-7862,29-24-57,-29 24 1132,-9 9-2121,-1 6-211,0 0 0,0 0 0,-1 0 1,0-1-1,-1 1 0,1-1 0,-1 0 1,0 1-1,-1-1 0,-5 8 0,4-7 41,-32 50 553,-53 62 0,-53 45 416,115-132-690,29-57 614,4-9-911,17-66 1,-13 72-37,-2-1 1,-2-1-1,0 1 1,0-33-1,-5 62 8,-2 16-265,-4 1 206,0-1 0,-9 17 1,-12 30 22,19-40 12,2 1 0,0 1 1,1-1-1,2 1 0,-1 40 0,4-62-7,0-1 1,0 0-1,0 0 1,1 0 0,-1 0-1,1 0 1,-1 0-1,1 0 1,0 0-1,0-1 1,0 1-1,0 0 1,0 0-1,0 0 1,0-1-1,1 1 1,-1-1 0,2 2-1,1 0 7,-1 0-1,1-1 1,0 0-1,0 0 1,0 0 0,0 0-1,0 0 1,5 0-1,8 2 29,0-1 0,-1-1-1,25 0 1,1-1 20,-6 1-14,0-2-1,44-5 0,-70 3 7,0 0 1,0-1-1,0-1 0,-1 0 1,1 0-1,13-9 0,14-14-1336,-33 23 546,-1 1 0,0-1 0,1 0 0,-1 0 0,-1 0 0,4-6 0,0-9-6397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3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38 2657,'0'0'6403,"-2"-1"-5186,-5 0-186,0-1 0,0 2 1,-1-1-1,-9 1 1,15 0-835,2 0 91,0-1-285,1 1 1,0-1-1,0 0 0,0 1 0,0-1 0,0 1 0,-1-1 0,1 1 0,0 0 0,0-1 1,0 1-1,0 0 0,0 0 0,0-1 0,0 1 0,2 0 0,1-1-8,44-7 64,-1 1 0,87-1-1,-133 8 41,-11 0 197,-82-2 71,-107 4 512,185 0-599,13-2-290,15 0-247,177 7 249,-190-7 206,-6 0 162,-69 0-26,73 0-358,10 0-446,193 0 1534,-202 420-1130,0-420-18,0 1 1,0-1-1,0 0 1,0 1-1,0-1 1,1 1-1,-1-1 0,0 0 1,0 1-1,0-1 1,0 0-1,0 1 1,1-1-1,-1 1 1,0-1-1,0 0 1,1 0-1,-1 1 0,0-1 1,0 0-1,1 1 1,-1-1-1,0 0 1,1 0-1,-1 0 1,0 1-1,1-1 1,-1 0-1,1 0 1,-1 0-1,0 0 0,1 0 1,-1 0-1,1 0 1,-1 1-1,0-1 1,1 0-1,0-1 1,16-1-2537,-16 2 2546,29-13-3333,10-13-432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6211,'0'0'6275,"0"7"-6179,16-5-96,19 1-16,18-1 16,20-2-1121,10 0-1856,10 0-1873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3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81 5491,'0'0'6464,"-3"19"-5896,-2 6-318,1-7-26,1 1 1,1-1-1,0 33 0,2-45-191,0-1 1,1 0-1,-1 0 0,1 0 0,0 0 0,0 0 0,1 0 0,0 0 0,-1 0 1,2 0-1,-1-1 0,0 1 0,1-1 0,5 7 0,-3-6-15,0 0-1,0-1 1,0 0-1,0 0 1,1 0 0,0-1-1,-1 1 1,1-1-1,0-1 1,8 3-1,6 0 73,0 0 0,0-2-1,0 0 1,0-1 0,1-1 0,27-3-1,-43 2 17,1 0 0,-1-1 0,0 1-1,1-1 1,-1-1 0,0 1 0,0-1 0,1 0-1,-1 0 1,-1 0 0,1-1 0,0 1 0,-1-1-1,1 0 1,-1-1 0,0 1 0,0-1 0,0 0-1,0 0 1,-1 0 0,0 0 0,1-1 0,-2 1-1,1-1 1,0 0 0,-1 0 0,0 0 0,0 0-1,-1 0 1,1 0 0,0-8 0,0 0 154,-1 0 1,-1 0-1,0 0 1,-1 0-1,-4-23 0,3 28-183,-1 0-1,0 0 0,0 0 0,0 0 0,-1 0 0,0 1 0,-1 0 0,0 0 0,-10-12 0,9 13-62,0-1-1,0 1 0,-1 0 0,0 1 0,-1-1 0,1 1 0,-1 1 0,0 0 0,0 0 0,0 0 0,0 1 0,-1 0 0,1 1 0,-1 0 0,0 0 0,0 1 0,-14-1 0,19 2-47,-24-2-662,-57 5 0,76-2 100,1 1 0,0-1 1,0 1-1,0 1 0,0-1 1,1 1-1,-1 1 0,1-1 1,0 1-1,-1 1 0,-9 7 1,-12 19-6385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3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8196,'0'0'4610,"13"132"-3730,-10-74-31,-3-3-161,0-2-192,0-7-256,-21-5 32,-6-10-256,3-9-16,5-13-992,14-9-1985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3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287 305 3874,'0'0'6862,"1"-6"-6521,10-25 179,-7 21-230,0 0-1,-1 0 1,0 0-1,-1 0 1,1-12-1,-2 10-45,-1 0 0,0 0 0,-1 0 0,0 0 0,-6-23 0,5 30-201,0 0 0,0 0 0,0 0 0,-1 0 0,0 0 1,0 1-1,0 0 0,-1-1 0,1 1 0,-1 0 0,0 0 0,0 1 0,-1 0 0,1-1 0,-6-2 0,0 1-30,1 1-1,-1 0 1,0 0-1,0 1 1,0 0-1,0 1 1,-1 0-1,1 1 1,-1 0-1,1 1 1,-1 0-1,-16 2 1,21-1-25,0 0 0,0 0 0,0 1-1,0 0 1,1 0 0,-1 0 0,1 1 0,-1 0 0,1 0-1,-6 4 1,8-4 0,0 0 0,1-1 0,-1 1-1,0 0 1,1 1 0,0-1 0,0 0-1,0 1 1,0-1 0,0 1 0,1 0 0,-1-1-1,1 1 1,0 0 0,0 0 0,0 6-1,0-4-12,0 1-1,1 0 1,0-1-1,0 1 1,1 0-1,0-1 1,0 1-1,0-1 0,1 1 1,4 9-1,-4-11 19,1 0-1,0 0 1,0-1-1,1 1 1,0-1-1,-1 0 0,1 0 1,0-1-1,1 1 1,-1-1-1,1 0 1,-1 0-1,7 3 1,8 3 15,0 0 0,0-1 0,1-1 0,0-1 0,0-1 0,1-1 0,0 0 0,30 0 931,-54-4-208,-8 1-668,0 0 0,0 1 0,0 0 0,0 0 0,0 1 0,1 1 0,-14 5 1,16-5-84,0-1 1,1 1 0,0 1 0,-1 0-1,2 0 1,-1 0 0,0 1 0,1 0 0,0 0-1,-6 8 1,9-8-16,0-1-1,1 0 1,-1 1-1,1-1 1,0 1-1,1 0 1,0 0-1,-1-1 0,2 1 1,-1 0-1,1 0 1,0 0-1,0 0 1,0 0-1,1 0 1,0 0-1,0 0 1,1 0-1,0-1 1,0 1-1,0-1 1,0 1-1,1-1 1,0 0-1,0 0 1,1 0-1,-1 0 1,6 5-1,3-2 22,-1 0-1,2-1 1,-1 0 0,1-1-1,0-1 1,0 0-1,0 0 1,1-2-1,-1 0 1,1 0-1,0-1 1,0-1 0,0 0-1,0-1 1,0 0-1,16-4 1,-27 4 61,0 0 0,0-1 0,0 0 0,0 0 0,0 0 0,0 0 1,0 0-1,0 0 0,-1-1 0,1 1 0,-1-1 0,1 0 0,-1 0 0,1 0 0,-1 0 0,0 0 1,0 0-1,0-1 0,0 1 0,-1-1 0,1 1 0,-1-1 0,1 0 0,-1 0 0,0 1 1,0-1-1,1-4 0,1-6 420,-1-1 1,0 0 0,-1 0 0,-1-24-1,0 24-328,0 7-101,0 1-1,-1-1 0,0 1 1,0 0-1,0-1 0,-1 1 1,0 0-1,0-1 0,-1 1 1,1 0-1,-1 1 0,-1-1 1,1 0-1,-1 1 1,0 0-1,0 0 0,0 0 1,-1 0-1,0 1 0,0 0 1,-7-5-1,5 3-107,0 1 0,-1 0 0,0 0 0,0 0 0,-1 1 0,1 1 1,-18-6-1,-14 4-4208,32 6-247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4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14 135 8132,'0'0'4701,"-4"24"-4803,0 7 67,-2 42 1,7-68 30,-1 0 1,1 0 0,-1 0-1,2 0 1,-1 0-1,0 0 1,1-1-1,0 1 1,0 0 0,0-1-1,1 0 1,0 1-1,-1-1 1,1 0-1,1 0 1,-1-1 0,1 1-1,7 5 1,-3-1 4,-1-1 22,2-1 0,-1 1 0,1-1 0,-1-1 0,2 0 0,-1 0 0,1 0 0,-1-2 0,1 1 0,0-1 0,0 0 1,1-1-1,-1 0 0,0-1 0,1 0 0,10-1 0,-12 0 164,0-1 0,0 0 0,-1 0-1,1-1 1,0 0 0,-1-1 0,1 0 0,-1 0 0,0-1 0,0 0 0,0 0 0,0-1-1,-1 0 1,0 0 0,0-1 0,0 0 0,-1 0 0,0 0 0,6-9 0,-7 7 78,0 0 1,0 0-1,-1 0 1,0-1-1,-1 1 1,0-1-1,0 0 1,-1 0 0,2-12-1,-4 15-167,1 0-1,-1-1 1,0 1-1,0 0 1,-1 0-1,1 0 1,-1 0-1,-1 0 1,1 0-1,-1 1 0,0-1 1,0 0-1,-1 1 1,0-1-1,-5-7 1,-3 0-4,0 0 0,-2 1 1,1 1-1,-1 0 0,-1 0 0,0 2 1,-24-14-1,26 17-540,-1 0 0,0 0 0,0 1 0,0 1 0,0 0 0,-1 1 0,0 0 0,0 1 0,-25 0 0,38 2 156,-1 0 0,1 0 0,-1 0 0,1 0 0,0 0 0,-1 1 0,1-1 0,-1 1-1,1-1 1,0 1 0,-1-1 0,1 1 0,0-1 0,-2 3 0,1-1-377,1 0 0,-1 0 0,1 0 0,0 0 0,0 0 0,0 1 0,1-1 0,-2 5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4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9540,'0'0'5699,"35"65"-5699,-30-12 176,-5 4 176,0-1 240,-16-1 81,-21-9-481,-3-5-64,-3-13-128,11-6-1041,13-12-2064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159 390 5699,'0'0'7539,"15"-16"-7051,47-51-165,-56 60-246,1-1-1,-1 0 1,-1 0-1,1 0 1,-1-1-1,-1 0 1,0 0-1,0 0 1,3-14-1,-4 7 164,0 0 1,-2 0-1,0-29 0,-1 38-176,0 1-11,0 0-1,0 0 0,-1 0 0,1 0 1,-2 0-1,1 0 0,-3-7 0,3 11-40,-1-1-1,1 0 1,-1 1-1,1 0 1,-1-1-1,0 1 1,0 0-1,0 0 1,-1 0-1,1 0 1,0 0-1,-1 1 1,1-1-1,-1 1 1,0-1-1,-3-1 1,-9-1-23,0 0 1,1 1-1,-1 1 0,-1 0 1,1 0-1,0 2 0,-30 2 0,41-2-11,0 1-1,-1-1 0,1 1 0,0-1 1,0 1-1,0 1 0,0-1 0,0 0 0,0 1 1,0 0-1,0 0 0,0 0 0,1 1 0,-1-1 1,1 1-1,0-1 0,0 1 0,0 0 0,0 1 1,0-1-1,0 0 0,1 1 0,0 0 1,0-1-1,0 1 0,0 0 0,0 0 0,1 0 1,0 0-1,0 0 0,0 0 0,0 1 0,1-1 1,-1 7-1,0-1-50,1-1-1,0 1 1,2 15 0,-2-22 60,1 0-1,0 0 1,0 1 0,0-1 0,0 0 0,1 0-1,0 0 1,-1 0 0,1 0 0,0 0 0,0-1 0,0 1-1,4 2 1,12 9 15,0-1 0,1 0-1,0-2 1,1 0 0,29 10-1,-37-15-3,-15-6 134,1 0 0,-1 1 0,0-1 0,0 1 0,1-1 0,-1 1 0,0 0-1,1 0 1,-1 0 0,1 1 0,-1-1 0,1 1 0,0-1 0,-4 4 0,-2 0-190,1 0 0,0 1 0,0 0 0,-8 10 0,10-8 28,0 1 0,0-1-1,1 1 1,1 0 0,-1 0 0,2 1-1,-1-1 1,1 0 0,0 1 0,1-1-1,0 1 1,1 0 0,0-1 0,2 15-1,-1-18 11,0-1 0,0 0-1,1 1 1,-1-1-1,1 0 1,0 0-1,1 0 1,-1 0-1,1-1 1,0 1-1,0-1 1,1 1 0,-1-1-1,1 0 1,0 0-1,0-1 1,0 1-1,1-1 1,-1 0-1,10 5 1,-3-2-12,0-1 0,1 0 1,0 0-1,0-1 0,0-1 1,1 0-1,-1-1 0,15 2 0,-14-3 69,13 1-56,-1-2 1,32-2-1,-52 2 82,1-1 0,0 0 0,0 0-1,-1 0 1,1-1 0,0 0-1,-1 0 1,0 0 0,1-1 0,-1 0-1,0 0 1,-1 0 0,1 0-1,0-1 1,6-6 0,-9 6 140,0 1-1,0 0 1,0 0 0,-1-1 0,1 1-1,-1 0 1,1-1 0,-1 0 0,0 1-1,0-8 1,0-40 1290,-1 29-1345,-1 16-135,0 1 0,0-1 0,-1 1 0,1-1 0,-1 1 0,0 0 0,-1 0 0,1 0 0,-1 0 0,0 0-1,0 1 1,0-1 0,-1 1 0,0 0 0,0 0 0,-7-6 0,4 4-554,-1 0 0,0 0 1,-15-8-1,17 11-763,0 1 0,0-1 0,-1 1 0,1 0 0,-11-1 0,0 2-6924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4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167 312 2497,'0'0'12411,"13"-10"-12360,77-55 101,-86 62-88,0 0 1,0-1-1,0 1 1,-1-1-1,0 0 0,1 0 1,-1 0-1,-1-1 1,1 1-1,-1-1 1,0 1-1,0-1 1,0 0-1,0 0 0,-1 0 1,0 0-1,0 0 1,0 0-1,-1 0 1,0 0-1,0 0 0,0 0 1,0 0-1,-1 0 1,0 0-1,0 0 1,0 0-1,-1 0 0,1 0 1,-1 0-1,0 1 1,-1-1-1,1 1 1,-1 0-1,0-1 0,0 1 1,0 0-1,-1 1 1,-6-7-1,1 4-70,0 0-1,0 0 0,0 1 1,-1 0-1,0 0 1,0 1-1,0 1 0,-1 0 1,1 0-1,-1 1 1,0 0-1,1 1 0,-1 0 1,0 1-1,0 0 1,-15 3-1,22-2-12,0 0 0,0 0 0,0 0 1,0 1-1,0 0 0,0-1 0,1 2 0,-1-1 0,0 0 0,1 1 0,0-1 0,0 1 1,0 0-1,0 0 0,0 0 0,0 1 0,1-1 0,0 1 0,-1-1 0,1 1 0,1 0 1,-1 0-1,0 0 0,-1 8 0,0-1-22,0 0 1,1 0-1,1 1 0,0-1 1,0 1-1,1-1 1,1 1-1,1 12 0,-1-21 39,0 1 0,0 0-1,0-1 1,0 1 0,0-1-1,1 0 1,0 1 0,-1-1-1,1 0 1,0 0 0,1 0-1,-1 0 1,0-1 0,5 5-1,-2-3-15,0-1 0,0 1-1,1-1 1,-1 0 0,1-1-1,0 1 1,11 2 0,3 0 247,1-2 0,-1 0 0,1-2-1,22 0 1,-42-2-130,-1 1 0,0-1 0,0 0 0,0 0 0,0 1 0,0-1 0,0 0-1,0 0 1,0 1 0,-1-1 0,1 0 0,0 0 0,0 1 0,-1-1-1,1 0 1,-1-1 0,-3 1-91,-1-1-1,0 1 0,0 0 1,0 1-1,1-1 1,-1 1-1,0 0 0,0 0 1,-5 0-1,-3 1-73,10-1 51,1 0 0,-1 0 0,1 0 0,-1 1 0,1-1 0,-1 1 0,1 0 1,0-1-1,-1 1 0,1 0 0,0 0 0,0 1 0,0-1 0,-1 0 0,1 1 0,1-1 0,-3 3 0,1-1-21,0 0 1,1 1-1,0-1 0,0 1 1,0 0-1,0-1 0,0 1 1,1 0-1,-2 6 1,0 8-171,0 0 1,2 0-1,0 34 1,1-37 54,0-5 103,1 0 0,0 0 0,0-1-1,1 1 1,0-1 0,1 1 0,0-1 0,0 0-1,1 0 1,0 0 0,1 0 0,0-1 0,0 1-1,1-1 1,0-1 0,0 1 0,1-1 0,0 0-1,0-1 1,1 0 0,0 0 0,0 0 0,0-1-1,1 0 1,-1-1 0,1 0 0,0 0 0,1-1-1,14 4 1,-3-3 87,0-1 0,26 1 0,-39-3 167,1-1-1,0-1 1,0 1 0,0-1 0,0-1 0,-1 0 0,17-5 0,-21 5-69,-1-1 1,1 1-1,-1-1 1,0 1-1,0-1 1,0 0-1,0 0 1,0 0-1,-1-1 1,1 1 0,-1 0-1,0-1 1,0 0-1,0 0 1,-1 1-1,1-1 1,-1 0-1,0 0 1,0 0-1,1-8 1,0-9 237,0 0 0,-3-40 0,0 38-256,1 17-133,0-1 0,-1 0 0,0 1 0,0-1 1,0 1-1,-1-1 0,0 1 0,0-1 0,-1 1 0,0 0 0,0 0 0,0 0 0,-1 1 0,0-1 0,0 1 0,0 0 0,0 0 0,-1 0 0,0 1 1,0-1-1,-1 1 0,1 0 0,-1 1 0,0-1 0,1 1 0,-8-2 0,-3 1-750,-1 0-1,0 1 1,0 1 0,0 1 0,-20 1-1,25 0 13,-75-1-5515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4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77 1489,'0'0'15415,"-9"-9"-14487,-27-31-357,28 26-319,11 7-218,15 4-188,-15 2 147,18 0-51,0 0-1,0 1 0,0 1 0,0 1 0,24 5 0,-38-6-23,0 1 1,-1 0-1,0 0 1,0 1-1,1 0 0,-1 0 1,-1 0-1,1 1 0,0-1 1,-1 1-1,0 1 1,0-1-1,0 1 0,-1 0 1,1 0-1,-1 0 0,0 1 1,-1 0-1,1-1 0,3 11 1,-5-12 3,0-1-1,-1 1 1,0 0 0,0 0-1,0 0 1,0 0-1,0 0 1,-1 0 0,0 0-1,0 0 1,0 1 0,0-1-1,-1 0 1,1 0 0,-3 7-1,1-8 86,0 0 0,1 0-1,-1 0 1,0-1-1,-1 1 1,1 0-1,0-1 1,-1 0 0,1 1-1,-1-1 1,0 0-1,0 0 1,0-1-1,0 1 1,0-1 0,0 1-1,0-1 1,-5 1-1,-4 1 229,-1 0-1,0-1 1,0-1-1,1 0 1,-21-1-1,31 0-115,1 0 132,7 0-451,182-2-48,-181 2 171,0 0 1,0 1-1,0 0 1,-1 0-1,1 1 1,0 0-1,-1 0 1,0 0-1,1 1 0,-1 0 1,0 0-1,0 0 1,-1 1-1,1 0 1,-1 0-1,1 1 1,-1-1-1,-1 1 0,1 0 1,-1 0-1,0 1 1,0-1-1,0 1 1,-1 0-1,0 0 1,0 0-1,0 1 0,-1-1 1,0 1-1,0-1 1,-1 1-1,0 0 1,0-1-1,0 1 1,-1 10-1,-1-14 80,0-1 1,0 1-1,0-1 0,0 1 1,0-1-1,0 0 1,-1 1-1,1-1 0,-1 0 1,1 0-1,-1 0 0,0 0 1,0 0-1,0 0 0,0 0 1,0-1-1,0 1 1,-1-1-1,1 0 0,-1 0 1,1 1-1,-1-2 0,1 1 1,-5 1-1,-7 2 91,-1 0-1,0-1 1,-16 1 0,-126 1 1774,127-5-1410,29 0-505,0 0-1,0 1 1,0-1 0,0 0-1,0 0 1,0 0-1,0 0 1,0-1 0,0 1-1,0 0 1,0 0-1,0 0 1,0-1-1,0 1 1,0-1 0,0 1-1,0-1 1,1 1-1,-1-1 1,0 1 0,0-1-1,0 0 1,1 1-1,-1-1 1,0 0 0,1 0-1,-1 0 1,1 1-1,-1-1 1,1 0-1,-1 0 1,1 0 0,-1 0-1,1 0 1,0 0-1,0 0 1,0 0 0,-1 0-1,1 0 1,0 0-1,0 0 1,0 0-1,1-1 1,-1-10-4280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4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5202,'0'0'9698,"-4"5"-9090,1 2-544,0 0 0,0 0 0,0 0 0,1 1 0,0-1 0,0 1 0,1-1 0,0 1 0,1 0 0,0 12 0,0-13-32,0 0-1,0 0 1,1 1 0,1-1-1,-1 0 1,1 0 0,0-1-1,1 1 1,-1 0 0,2-1-1,-1 1 1,6 7 0,0-4-23,0 0 1,1-1-1,0 0 1,1-1 0,-1 0-1,2-1 1,-1 0-1,1-1 1,0 0-1,0-1 1,1 0 0,-1-1-1,1-1 1,0 0-1,0 0 1,1-1-1,-1-1 1,0 0 0,1-1-1,-1-1 1,15-2-1,-26 3-3,-1-1-1,1 1 0,0-1 0,0 0 0,0 0 0,0 0 0,-1 0 1,1 0-1,0-1 0,-1 1 0,1 0 0,-1-1 0,0 1 0,1-1 1,-1 0-1,0 1 0,0-1 0,0 0 0,0 0 0,0 1 1,0-1-1,-1 0 0,1 0 0,-1 0 0,1 0 0,-1-3 0,2-6 69,-1-1-1,-1 1 0,-1-19 1,1 10 51,-11-48 2756,8 380-3644,3-310 520,0 0 0,0 0 0,0 0-1,0 0 1,0 0 0,0 0 0,0 0-1,1 0 1,-1 0 0,1 0 0,-1-1 0,1 1-1,0 0 1,0 0 0,0 0 0,0-1-1,0 1 1,0 0 0,0-1 0,0 1 0,1-1-1,-1 0 1,4 3 0,22 7-5570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4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3602,'0'0'11122,"-5"1"-10866,-6 5-236,9-2-9,21 1 15,44 0 272,-33-4-84,-17 0 114,-11 0 36,-3-1 189,-280 0-433,280 0 609,-4 10-703,2 1-11,0 0 0,1 0 0,0 0 0,0 0 0,1 0 0,1 0 0,2 22-1,-2-3 158,0-28-165,0 0 0,1-1-1,-1 1 1,0-1 0,0 1-1,1-1 1,-1 1 0,1-1-1,-1 1 1,1-1-1,-1 1 1,1-1 0,0 0-1,0 1 1,0-1 0,0 0-1,0 0 1,0 1 0,0-1-1,2 1 1,-1-1 31,1 1 0,0 0 1,-1-1-1,1 0 0,0 0 0,0 0 0,0 0 0,0 0 0,6 0 0,5 0 98,0-1-1,0 0 0,22-3 0,-29 2-159,81-2-29,-61 3 21,-23 1 20,-1 0 1,1 0-1,0 0 1,0 0-1,0 1 1,-1-1-1,1 1 1,-1 0-1,1 0 1,-1 0-1,0 1 1,0-1-1,0 1 1,0 0-1,0 0 1,-1 0-1,5 5 1,-4-3-1,1-1 0,-1 1 1,0 0-1,-1 0 0,1 0 1,-1 1-1,0-1 0,0 0 1,0 1-1,-1-1 0,2 11 1,-3-13-1,0 0 6,0 0 0,0 0 0,0 0 0,0 0 0,-1 0 0,1 0 0,-1 0 1,-1 4-1,1-6 12,0 1 0,0-1 0,0 0 1,0 0-1,-1 0 0,1 0 0,0 0 1,0 0-1,-1 0 0,1 0 0,0 0 1,-1-1-1,1 1 0,-1-1 0,1 1 0,-1-1 1,1 1-1,-4-1 0,-22 5-70,0-2-1,0-1 0,0-1 1,-49-5-1,67 3-628,1-1 0,-1 0 0,-11-3 0,-23-15-4778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 5715,'0'0'9046,"-2"-4"-7928,-4-8-479,6 12-631,0 0-1,0 0 0,-1 0 0,1 0 1,0 0-1,0 0 0,0-1 1,0 1-1,0 0 0,0 0 1,0 0-1,0 0 0,0 0 0,0 0 1,0 0-1,0 0 0,0 0 1,-1 0-1,1 0 0,0 0 0,0 0 1,0 0-1,0 0 0,0 0 1,0 0-1,0 0 0,0 0 1,0 0-1,0 0 0,0 0 0,-1 0 1,1 0-1,0 0 0,0 0 1,0 0-1,0 0 0,0 1 1,0-1-1,0 0 0,0 0 0,0 0 1,0 0-1,0 0 0,0 0 1,0 0-1,0 0 0,0 0 0,0 0 1,-1 0-1,1 0 0,0 0 1,0 0-1,0 1 0,0-1 1,0 0-1,0 0 0,0 0 0,0 0 1,0 0-1,0 0 0,0 0 1,-1 28 337,0-3-541,-6 256 460,6-160-2741,1-95 1310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5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9 224,'0'0'9559,"0"-9"-3412,-11 232-5817,0-1-4144,13-216 460,10-5-536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52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23 109 3426,'0'0'7531,"0"-8"-6517,0-45 104,0 52-1108,0-1 1,1 1-1,0-1 1,-1 1-1,1 0 1,0-1-1,-1 1 1,1-1-1,0 1 1,0 0-1,0 0 1,0 0-1,1-1 1,-1 1-1,0 0 1,0 0 0,1 1-1,-1-1 1,0 0-1,1 0 1,-1 1-1,1-1 1,-1 1-1,3-1 1,41-12-85,-30 11 48,0-1 1,-1 2-1,1 0 0,0 1 1,0 0-1,28 5 0,-36-4 4,-1 1-1,0 0 1,1 0-1,-1 1 1,0-1-1,-1 1 1,1 1-1,0-1 1,-1 1 0,0 0-1,0 0 1,0 1-1,0-1 1,-1 1-1,1 0 1,-1 0-1,6 12 1,-6-9-23,-1 0 1,0 1-1,0 0 0,-1-1 1,0 1-1,0 0 0,-1 0 1,0 0-1,-1 0 1,0 11-1,-1-14 45,0 0 1,0 0 0,0 0-1,0-1 1,-1 1-1,0 0 1,0-1 0,-1 1-1,1-1 1,-1 0-1,0 0 1,-1 0-1,1 0 1,-1 0 0,0-1-1,0 0 1,-1 0-1,1 0 1,-1 0-1,0-1 1,0 1 0,-7 3-1,0-1 178,0 0 0,-1 0 0,0-2 0,0 1-1,0-2 1,0 1 0,0-2 0,-27 2 0,22-3 126,8 0-84,0 0-1,0-1 1,0-1-1,-1 0 1,-11-2-1,20 2-226,0 1-1,0-1 1,0 0-1,0 0 1,0 0-1,0 0 1,0 0-1,0 0 1,0-1-1,0 1 1,0-1-1,1 1 1,-1-1-1,1 1 1,-1-1-1,1 0 1,0 0-1,0 0 0,0 0 1,0 0-1,0 0 1,0 0-1,0 0 1,1 0-1,-1 0 1,1-1-1,-1 1 1,1-4-1,-1 3-233,1 1-33,0 1-1,0 0 1,-1 0-1,1-1 1,0 1-1,0 0 0,0 0 1,1-1-1,-1 1 1,0 0-1,0 0 1,1-1-1,-1 1 0,0 0 1,2-2-1,11-1-4836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5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2145,'0'0'4922,"23"11"-4049,80 34-161,-96-42-634,1-1 1,-1 0-1,1 0 1,0 0-1,0-1 1,0-1-1,0 1 1,15-2-1,-2 0 32,-16 1-75,0 0 0,0 0 0,0 0 0,0-1 0,0 0 0,0 0 0,0 0 0,0-1 0,0 0 0,0 0 0,0 0 0,-1 0 0,1-1 0,-1 0-1,0 1 1,0-2 0,0 1 0,0 0 0,0-1 0,-1 0 0,0 0 0,0 0 0,0 0 0,0 0 0,0-1 0,-1 0 0,0 1 0,0-1 0,0 0 0,1-7-1,1-7 744,-2-1-1,0 0 1,-1 0-1,-2-31 1,-1 4 2172,2 49-3011,0 42-280,1 63 303,0-101 23,-1 0 0,1-1 0,1 1 0,-1 0 0,1-1 0,0 1 0,0-1 0,0 0 0,1 1 1,0-1-1,0 0 0,4 5 0,-4-7-112,0 0 0,0 0 0,0 0 0,0-1-1,1 1 1,-1-1 0,1 1 0,0-1 0,0 0 0,0-1 0,0 1 0,0-1 0,0 0 0,0 0 0,0 0 0,1 0 0,4 0 0,7 0-920,0-1 0,0 0 0,1-1 0,19-3 1,-25 1-78,-1-1 0,1 0 0,11-7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5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22 8340,'0'0'10357,"-13"-22"-10325,42 22-3010,22 0-1376,16 0-2209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5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27 880,'0'0'2260,"-26"0"-694,-129 0 1545,135-2-1755,-1 1 3979,29 1-5060,329 0-128,-337 0-149,0-1 0,0 1 1,-1-1-1,1 1 1,0-1-1,0 1 1,0-1-1,0 1 0,-1-1 1,1 1-1,0 0 1,0-1-1,-1 1 1,1-1-1,0 1 1,-1 0-1,1-1 0,0 1 1,-1 0-1,1-1 1,-1 1-1,1 0 1,-1-1-1,-5-1 2,0-1 1,0 1-1,0 0 0,0 1 1,0 0-1,0 0 0,-1 0 1,-6 0-1,13 32 758,-1 11-778,0 0 9,2 1-1,1-1 0,2 0 1,12 49-1,-4-51 33,-6-21 77,-1 0 0,0 0-1,-1 1 1,1 33 0,-9-52 224,0 0 0,0-1 1,0 1-1,0-1 0,0 0 0,-8 0 1,7-1-101,-34 2-337,13 0 899,-36-3 0,20-7-2600,35 6 618,0 1 1,0-1 0,1 0 0,-7-5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59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74 196 1553,'0'0'8433,"-14"-6"-7251,-39-15-454,47 18-556,8 2-124,12 0-86,-9 1 51,79 0-133,522-12 1608,-603 12-1484,20-2 16,35-6-1,-57 7 54,-1 0 0,1 1 1,-1-1-1,0 0 0,0 0 0,1 0 0,-1 0 0,0 0 0,0 0 1,0 0-1,0 0 0,0 0 0,0 0 0,-1 0 0,1-1 0,0 1 78,-1-2-59,0 0 0,0 0 0,-1 0 1,1 0-1,-1 0 0,1 0 0,-1 1 0,0-1 0,0 1 1,0-1-1,0 1 0,0 0 0,-5-3 0,-39-30 46,35 28 67,-7-4 38,14 9-105,0 0-1,0 0 1,0-1-1,1 1 1,-1-1-1,1 1 0,0-1 1,-6-7-1,9 8 55,0 2-202,8 6-407,1 2 398,0 0 1,-1 1-1,0 0 0,-1 0 0,0 1 0,0 0 0,-1 0 0,0 0 0,-1 1 0,0 0 0,0 0 0,-2 1 0,1-1 0,-1 1 0,-1-1 0,0 1 0,-1 0 0,0 21 0,-2-28-166,1 0-1,-1 0 1,0-1-1,-1 1 1,1 0-1,-1-1 1,0 1-1,0-1 0,0 0 1,-1 0-1,1 0 1,-1 0-1,-5 5 1,-7 13-2297,4-2-1952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6:5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5987,'0'0'7472,"9"-2"-7359,157-15 1446,-101 12-1075,-38 4 99,-25 1 255,-15 0-354,-29 0-236,42 0-154,-1 0-93,1 0 0,0 0 0,0 0 1,0 0-1,0 0 0,0 0 0,0 0 1,-1 0-1,1 0 0,0 0 0,0 0 1,0 0-1,0 0 0,0 0 0,-1 0 1,1 0-1,0 0 0,0 0 0,0 0 1,0 0-1,0 0 0,-1 0 0,1 0 1,0 0-1,0 0 0,0 0 0,0 0 1,0 0-1,0 0 0,-1 1 0,1-1 1,0 0-1,0 0 0,0 0 0,0 0 1,0 0-1,0 0 0,0 0 0,0 1 1,0-1-1,0 0 0,-1 0 1,1 0-1,0 0 0,0 0 0,0 0 1,0 1-1,0-1 0,0 0 0,0 0 1,-3 16 34,1-1 1,0 0-1,1 1 1,1-1-1,2 24 1,-1 5-14,-1-19-10,1 0-1,1 0 0,1 0 0,12 43 1,1-19-6,-8-27 11,-1 1 0,0 1 1,-2-1-1,-1 1 1,3 35-1,-7-56 46,0 0 0,0 0 0,0 0-1,0 0 1,0-1 0,-1 1 0,1 0 0,-1 0 0,0-1 0,-2 6-1,1-6-15,1-1-1,-1 0 0,1 1 0,-1-1 0,1 0 1,-1 0-1,0 0 0,0 0 0,0 0 0,1-1 1,-1 1-1,0-1 0,0 1 0,0-1 0,0 1 1,-3-1-1,-32 4 225,0-1 1,-46-4-1,35 1-542,43 0-268,-8-1-94,8-6-4545,4-12-3929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7:2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1 960,'0'0'11803,"-3"0"-11045,-1 1-658,-3 0 604,23-1-438,253 0 924,-546 1-700,260-1-461,0 2 0,0 0 0,0 1 0,-23 8 0,94-12-424,-20 2 405,173-1 169,-206 0-144,23 0 320,43 0 741,-67 0-893,0 2-179,-1 12 9,-1 1 0,-1-2 0,0 1 0,-1 0 0,-9 20 0,1 0 22,-32 144 19,33-128-116,11-49-161,-1-1-1,1 1 0,0-1 0,0 1 1,0-1-1,0 1 0,0-1 1,0 1-1,0-1 0,0 1 0,0 0 1,0-1-1,0 1 0,0-1 1,0 1-1,0-1 0,0 1 0,0-1 1,1 1-1,-1-1 0,0 1 1,0-1-1,1 1 0,-1-1 0,0 1 1,1-1-1,-1 1 0,1-1 1,14 2-5686,-11-2 5811,22 0-5087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7:2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88 6419,'0'0'7526,"-15"8"-7294,5-4-210,5-2-13,0-1 1,0 2-1,1-1 1,-1 0 0,0 1-1,1 0 1,0 0-1,0 0 1,0 1 0,0-1-1,0 1 1,1 0-1,-1 0 1,1 0 0,0 1-1,0-1 1,1 1-1,0 0 1,-3 7 0,1 6 0,1 0 0,1 0 0,1 0 0,0 1 1,3 21-1,-2-36-14,1 0-1,0 1 1,0-1-1,0 0 1,0 0 0,0 0-1,1 0 1,0 0 0,0 0-1,0 0 1,0-1 0,0 1-1,1-1 1,5 6-1,-3-4-9,0-1 0,1 1-1,0-1 1,0 0 0,0 0-1,1-1 1,-1 0-1,8 3 1,6 0-5,0-1 0,0-1 0,0-1 0,1 0 0,25-1-1,-29-2 119,5 1-112,-1 0 0,1-2 0,-1-1 0,36-7-1,-52 8 98,0 0-1,-1-1 0,0 1 1,1-1-1,-1 0 0,0 0 1,0-1-1,0 1 0,0-1 1,0 0-1,0 0 0,-1 0 1,1 0-1,-1-1 1,0 1-1,0-1 0,0 0 1,-1 0-1,0 0 0,1 0 1,-1-1-1,-1 1 0,1-1 1,0 1-1,-1-1 0,0 1 1,0-8-1,1-1 37,-2 0 1,0-1-1,-1 1 1,0 0-1,-1-1 1,0 1-1,-1 0 1,-1 0-1,0 0 1,-1 1-1,0 0 1,-1 0-1,0 0 1,-1 0-1,0 1 1,-1 0-1,0 1 1,-1-1-1,0 2 1,0-1-1,-1 1 1,-1 1-1,1 0 0,-18-10 1,18 13-189,1 1 0,-1 0 0,0 1 0,0 0 0,0 0-1,0 1 1,0 0 0,-1 1 0,1 0 0,-12 1 0,8 1-1093,1 0 0,-1 1-1,1 0 1,-14 4 0,-19 10-5066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7:2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235 283 3826,'0'0'7363,"16"-11"-6504,53-39-120,-67 49-703,0-1 0,0 0 0,-1 1 1,1-1-1,0 0 0,-1 0 0,1 0 0,-1 0 0,0 0 0,0-1 0,0 1 0,0 0 0,0 0 0,0-1 1,-1 1-1,1-1 0,-1 1 0,1-1 0,-1 1 0,0-1 0,0 1 0,0 0 0,-1-5 0,0-4 120,1 9-126,1-9 143,-1-1 1,-1 1 0,0 0 0,-3-13 0,2 20-135,1 0 0,0 0 0,-1 1 0,0-1 1,0 1-1,0-1 0,0 1 0,0 0 0,-1 0 1,1 0-1,-1 0 0,0 0 0,0 1 1,0-1-1,-5-2 0,0 0-2,0 1 0,0 1 0,0-1 0,0 1 0,0 1 0,-1-1 0,1 1 0,-1 1 0,0 0 0,0 0 0,1 1 0,-1 0 0,-12 1 0,14 0-33,-1 0 0,0 0-1,1 1 1,-1 0 0,1 1 0,0 0-1,-1 0 1,1 0 0,1 1-1,-1 0 1,0 0 0,1 1-1,0-1 1,-11 12 0,11-8-11,1-1 1,-1 2 0,2-1 0,-1 0 0,1 1-1,0 0 1,1 0 0,-5 16 0,7-21-2,0-1 0,1 1 1,-1 0-1,1 0 0,-1 0 1,1 0-1,0 0 0,1-1 1,-1 1-1,1 0 0,-1 0 1,1 0-1,0 0 0,1-1 0,-1 1 1,1-1-1,-1 1 0,1-1 1,0 1-1,0-1 0,1 0 1,-1 0-1,1 0 0,4 4 1,2 0 6,1-2 0,-1 1 0,1-1 1,1 0-1,-1-1 0,0 0 1,1-1-1,21 4 0,8-2 18,48 1 0,-48-4-7,40 7 1,-77-9 50,-2 0 139,-14 2 239,1 0 0,-19 1 0,-20 3-409,35-2-19,2 0 0,-1 1 0,0 1 0,1 0-1,0 1 1,1 0 0,-16 11 0,23-13-20,-1 0 1,1 0-1,0 1 1,0 0-1,1 0 0,0 0 1,0 1-1,0 0 1,1 0-1,0 0 1,0 0-1,1 0 0,0 1 1,0 0-1,-2 11 1,3-10-7,1 0-1,0 0 1,0 0 0,1 0 0,0 1 0,1-1 0,2 11 0,-2-15-7,0-1 0,1 1-1,-1 0 1,1-1 0,0 1 0,1-1 0,-1 1-1,1-1 1,0 0 0,0 0 0,0 0 0,1-1-1,-1 1 1,8 5 0,0-1-44,1-1 0,0 0 0,0 0 0,0-1 0,1-1 0,0 0 0,27 6-1,-13-7 50,1 0-1,55 0 0,-72-4 25,-1-1 0,1 0-1,-1 0 1,1-1-1,-1 0 1,1-1-1,-1 0 1,0-1-1,17-8 1,-22 9 64,0 0 1,-1 0-1,1-1 1,-1 0-1,1 0 0,-1 0 1,0 0-1,0 0 1,-1-1-1,0 0 1,1 0-1,-2 0 0,1 0 1,0 0-1,-1-1 1,0 1-1,0-1 1,-1 1-1,2-10 0,-1 2 182,-1 0 0,0 0 0,-1-1 0,-1-14 0,0 22-204,0 0-1,0 0 0,-1 0 1,0 0-1,0 0 1,0 0-1,-1 1 1,1-1-1,-1 1 1,-1 0-1,-3-6 1,-7-5 52,0 1 1,-1 1 0,0 0 0,-27-18 0,34 26-158,-1 1 0,1 0 0,-1 0 0,-1 1 0,1 0 0,-1 1 0,1 0 0,-1 0 0,0 1 0,0 0 0,-13 0 0,22 2-176,0 0 1,0 0-1,1 0 1,-1 0-1,0 0 1,0 1-1,1-1 1,-1 0-1,0 0 0,0 1 1,1-1-1,-1 0 1,0 1-1,1-1 1,-1 1-1,1-1 1,-1 1-1,0-1 1,1 1-1,-1-1 0,1 1 1,-1 0-1,1-1 1,0 1-1,-1 0 1,1-1-1,0 1 1,-1 0-1,1-1 1,0 1-1,0 0 0,0 0 1,-1 0-1,1-1 1,0 1-1,0 0 1,0 0-1,0-1 1,0 1-1,1 0 1,-1 0-1,0-1 0,1 2 1,-1 3-565,0 19-5852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6019,'0'0'4693,"-2"-3"-4379,2 3-319,0-1 0,0 1 0,-1 0-1,1 0 1,0 0 0,0-1 0,-1 1 0,1 0-1,0 0 1,0-1 0,0 1 0,0 0-1,-1-1 1,1 1 0,0 0 0,0 0 0,0-1-1,0 1 1,0 0 0,0-1 0,0 1-1,0 0 1,0-1 0,0 1 0,0 0 0,0-1-1,0 1 1,0 0 0,0-1 0,0 1-1,0 0 1,1 0 0,-1-1 0,0 1 0,0 0-1,0-1 1,0 1 0,1 0 0,-1 0-1,0-1 1,0 1 0,0 0 0,1 0 0,-1 0-1,0-1 1,0 1 0,1 0 0,20-1-321,-10 1 291,0 0 14,13 0-1,31 3 1,-47-1 18,0-1 1,0 1-1,0 0 0,0 1 1,-1 0-1,1 0 1,11 7-1,-7-2-60,0 0 0,-1 1 0,0 0 0,0 1 0,-1 0 0,16 21 0,-22-27 16,-1 1-1,0 0 1,0 0-1,0 0 1,-1 1-1,1-1 1,-1 0 0,-1 1-1,1 0 1,-1-1-1,0 1 1,0 0-1,-1 0 1,1 0-1,-1-1 1,-1 1-1,1 0 1,-1 0 0,-2 8-1,1-10 58,1 0-1,-1-1 1,-1 1-1,1-1 0,0 0 1,-1 1-1,0-1 1,1 0-1,-1-1 1,0 1-1,-1 0 1,1-1-1,0 0 1,-1 0-1,1 0 1,-7 2-1,-2 2 288,-1-1 1,0-1-1,-22 5 0,12-6 657,0-1-1,-40-1 1,36-1-96,27-1-881,0 1 1,-1 0-1,1 0 0,-1-1 0,1 1 1,-1 0-1,1-1 0,0 1 0,-1-1 1,1 1-1,0 0 0,-1-1 0,1 1 1,0-1-1,0 1 0,0-1 1,-1 1-1,1-1 0,0 1 0,0-1 1,0 1-1,0-1 0,0 1 0,0-1 1,0 1-1,0-1 0,0 1 0,0-1 1,0 1-1,0-1 0,0 1 0,0-1 1,0 1-1,1-1 0,-1 1 1,0-1-1,0 1 0,1-1 0,-1 1 1,0 0-1,1-1 0,-1 1 0,1-1 1,0-1-224,0 1 0,1-1 0,-1 0 1,1 1-1,0-1 0,-1 1 1,1 0-1,0 0 0,2-2 0,31-12-3390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7:2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53 7924,'0'0'2777,"-11"23"-2214,-30 75-264,39-92-296,1-1 1,-1 1 0,1-1 0,-1 1 0,2-1 0,-1 1-1,1 0 1,0 0 0,0-1 0,0 1 0,1 0 0,0-1-1,0 1 1,2 6 0,-1-7-6,0-1 1,0 1-1,1-1 0,0 0 1,0 0-1,0-1 0,0 1 0,0 0 1,1-1-1,-1 0 0,1 0 1,0 0-1,6 4 0,3-1 2,1 0 0,0-1 0,0 0 0,0-1-1,0-1 1,1 0 0,-1-1 0,25 1 0,-27-2 28,14 0 83,0-1 0,43-4 0,-63 3 17,1 0 1,0-1-1,-1 0 0,1 0 1,-1 0-1,1 0 0,-1-1 1,0 0-1,0-1 0,-1 1 0,1-1 1,-1 0-1,1-1 0,-1 1 1,6-8-1,-8 7 38,0 0-1,0 0 0,-1 0 1,1 0-1,-1 0 1,-1-1-1,1 1 1,-1-1-1,1 1 1,-2-1-1,1 0 0,-1 1 1,1-1-1,-2 0 1,1 1-1,-2-9 1,1 6-33,-1 1 1,1-1-1,-2 1 1,1 0-1,-1-1 1,0 1 0,0 0-1,-1 1 1,0-1-1,0 1 1,-7-8-1,-1 1-28,-1 1 0,0 0 0,-1 1 0,-29-18-1,34 24-433,0 1 0,0-1-1,-1 2 1,1-1 0,-1 1-1,0 1 1,0-1 0,0 2-1,-19-2 1,-1 3-3155,3 0-1292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7:3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268 247 4498,'0'0'6638,"11"-1"-5878,-4-1-602,0-1 1,0 1-1,-1-1 1,1-1-1,0 1 0,-1-1 1,0 0-1,0 0 1,10-10-1,-12 10-133,0 0 0,-1 0 0,1 0 0,-1 0 1,0-1-1,0 1 0,0-1 0,0 0 0,-1 0 0,0 0 0,0 0 1,0-1-1,-1 1 0,1-7 0,-1 8 23,0 0 0,-1 0 0,0 0-1,0-1 1,-1 1 0,1 0 0,-1 0 0,0 0 0,0 0 0,0 0-1,0 0 1,-1 0 0,1 0 0,-1 1 0,-3-6 0,1 5-17,0 0 0,0 1 0,0 0 0,0-1 0,0 1 0,-1 1 0,1-1 0,-1 1 0,0-1 0,0 1 0,0 1 0,-6-3 0,-11-1 24,-1 0 1,0 2 0,0 0-1,0 1 1,0 2 0,0 0-1,-33 5 1,52-4-53,-1 0-1,1 0 1,-1 0 0,1 1 0,0 0-1,-1 0 1,1 0 0,0 0-1,0 0 1,0 1 0,0 0-1,1 0 1,-1 0 0,1 0-1,0 0 1,0 1 0,0 0 0,0-1-1,-2 5 1,1 0-8,1-1-1,0 0 1,0 1-1,1 0 1,0 0 0,0 0-1,1 0 1,0 0-1,0 16 1,1-21-1,0 1 0,0-1 0,1 1 0,-1-1 1,1 1-1,0-1 0,0 1 0,1-1 0,-1 0 0,1 1 0,-1-1 0,1 0 0,0 0 0,4 4 0,-2-2 1,1-1 0,-1 0 0,1 0 0,0 0 0,1 0 0,-1-1 0,10 5-1,5 0 18,0-1 0,1-1 0,39 7-1,-20-8 51,1-1-1,45-2 0,-85-2 94,-2 0 205,-16 0-60,-8-1-125,0 2 0,-26 4 0,44-4-184,-1 1 0,1 0 0,0 0 0,-1 1-1,1 0 1,0 0 0,0 0 0,1 1 0,-1 0 0,1 0 0,-7 6-1,10-6-1,0 0 0,0 0 0,1 0 0,-1 0 0,1 0-1,0 0 1,0 1 0,0-1 0,1 1 0,-1-1-1,1 1 1,0 0 0,1 0 0,-1-1 0,1 1 0,0 0-1,0 0 1,0 0 0,1 0 0,0-1 0,0 1 0,0 0-1,0-1 1,1 1 0,-1-1 0,1 1 0,1-1 0,-1 0-1,0 0 1,1 0 0,5 6 0,1-1-22,1-1 1,0-1-1,0 0 1,1 0-1,0-1 1,0 0-1,0-1 0,1 0 1,0-1-1,15 4 1,0-3-109,1 0 1,-1-2-1,44-1 0,-68-2 140,-1 1-1,1-1 0,-1-1 1,0 1-1,1 0 0,-1-1 1,1 1-1,-1-1 0,0 1 1,0-1-1,1 0 0,-1 0 1,0 0-1,0-1 0,0 1 1,3-2-1,-3 1 20,-1-1 1,0 1 0,1 0-1,-1 0 1,0-1 0,0 1-1,0-1 1,0 1-1,-1-1 1,1 1 0,0-1-1,-1 1 1,0-1 0,0-4-1,1 2 42,-1-1 0,0 1-1,-1-1 1,1 1 0,-1-1-1,0 1 1,0-1-1,-1 1 1,1 0 0,-1-1-1,-4-6 1,1 5 1,0 0 0,0 0 0,-1 0 0,0 0-1,-1 1 1,-10-9 0,-5-3-7,-1 0 0,0 1-1,-1 1 1,-1 2 0,0 0 0,-28-10-1,53 24-121,0 0-1,0 0 1,0 0-1,0 0 1,0 0-1,-1 0 1,1-1 0,0 1-1,0 0 1,0 0-1,0 0 1,0 0-1,-1 0 1,1 0-1,0 0 1,0 0-1,0 0 1,0 0 0,-1 0-1,1 0 1,0 0-1,0 0 1,0 0-1,0 0 1,-1 0-1,1 0 1,0 0-1,0 0 1,0 0 0,0 0-1,-1 1 1,1-1-1,0 0 1,0 0-1,0 0 1,0 0-1,0 0 1,0 0-1,-1 0 1,1 1-1,0-1 1,0 0 0,0 0-1,0 0 1,0 0-1,0 0 1,0 1-1,0-1 1,0 0-1,0 0 1,0 0-1,0 0 1,0 1 0,0-1-1,0 0 1,0 0-1,0 0 1,0 0-1,0 1 1,0-1-1,0 0 1,0 0-1,0 0 1,0 0-1,0 1 1,0-1 0,6 11-2194,19 6-2196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7:3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275 262 8340,'0'0'3649,"24"-12"-3600,75-39-4,-95 49-41,0 0 0,0-1 1,-1 1-1,1-1 0,-1 1 0,1-1 1,-1 0-1,0-1 0,0 1 0,0 0 1,-1-1-1,5-7 0,-6 7 14,0 0-1,0 1 0,0-1 0,0 0 1,-1 0-1,0 0 0,0 0 0,0 0 1,0-4-1,-1-7 112,1 12-93,0-1 0,0 1 0,-1 0 0,1 0-1,-1 0 1,0 0 0,1 0 0,-2 0 0,1 1 0,0-1-1,0 0 1,-1 0 0,1 1 0,-1-1 0,0 1-1,-2-3 1,0 2 3,0-1-1,1 1 1,-1 1-1,0-1 1,-1 1 0,1-1-1,0 1 1,-1 0-1,-6-1 1,-7-2 16,-1 1 1,-1 2-1,1 0 1,-21 0-1,38 2-54,-29-1 17,-57-1 91,76 3-70,1 0 1,0 0-1,-1 1 0,1 0 1,-14 6-1,20-6-29,1 0 0,0 1 0,0-1 0,0 1 0,1 0 0,-1 0 0,1 0 0,0 1 0,-1-1-1,2 1 1,-1 0 0,0 0 0,1 0 0,-1 0 0,1 0 0,0 1 0,1-1 0,-1 1 0,1-1 0,0 1 0,0-1 0,0 1 0,1 0 0,-1 0 0,1-1 0,0 1 0,1 0 0,-1-1 0,1 1 0,0 0 0,0-1 0,0 1 0,1-1 0,0 1 0,0-1 0,0 0 0,5 8 0,-1-5-13,1-1 0,-1 0 0,1 0 0,1-1 0,-1 0 0,1 0 0,0 0 0,0-1 1,0 0-1,12 3 0,10 3 15,51 9 0,-39-13 34,1-2 0,54-1 0,-86-3 12,-14 3 267,-20 2 279,-17 0-331,-51 15-1,74-15-255,0 0 0,1 1 0,0 1 0,0 1-1,-26 17 1,38-23-20,0 2-1,0-1 1,1 0 0,0 1-1,-1 0 1,1 0 0,0 0-1,1 0 1,-1 0 0,1 0-1,0 1 1,0-1 0,0 1-1,-1 8 1,2-10-3,1 0 0,-1 0 0,1 0 1,0 0-1,0 0 0,0 0 0,0 0 0,1 0 0,-1-1 0,1 1 0,0 0 1,0 0-1,0 0 0,0 0 0,0-1 0,1 1 0,-1-1 0,1 1 0,-1-1 1,1 1-1,0-1 0,0 0 0,0 0 0,1 0 0,2 2 0,7 4-12,0 0-1,1-2 0,0 1 0,1-2 0,-1 0 1,1 0-1,0-1 0,0-1 0,19 2 1,18 0 114,64-2 1,-99-3-49,-14 0 16,0-1 0,1 1 1,-1 0-1,1-1 0,-1 0 1,0 1-1,1-1 0,-1 0 0,0 0 1,0 0-1,0-1 0,0 1 1,0 0-1,0-1 0,0 1 1,0-1-1,0 0 0,-1 0 1,1 1-1,-1-1 0,1 0 0,-1 0 1,0-1-1,0 1 0,0 0 1,0 0-1,0-1 0,0 1 1,-1 0-1,2-5 0,-1 0 110,0 0 1,0 0-1,0 0 0,-1 0 0,0-1 0,-1 1 0,0 0 0,0 0 1,-3-11-1,2 12-123,-1 0 0,1 0 0,-1 1 1,-1-1-1,1 1 0,-1 0 0,0 0 1,0 0-1,-8-7 0,-6-4-7,-25-15-1,27 19-39,12 9-123,-1 0 0,0 0 1,0 0-1,0 1 0,-1-1 1,1 1-1,0 0 0,-9-1 1,0 1-2036,0 1 0,-18 1 1,21 0 443,-44 0-8866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7:4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376 297 1649,'0'0'7795,"8"0"-6314,-2-1-1324,-1 1 0,1-1 0,-1 1 0,0-1 0,1-1 0,-1 1 1,0-1-1,0 0 0,0 0 0,0-1 0,0 1 0,-1-1 0,1 0 0,-1 0 0,8-8 0,-7 7-68,0 0 0,0-1-1,0 0 1,-1 0 0,0 0 0,0 0-1,0-1 1,-1 0 0,0 0 0,0 0-1,0 0 1,-1 0 0,0 0 0,0-1-1,0 1 1,-1-1 0,0 1 0,0-13-1,-1 6 85,0 5-58,0 0-1,0 0 1,-3-13-1,3 19-100,-1-1 0,0 1 0,0-1 0,0 0 0,0 1 0,-1-1 0,1 1 0,-1 0 0,1 0 0,-1-1 0,0 1 0,0 0 0,0 0 0,-2-2 0,-4-1 10,0 0 0,-1 0 0,1 1 0,-1 0 0,0 0 0,0 1 1,0 0-1,0 0 0,-1 1 0,-10-1 0,-14 0-25,-52 2 1,49 2 18,25-1-23,0 0 0,1 1 0,-1 1 0,1 0 0,-1 1 0,1 0 0,0 1-1,0 0 1,0 0 0,0 1 0,1 1 0,-13 8 0,16-9-4,1 1 0,0-1 1,0 1-1,0 0 0,1 0 0,0 1 1,0 0-1,0-1 0,1 2 1,0-1-1,0 0 0,1 1 1,0 0-1,1 0 0,-1 0 0,2 0 1,-1 0-1,0 10 0,1-3-22,0 0 0,1 1 0,3 21 0,-2-31 21,0-1-1,1 1 1,-1 0 0,1 0-1,1-1 1,-1 1 0,1-1-1,0 0 1,0 0 0,1 0 0,5 6-1,0-1 4,1-1 0,0 0 0,1 0 0,-1-2 0,2 1 0,-1-1 0,1-1 0,0 0 0,1-1 0,-1 0 1,14 3-1,2-1 47,-1-2 1,1-1 0,0-1 0,37-1-1,-65-2-31,1 0-1,-1 0 1,1-1 0,-1 1-1,1 0 1,-1-1-1,1 1 1,-1-1-1,0 1 1,1 0 0,-1-1-1,0 1 1,1-1-1,-1 1 1,0-1 0,0 1-1,1-1 1,-1 1-1,0-1 1,0 1-1,0-1 1,0 1 0,0-1-1,0 0 1,1 1 13,-1-1 0,0 1 0,0 0-1,0 0 1,0 0 0,0 0 0,0-1 0,0 1 0,0 0 0,0 0 0,1 0 0,-1-1 0,0 1 0,0 0 0,0 0 0,0-1 0,0 1 0,0 0 0,0 0 0,0 0 0,0-1 0,-1 1-1,1 0 1,0 0 0,0 0 0,0-1 0,0 1 0,0 0 0,0 0 0,0 0 0,0-1 0,-1 1 0,1 0 0,0 0 0,0 0 0,0 0 0,0 0 0,0-1 0,-1 1 0,1 0-1,0 0 1,0 0 0,0 0 0,-1 0 0,1 0 0,0 0 0,0 0 0,0 0 0,-1 0 0,1 0 0,0 0 0,0 0 0,-1 0 0,1 0 0,0 0 0,-11 5-42,1 2 0,0-1 0,0 1 1,0 1-1,-8 8 0,14-12-9,0 1 0,0-1 1,0 0-1,1 1 0,-1 0 0,1 0 0,0 0 0,1 0 0,-1 0 0,1 1 0,0-1 0,1 1 1,-2 7-1,2-9-16,1 0 1,-1 0 0,1 0 0,0 0-1,1 0 1,-1 0 0,1 0 0,-1 0-1,1 0 1,0 0 0,1 0 0,-1-1-1,1 1 1,0 0 0,4 6 0,-1-5-14,0 0 0,0 0 0,0 0 1,1-1-1,0 0 0,0 0 1,0 0-1,10 3 0,3 1-17,0 0 0,1-1-1,0-1 1,0-1-1,1-1 1,0-1-1,-1 0 1,1-2 0,0 0-1,37-5 1,-54 4 108,0-1 1,0 0-1,1 0 1,-1-1-1,0 1 1,0-1-1,-1 0 1,1 0-1,0 0 1,0 0-1,-1-1 1,0 1-1,1-1 1,-1 0-1,0 0 1,0 0-1,-1-1 1,1 1-1,-1-1 1,1 1-1,-1-1 1,0 0-1,-1 0 1,3-6 0,-1-1 180,0 1 0,0-1 0,-1 0 1,-1 0-1,0 0 0,0 0 1,-1 0-1,-3-17 0,2 25-207,0-1 0,0 0 0,0 1-1,-1-1 1,1 1 0,-1 0 0,0-1 0,0 1-1,-1 0 1,1 0 0,0 1 0,-1-1 0,0 0-1,0 1 1,-4-4 0,-8-4-25,-29-17 1,38 24 21,-9-5-35,-1 1 0,1 0 1,-1 1-1,-1 1 1,-25-5-1,30 8-573,-1 1 0,1 0 0,0 1 0,-24 2 0,34-2 341,1 0 1,-1 1 0,0-1 0,1 0 0,-1 1 0,1-1 0,-1 1-1,1 0 1,-1-1 0,1 1 0,-1 0 0,1 0 0,0 0 0,-1 0-1,1 0 1,0 0 0,0 1 0,0-1 0,0 0 0,0 1 0,0-1-1,0 0 1,0 1 0,1-1 0,-1 1 0,0 2 0,-2 20-5578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7:4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54 6195,'0'0'2625,"-22"26"-2107,-67 85-281,85-107-232,1 1 0,0 0 0,0 0 0,0 0 0,1 0 0,0 0 0,0 0 0,0 1 0,0-1 0,1 1 0,0 0 0,0-1 0,0 1 0,1 0 1,0-1-1,1 8 0,0 5 0,-2-14-5,1 0 1,0 1 0,0-1-1,0 0 1,1 0 0,0 1-1,0-1 1,0 0 0,0 0-1,0 0 1,1 0 0,0 0-1,0 0 1,0 0 0,0 0-1,1-1 1,-1 1 0,1-1-1,0 0 1,0 0 0,0 0-1,1 0 1,-1 0 0,0-1-1,1 1 1,0-1 0,7 3-1,2 1 35,0-1-1,1 0 0,0-1 0,0 0 0,23 2 0,72-1 570,-104-5-465,0 0 0,0 0 0,0 0 0,0-1 0,0 0 0,0 0 0,0 0 1,-1-1-1,1 1 0,0-1 0,-1 0 0,6-4 0,-7 4-16,0-1 0,-1 0 0,1 0 0,0 1 0,-1-1 0,0-1 1,0 1-1,0 0 0,0-1 0,0 1 0,-1-1 0,0 1 0,1-1 0,-1 0 0,-1 1 0,2-5 0,1-22 638,0 1-1,-2 0 0,-4-57 1,2 76-694,0 0 1,-1 0 0,0 0-1,-1 0 1,0 1 0,0-1 0,-1 1-1,0 0 1,-1 0 0,0 0-1,-12-16 1,12 20-86,0-1 0,0 1 1,-1 0-1,0 0 0,0 1 0,0 0 0,0 0 1,-1 0-1,1 1 0,-1 0 0,0 0 0,0 0 0,0 1 1,-1 0-1,1 1 0,-14-2 0,6 2-812,1 1 0,0 0 0,-1 1 0,1 0-1,-24 6 1,-18 15-4626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7:5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253 243 4322,'0'0'6619,"22"7"-5522,72 19-236,-90-25-792,-1 0-1,1-1 0,0 1 1,-1-1-1,1 1 0,0-1 0,-1 0 1,1-1-1,0 1 0,-1-1 1,1 1-1,0-1 0,-1 0 1,1 0-1,5-4 0,-6 4-2,0-1-1,-1 0 1,1 0 0,-1-1-1,0 1 1,0 0-1,0-1 1,0 0-1,0 1 1,-1-1-1,1 0 1,-1 0-1,1 0 1,0-4-1,1-5 161,-1 0 0,0-1 0,-1 1 0,0 0 0,-1 0 0,-2-21 0,2 29-200,-1 0 1,0-1-1,0 1 1,0 0-1,0 0 1,0 0-1,-1 0 1,0 0-1,0 0 1,0 1-1,0-1 1,-1 1-1,1-1 1,-4-2-1,1 1-10,-1 0 0,1 1 0,-1 0 0,0 0 0,0 0 0,0 1 0,-13-5 0,1 2-8,0 1 1,-1 1 0,1 0-1,-1 2 1,-30-1-1,29 2-4,-1 1-1,1 1 0,0 1 1,0 1-1,-26 6 0,41-7-7,0-1 0,0 1 0,0 0-1,0 0 1,0 1 0,0 0 0,1 0-1,-1 0 1,1 0 0,0 0 0,0 1-1,0 0 1,0 0 0,1 0-1,-1 0 1,1 1 0,0-1 0,1 1-1,-1 0 1,1 0 0,0-1 0,0 2-1,0-1 1,1 0 0,-2 8-1,2-5-14,0-1-1,1 0 0,-1 1 0,1-1 0,1 1 1,0-1-1,0 0 0,3 11 0,-3-14 12,1 1 0,0-1-1,0 0 1,0 0 0,0 0 0,1 0 0,0-1-1,0 1 1,0-1 0,0 1 0,0-1 0,1 0-1,-1 0 1,8 4 0,3 1 6,0-1 1,1 0-1,0-1 1,0-1-1,0 0 1,1-1-1,28 3 1,6-2 84,57-3 0,-81-2-24,-25 0 323,-2 0-348,-1 1 0,1-1 1,-1 0-1,1 1 0,-1-1 1,0 0-1,1 0 0,-1 0 0,1 0 1,-1 0-1,-2-1 0,-6 0 32,-6 1-64,0 0-1,0 1 1,0 1-1,-30 8 1,38-7-13,0 0 1,1 0-1,-1 0 1,1 1 0,0 1-1,0-1 1,0 1 0,0 0-1,1 1 1,0-1-1,-9 11 1,10-8-20,-1 1 1,1-1-1,0 1 0,0 0 0,1 0 1,1 1-1,-1-1 0,2 1 0,-4 15 1,5-20-9,0 0 0,1 0 1,-1 0-1,1 1 0,0-1 1,0 0-1,1 1 0,-1-1 0,1 0 1,0 0-1,1 0 0,-1 0 1,1 0-1,0 0 0,0 0 1,1 0-1,-1-1 0,1 1 1,5 6-1,-1-6 16,-1 1-1,1-1 1,0 0-1,0-1 1,0 0 0,0 0-1,1 0 1,0-1-1,0 0 1,0-1 0,0 0-1,9 1 1,10 1 24,1-2 0,36-2 0,-32 0 5,-27 0 6,1 0-1,-1-1 0,0 1 0,1-1 1,-1 0-1,0 0 0,0-1 0,0 0 1,9-4-1,-12 5 30,1-1 0,-1 0 1,1 0-1,-1 0 0,1 0 1,-1-1-1,0 1 0,0-1 0,0 1 1,0-1-1,-1 1 0,1-1 1,-1 0-1,1 0 0,-1 0 0,0 0 1,0 0-1,0-3 0,2-14 330,-2 1 0,0-1-1,-2-26 1,1 24-277,-1 12-81,1 0-1,-2 0 0,1 1 1,-1-1-1,0 0 0,-1 0 1,-1 1-1,1 0 0,-1-1 1,-1 1-1,0 1 0,0-1 1,0 1-1,-1 0 0,-1 0 1,-10-11-1,14 17-147,-1 0-1,1 0 1,0 0 0,-1 1-1,1-1 1,-1 1 0,0 0-1,1 0 1,-1 0 0,0 0-1,0 1 1,0-1 0,1 1-1,-1 0 1,0 0 0,-7 1-1,10-1-136,0 0 0,-1 0 0,1 1 0,0-1 0,-1 0 0,1 0 0,0 1 1,0-1-1,-1 1 0,1-1 0,0 1 0,0-1 0,-2 2 0,-11 18-5471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7:5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239 438 4722,'0'0'4384,"14"-7"-3493,47-23-19,-55 26-760,1 0 1,-1 0-1,0-1 1,0 0-1,0 0 1,0 0-1,-1-1 1,0 0-1,0 0 1,-1 0-1,1-1 1,-1 1-1,-1-1 1,1 0-1,-1 0 1,4-14-1,-3 1 88,0-1 0,-1 1-1,-2-1 1,0-30 0,-1 40-131,0 2 54,0 0 1,0 0 0,-3-16 0,2 22-92,0 0 0,0 0 0,-1 0 0,1 0 0,0 0 0,-1 0 0,0 0 1,0 1-1,0-1 0,0 1 0,0-1 0,0 1 0,0 0 0,-4-3 0,-4-1 11,0 0 0,0 1-1,0-1 1,-1 2-1,0 0 1,0 0-1,0 1 1,0 0-1,-20-2 1,4 3 7,0 0-1,0 2 1,-30 3 0,52-3-45,0 1-1,0 0 1,1 0 0,-1 0 0,0 0 0,0 1-1,1 0 1,-1 0 0,1 0 0,-1 1 0,1-1 0,0 1-1,0 0 1,0 0 0,0 0 0,1 1 0,-1-1 0,1 1-1,0 0 1,0 0 0,-3 5 0,2 1-13,0-1 1,0 0 0,1 1-1,0 0 1,1 0-1,0 0 1,1 0 0,0 0-1,1 16 1,0-20-1,0-1 0,1 1 1,0 0-1,0 0 0,0 0 0,1-1 1,0 1-1,0-1 0,0 1 1,1-1-1,-1 0 0,8 9 1,-5-7 0,1 0 0,1 0 0,-1-1 1,1 0-1,0 0 0,1-1 0,12 8 1,-2-4 14,1-1 1,-1-1 0,1 0 0,0-2 0,1 0 0,-1-1 0,23 2 0,90-3 126,-102-3-6,-29 0-19,-21 0 407,1 1-461,0 1-1,0 0 1,0 1 0,1 1-1,-28 10 1,33-10-71,2 1 0,-1 0 0,0 1 0,1 0 0,0 1 0,1 0 0,-1 1 0,2 0 0,-15 14 0,22-19-12,-1 1 0,0 0 0,1-1 0,0 1 0,0 0 0,0 1 0,1-1 0,-1 0 1,1 0-1,0 1 0,0-1 0,0 1 0,1-1 0,0 1 0,0-1 0,0 1 0,0-1 0,1 1 0,-1-1 0,1 0 0,0 1 0,1-1 0,-1 0 0,1 1 0,-1-1 0,2 0 0,-1 0 0,0-1 0,1 1 0,-1 0 0,1-1 0,0 1 0,0-1 0,0 0 0,1 0 0,6 5 0,4 0-30,-1 0 0,1-1 0,0 0 0,1-1 0,-1-1 0,1 0 0,23 3 0,-4-2 69,0-3 1,47 0 0,-77-4 65,0 1 1,1-1 0,-1 0 0,0 0 0,0 0 0,0 0 0,0-1 0,0 1 0,-1-1 0,1 0 0,0-1-1,-1 1 1,1 0 0,-1-1 0,0 0 0,0 0 0,0 0 0,0 0 0,-1 0 0,1-1 0,-1 1 0,0-1-1,0 0 1,0 1 0,0-1 0,0 0 0,-1 0 0,2-8 0,-1 5 14,-1 1 0,1-1 0,-2 0 0,1 0 0,0 0 1,-1 0-1,-1 0 0,1 0 0,-1 0 0,0 0 0,-1 1 0,1-1 0,-1 0 1,-1 1-1,1-1 0,-1 1 0,-5-9 0,-1 3-143,0 1-1,-1 0 1,-1 0-1,1 1 1,-18-12-1,19 15-584,-1 1 0,-1 0 0,1 1-1,-14-6 1,-28-4-4343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8:07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6867,'0'0'3218,"28"-16"-3093,94-48-50,-116 61-72,-1 1 1,1 0 0,0 0-1,-1 1 1,1-1-1,0 1 1,0 1 0,0-1-1,0 1 1,0 0 0,10 1-1,-11 0-4,-1 1-1,1-1 0,-1 0 1,1 1-1,-1 0 1,0 0-1,0 1 1,0-1-1,0 1 0,0 0 1,6 6-1,-4-3-2,0 1-1,-1 0 1,0 1-1,0-1 1,-1 1-1,0 0 1,0 0-1,-1 1 1,0-1-1,0 1 1,2 16-1,-2-10-14,-2-1-1,1 1 1,-2 0 0,-2 23-1,2-32 38,-1-1 0,-1 1 0,1 0 0,-1-1 0,1 0 0,-2 1 0,1-1 0,-1 0 1,1 0-1,-1 0 0,-1 0 0,1-1 0,-1 1 0,-6 5 0,-1 0 211,-1 0 0,-1-2 0,0 1 0,0-1 0,-1-1 0,0 0 1,0-1-1,0-1 0,-1 0 0,0-1 0,0-1 0,0 0 0,0-1 0,0 0 0,-23-1 0,38-2-207,0 0-1,0 1 0,-1-1 0,1 1 0,0-1 0,0 1 0,0-1 0,0 0 0,0 1 0,0-1 0,0 1 0,0-1 0,0 0 1,0 1-1,0-1 0,0 1 0,0-1 0,1 0 0,-1 1 0,0-1 0,0 1 0,1-1 0,-1 1 0,0-1 0,1 1 0,-1-1 1,0 1-1,1-1 0,0 0 0,6-1-24,0-1 0,1 1 0,-1 1 0,1 0 1,-1 0-1,1 0 0,-1 1 0,1 0 0,12 1 1,7 0-10,-23-1 10,99 4-14,-91-2 5,1 0 0,-1 1-1,0 0 1,0 1 0,0 0 0,14 8 0,-14-6-16,-1 0 1,20 15-1,-29-19 12,1 0 1,-1 0-1,0 0 0,1 1 1,-1-1-1,0 1 0,-1-1 0,1 1 1,0 0-1,-1-1 0,1 1 1,-1 0-1,0 0 0,0 0 1,0 0-1,0 0 0,0 4 1,-1-3 8,0 0 0,0 0 0,0 0 0,0 0 0,0 0 0,-1 0 1,0 0-1,0 0 0,0-1 0,0 1 0,-1 0 0,1 0 1,-1-1-1,-3 5 0,2-4 29,-1 0-1,0 0 1,0-1 0,0 1 0,0-1-1,-1 0 1,1 0 0,-1 0 0,0-1 0,-5 2-1,-1 1 6,0-1 0,-1-1 0,1 0-1,-1-1 1,0 0 0,0 0 0,0-2 0,0 1-1,0-1 1,1-1 0,-14-2 0,23 2-128,1 1 1,0-1 0,-1 0 0,1 1-1,0-1 1,0 0 0,0 0 0,0 0-1,0 0 1,0 0 0,0 0-1,0 0 1,0 0 0,1 0 0,-1 0-1,0 0 1,0 0 0,0-3-1,1 3-121,-1 0 0,1 0 0,0 1-1,-1-1 1,1 0 0,0 0 0,0 0-1,0 0 1,-1 0 0,1 0 0,0 0 0,0 0-1,1 0 1,-1 0 0,0 0 0,0 0-1,0 1 1,1-1 0,-1 0 0,0 0-1,1 0 1,-1 0 0,1 0 0,-1 1-1,1-1 1,-1 0 0,1 0 0,1 0-1,25-10-5065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8:07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62 5010,'0'0'3399,"-6"21"-2967,-15 67-218,20-82-204,-1 0 1,2 0-1,-1 0 0,1 0 1,0 0-1,0 0 1,0 0-1,1 0 0,0 0 1,0 0-1,1 0 1,0 0-1,0 0 0,0 0 1,0-1-1,1 0 1,0 1-1,0-1 0,1 0 1,-1 0-1,1 0 1,0-1-1,1 0 0,-1 1 1,6 3-1,-1-2 2,0-1 0,0 0 0,0 0-1,1 0 1,0-1 0,0-1 0,0 0 0,0 0 0,1-1-1,-1 0 1,1-1 0,15 0 0,-17-1 116,0 0 0,0 0 0,1-1 0,-1 0 0,0-1 0,0 0 0,12-5 0,-17 5-31,0 0 1,0-1-1,0 1 1,0-1 0,0 0-1,-1 0 1,1 0-1,-1-1 1,0 1-1,0-1 1,0 1 0,-1-1-1,1 0 1,-1 0-1,0 0 1,0-1-1,2-4 1,-1-4 199,0-1 1,-1 1-1,0 0 0,-1-1 1,0 1-1,-2-17 1,1 11-59,0 13-163,0 0-1,0 0 1,-1 0-1,0 0 1,0 0 0,-1 0-1,1 0 1,-1 0-1,-1 1 1,1-1 0,-1 1-1,0 0 1,0-1-1,0 1 1,-1 0-1,0 1 1,0-1 0,0 1-1,0 0 1,-1 0-1,0 0 1,0 0 0,0 1-1,0 0 1,0 0-1,-9-3 1,-5 0-86,0 2 0,0 0 0,0 1 0,-1 1 0,1 1 0,-1 0 0,-30 4 0,45-3-215,1 0 0,0 1-1,0 0 1,-1-1 0,1 1 0,0 1-1,0-1 1,0 1 0,0-1 0,0 1 0,1 0-1,-1 1 1,0-1 0,1 0 0,0 1 0,-6 5-1,-14 20-4386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8:08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2 2305,'0'0'7499,"2"-1"-6928,-2 1-541,1 0 0,-1 0 0,1 0 0,-1 0 0,1 0 0,-1 0 0,0 0 0,1 0 0,-1 0 0,1 0 0,-1 0 0,1 0 0,-1 0 0,1 0 0,-1 1 0,1-1 0,-1 0 0,0 0 0,1 0 0,-1 1 0,1-1-1,-1 0 1,0 0 0,1 1 0,-1-1 0,0 0 0,1 1 0,-1-1 0,0 1 0,0-1 0,1 1 0,8 18 615,-6-13-357,5 11-84,-2 0-1,0 1 1,-1-1-1,0 1 1,-2 0-1,0 1 1,-1-1-1,-1 0 1,-1 32 0,-2-39-188,0-1 0,0-1 0,-1 1 0,0 0 0,0-1 0,-1 1 1,0-1-1,-1 0 0,0 0 0,-1-1 0,0 1 0,0-1 1,0-1-1,-9 8 0,3-2-78,-2-2-1,1 1 1,-2-2 0,1 0-1,-1 0 1,-1-2 0,-18 9-1,-1-6-1746,14-8-3054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11 242 7475,'0'0'6137,"-2"6"-5873,-6 187 18,8-163-2519,0-19-4193</inkml:trace>
  <inkml:trace contextRef="#ctx0" brushRef="#br0" timeOffset="1">22 18 10069,'0'0'6659,"-8"-17"-6691,8 22-1809,0 14-1185,0 5-783,0 3-2242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8:08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3618,'0'0'8868,"-3"26"-8081,-6 88-259,9-106-490,0 0 0,0-1 0,1 1 0,0 0 0,0 0 1,1-1-1,0 1 0,1-1 0,-1 1 0,1-1 0,1 0 0,-1 0 0,1 0 0,1-1 0,-1 1 0,1-1 0,0 0 1,0-1-1,8 8 0,-4-7-39,-1 0 1,1 0 0,0-1-1,0 0 1,0-1 0,1 0 0,0 0-1,0-1 1,0-1 0,0 1-1,0-1 1,14 0 0,-21-2 28,21 2-236,-1-1 1,1-1-1,0-1 1,34-6-1,-53 6 124,0 0-1,0 0 1,0-1-1,0 1 1,0-1-1,-1 0 1,1-1 0,0 1-1,-1-1 1,0 0-1,1 0 1,-1 0-1,-1-1 1,1 1-1,0-1 1,-1 0 0,0 0-1,0-1 1,0 1-1,0 0 1,-1-1-1,1 0 1,-1 1-1,0-1 1,-1 0 0,3-10-1,-2 6 172,-1 0 0,0-1 1,0 1-1,-1-1 0,0 1 0,0-1 0,-1 1 0,-1-1 1,0 1-1,0 0 0,0-1 0,-1 1 0,-1 1 0,-7-16 0,7 16 377,4 7-266,-1 0 0,1-1 1,-1 1-1,0-1 0,1 1 0,-1 0 0,0 0 0,0-1 0,0 1 0,0 0 1,0 0-1,0 0 0,0 0 0,0 0 0,-2-1 0,0 19-49,4 261-103,1-250-215,1 0 1,1-1-1,1 0 1,2 0 0,0 0-1,13 26 1,-18-48-273,1 0 1,-1 0-1,1 0 1,1-1 0,-1 1-1,1-1 1,0 0-1,0 0 1,0 0-1,0 0 1,7 4 0,23 8-3690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8:09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74 131 4930,'0'0'5259,"-14"22"-4971,-1 0-248,1 1 0,-11 27 0,24-48-40,0 1 0,0-1 1,1 0-1,-1 1 0,1-1 1,-1 1-1,1-1 0,0 1 0,0 0 1,0-1-1,0 1 0,0-1 1,1 1-1,-1-1 0,1 1 1,0-1-1,0 0 0,0 1 0,0-1 1,1 3-1,1-1-6,1 0 0,-1 0 1,1 0-1,-1-1 0,1 1 0,8 4 0,-8-5 1,9 6 10,1-1 0,0 0 0,1-1 0,-1-1 0,1 0 0,0-1 0,1-1-1,-1 0 1,1-1 0,0-1 0,0 0 0,-1-1 0,18-2 0,-28 1 35,0 0 0,-1 0 0,1-1-1,-1 1 1,1-1 0,-1 0 0,1 0-1,-1-1 1,0 1 0,0-1 0,1 0-1,-1-1 1,-1 1 0,1 0 0,0-1-1,0 0 1,-1 0 0,0 0 0,1 0 0,-1-1-1,-1 1 1,1-1 0,0 0 0,-1 0-1,0 0 1,0 0 0,0 0 0,0 0-1,-1-1 1,1 1 0,0-7 0,1-2 277,-1-1-1,-1 1 1,0-1 0,-1 0 0,0 0 0,-1 1 0,-1-1-1,0 1 1,0-1 0,-6-13 0,5 18-261,0 0 1,-1-1-1,-1 1 0,1 1 0,-2-1 1,1 1-1,-1 0 0,0 0 1,-1 0-1,0 1 0,0 0 1,0 1-1,-1-1 0,-12-7 1,14 11-101,-1 0-1,0 0 1,0 0 0,0 1 0,0 0 0,0 0-1,-1 1 1,1 0 0,-1 0 0,1 0 0,0 1-1,-1 1 1,-9 0 0,11 0-359,1 0 1,-1 0-1,1 1 0,0-1 0,-1 1 1,1 0-1,0 1 0,0-1 1,0 1-1,0 0 0,1 0 0,-1 1 1,1-1-1,0 1 0,0 0 1,0 0-1,-6 9 0,-11 31-5941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8:09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0 4322,'0'0'9396,"56"145"-9012,-56-97 17,-3 2-225,-32-1-32,-8-9-80,-2-6-64,0-12-544,15-17-2418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8:1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37 8244,'0'0'3842,"21"-6"-3765,65-20-1166,-83 25 792,-1 0 0,1 0 0,0 1 0,0-1 0,0 1 0,-1-1 0,1 1 0,0 0-1,0 0 1,5 1 0,-16 9-3673,0-6 3870,-1-1 0,1-1 0,-1 0 0,1 0 0,-1 0 0,-13 0 0,-61-2 1640,46 0 1644,35 0-3048,0 0-1,1 0 1,-1 1 0,0-1 0,1 0 0,-1 1 0,1 0 0,-1-1 0,1 1 0,-1 0 0,1 0-1,-1 0 1,1 0 0,0 0 0,-1 0 0,1 0 0,0 0 0,0 0 0,0 1 0,0-1 0,0 0-1,0 1 1,0-1 0,1 1 0,-1-1 0,0 1 0,1-1 0,-1 1 0,1 0 0,0-1 0,-1 1 0,1 2-1,-1 8-75,-1 0 0,2 0-1,1 19 1,0-13 238,-1-6-236,-1 2 105,2 0 0,-1 0 0,5 16 0,-5-26-144,1 0 0,0 0 0,1-1 0,-1 1 0,1 0 0,0-1 1,0 1-1,0-1 0,0 0 0,0 1 0,1-1 0,-1 0 0,1 0 0,0-1 1,0 1-1,4 2 0,-4-3-4,1-1-1,0 0 1,-1 1 0,1-1 0,0-1-1,0 1 1,-1 0 0,1-1 0,0 0 0,6 0-1,-2-1 177,-1 1-1,0-1 1,1-1-1,10-2 1,-11 1-89,12-4 70,2 0 0,28-6-1,-43 12-182,1 0-1,-1 1 0,1-1 0,-1 1 0,1 1 0,-1-1 0,1 1 0,-1 0 0,1 1 1,-1-1-1,0 1 0,9 4 0,-3 1-1,0 0 1,-1 1-1,0 0 1,0 0-1,-1 2 1,13 12 0,-16-14-3,0 1 0,0-1 1,-1 1-1,0 1 1,0-1-1,-1 1 0,-1 0 1,6 16-1,-9-24 12,0 0 0,0 0 1,-1 0-1,1 1 0,-1-1 0,1 0 0,-1 1 1,0-1-1,0 0 0,0 1 0,0-1 0,-1 0 0,1 1 1,0-1-1,-1 0 0,0 0 0,0 0 0,1 1 0,-1-1 1,0 0-1,-1 0 0,1 0 0,0 0 0,-1 0 1,1-1-1,-3 4 0,-1-2 20,0-1-1,0 1 1,0-1-1,0 0 1,-1 0 0,1-1-1,-1 0 1,1 0 0,-1 0-1,-5 0 1,-17 1-136,-34-2 0,25 0-1170,36 0 1244,-1 0-226,0 0 0,0 1 0,0-1-1,1 0 1,-1 0 0,0 0 0,0 0 0,0-1 0,0 1-1,0 0 1,0-1 0,1 1 0,-1-1 0,0 0-1,0 0 1,1 0 0,-1 1 0,0-1 0,1-1-1,-1 1 1,1 0 0,0 0 0,-1-1 0,1 1 0,-2-3-1,1-14-5926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8:1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135 128 6675,'0'0'4781,"-16"27"-4610,-49 88-25,63-110-142,0 0 0,0-1-1,0 1 1,1 1 0,-1-1 0,1 0-1,0 0 1,1 0 0,0 1-1,-1-1 1,2 10 0,0-11-1,0-1 0,0 1 0,0 0 1,1 0-1,-1 0 0,1-1 0,0 1 0,0-1 1,0 1-1,0-1 0,1 0 0,3 4 0,1-1 35,0 0-1,1 0 0,0-1 1,0 0-1,1 0 0,-1-1 0,1 0 1,0-1-1,13 4 0,-3-3 228,0 0 0,0-2 0,0 0 0,1-2 0,27-2 0,-43 2-161,0 0-1,0 0 1,0-1 0,0 0-1,0 0 1,0 0-1,0 0 1,0-1-1,0 0 1,-1 1-1,1-1 1,0-1 0,-1 1-1,0 0 1,1-1-1,-1 0 1,5-5-1,-5 3 39,0 1 0,0-1-1,-1 0 1,1 0 0,-1 0-1,0 0 1,-1-1 0,1 1-1,-1 0 1,0-1-1,0 1 1,-1-1 0,0-5-1,1-2-55,0-1-1,-2 1 0,1 0 0,-2-1 0,0 1 0,0 0 1,-2 0-1,1 0 0,-2 1 0,1-1 0,-2 1 0,-10-18 1,8 16-89,-2 1 0,0 0 0,0 0 1,-1 1-1,-1 0 0,-16-13 1,19 19-255,0 0 0,-1 0 0,0 1 0,1 0 0,-1 1 1,-1 0-1,1 0 0,-1 1 0,1 1 0,-18-3 1,-41 3-4443,-3 2-3270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1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22 704,'0'0'12916,"0"-3"-11617,0-12-283,0 12 1207,0 5-2141,-8 204 572,8-196-640,0 0 1,0 0-1,1 0 1,1 0-1,4 18 1,-4-24-10,0 0 0,0 0 1,0 0-1,0 0 0,0-1 0,1 1 1,0-1-1,0 0 0,0 1 0,0-1 1,0-1-1,1 1 0,-1 0 0,1-1 1,-1 0-1,6 3 0,-1-2 3,0 0-1,1-1 0,-1 1 1,0-2-1,1 1 1,-1-1-1,1-1 1,-1 1-1,1-1 0,0-1 1,-1 0-1,1 0 1,-1 0-1,0-1 1,1 0-1,-1-1 0,0 0 1,0 0-1,0-1 1,-1 0-1,1-1 1,-1 1-1,0-1 1,-1 0-1,1-1 0,-1 0 1,0 0-1,0 0 1,0-1-1,-1 0 1,0 0-1,7-15 1,-10 16 28,0 1 1,-1-1 0,0 0 0,0 0 0,-1 1 0,1-1 0,-1 0 0,-1-8 0,0-4 530,-5 8 567,6 9-1115,0 1-1,0 0 1,0 0 0,0 0-1,-1 0 1,1 0-1,0 0 1,0-1-1,0 1 1,0 0 0,0 0-1,0 0 1,0 0-1,0 0 1,-1 0-1,1 0 1,0-1 0,0 1-1,0 0 1,0 0-1,0 0 1,0 0-1,-1 0 1,1 0 0,0 0-1,0 0 1,0 0-1,0 0 1,-1 0-1,1 0 1,0 0 0,0 0-1,0 0 1,0 0-1,0 0 1,-1 0-1,1 0 1,0 0 0,0 0-1,0 0 1,0 0-1,0 1 1,-1-1-1,1 0 1,0 0 0,0 0-1,0 0 1,0 0-1,0 0 1,0 0-1,0 0 1,0 1 0,-1-1-1,1 0 1,0 0-1,0 0 1,0 0-1,0 1 1,-1 80-268,3 103-1548,-3-183 1523,1 1 1,1-1-1,-1 0 1,0 1-1,0-1 0,0 1 1,1-1-1,-1 1 1,1-1-1,-1 0 1,1 1-1,-1-1 1,1 0-1,0 1 1,0-1-1,0 0 1,0 0-1,0 0 1,0 0-1,0 0 0,0 0 1,0 0-1,0 0 1,0 0-1,1-1 1,-1 1-1,0 0 1,1-1-1,-1 1 1,1-1-1,-1 1 1,0-1-1,1 0 1,-1 0-1,3 1 0,21-1-5811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1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5 109 7764,'0'0'7806,"-1"5"-7254,0 2-532,0 12-5,0-1 1,0 1 0,3 21-1,-1-35-18,0 1 0,0 0 0,1-1 0,-1 1 0,1-1 0,0 0 0,1 1 0,-1-1 0,1 0 1,0 0-1,0-1 0,1 1 0,0-1 0,-1 1 0,6 3 0,-3-3-3,0-1 0,0 0 0,1 0 0,-1-1 0,1 1 0,0-1 0,0-1 0,0 0 0,1 0 0,-1 0 0,10 1 0,6-1 15,-1-1 1,34-3 0,-47 1 3,-1 0 0,1 0 1,0-1-1,0-1 0,-1 0 0,1 0 0,-1 0 0,0-1 1,0 0-1,0-1 0,12-10 0,-15 11 156,0 0 0,0 0 0,0-1 0,-1 0 0,0 1 0,0-2 0,0 1 0,-1 0 0,0-1-1,0 0 1,0 0 0,-1 0 0,0 0 0,0 0 0,0 0 0,-1 0 0,1-10 0,-1 8 154,-1-1 0,0 0 1,0 0-1,-2-9 0,1 15-253,0-1 0,0 1-1,-1-1 1,1 1-1,-1-1 1,1 1-1,-1 0 1,0 0 0,0 0-1,-1 0 1,1 0-1,-4-3 1,-5-3-22,0 0 0,0 1 0,-1 0 0,0 1 0,0 1-1,-1 0 1,0 0 0,0 1 0,-22-4 0,8 2-751,-1 3-1,0 0 1,-47 0 0,72 4 389,1 0 0,-1 0 1,0 0-1,1 1 0,-1-1 1,0 1-1,1-1 0,-1 1 0,-3 2 1,5-3 14,-1 1 0,1 0 0,0 0 0,0 0 0,0 1 0,0-1 0,0 0 0,0 0 0,0 0 0,0 1 0,0-1 0,1 1 0,-1-1 0,1 0 0,-1 1 0,0 1 0,-4 32-7972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2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1601,'0'0'10223,"0"-2"-8742,0-3 2294,1 23-2793,7 17-811,21 56 0,-18-58-57,15 65 1,-22-60-95,3 14 80,-6-52-394,-1 1 1,1-1 0,-1 1 0,1-1 0,-1 0 0,1 0 0,0 1 0,-1-1-1,1 0 1,0 0 0,-1 0 0,1 1 0,0-1 0,-1 0 0,1 0 0,0 0-1,-1 0 1,1 0 0,0 0 0,-1-1 0,1 1 0,0 0 0,-1 0 0,1 0 0,0-1-1,-1 1 1,1 0 0,-1-1 0,1 1 0,0-1 0,5-15-4683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2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35 2289,'5'-3'12806,"-5"3"-12742,-5 120-77,3-134 120,1 0 0,-2 0 1,0 0-1,-5-16 0,-7-29 619,15 56-508,0 3-195,0 0-1,0 0 1,0 0-1,0 0 1,0 0-1,0-1 1,0 1-1,0 0 1,0 0-1,0 0 1,0 0-1,0 0 1,-1-1-1,1 1 1,0 0-1,0 0 1,0 0-1,0 0 1,0 0-1,0 0 1,0-1-1,0 1 1,0 0-1,-1 0 1,1 0-1,0 0 1,0 0-1,0 0 1,0 0-1,0 0 1,0 0-1,-1 0 1,1 0-1,0 0 1,0 0-1,0 0 1,0 0-1,0 0 1,-1 0-1,1 0 1,0 0-1,0 0 1,0 0-1,0 0 1,0 0-1,-1 0 1,1 0-1,0 0 1,0 0-1,0 0 0,-1 15-400,-2 115 1034,-7-219 1134,10 88-1451,-2 2-324,1 7-163,1 81-139,10 289 563,-5-304-132,-3-39-3,11 65 1,-13-100-188,0 1-1,0-1 1,0 1 0,0-1 0,0 1 0,0-1-1,0 1 1,1 0 0,-1-1 0,0 1 0,0-1 0,1 0-1,-1 1 1,0-1 0,1 1 0,-1-1 0,1 1-1,-1-1 1,0 0 0,1 1 0,-1-1 0,1 0 0,-1 1-1,1-1 1,-1 0 0,1 0 0,-1 1 0,2-1 0,-1 0-89,0 0 1,0 0 0,0-1-1,0 1 1,0 0 0,0 0-1,0-1 1,0 1 0,0-1-1,0 1 1,0-1 0,0 1 0,1-2-1,23-23-3347,-7-4-296,-6-4-971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2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47 117 6131,'0'0'8444,"-8"-12"-7399,-24-38-471,26 35-444,9 8-71,3 3-58,0 1 0,-1 0 0,1 1 0,0-1 0,1 1 0,-1 0 0,11-1-1,51-5-79,-38 6 32,46 3-1,-66 0 27,-1 0 1,1 0 0,-1 2-1,0-1 1,0 1 0,0 0 0,0 1-1,0 0 1,9 6 0,0 2-53,-1 0 1,0 2-1,-1 0 1,0 1-1,19 24 1,-29-31 33,0 1 1,0-1 0,-1 1 0,0 0 0,0 1 0,-1-1 0,0 1 0,-1 0 0,0 0 0,0 0 0,-1 0-1,-1 0 1,1 13 0,-2-20 39,0 1-1,0-1 0,-1 1 0,1-1 1,-1 1-1,0-1 0,0 1 0,-1-1 1,1 0-1,0 0 0,-1 1 1,0-1-1,0 0 0,-4 4 0,2-2 14,0-1 1,0-1-1,-1 1 0,0 0 0,0-1 0,0 0 0,0 0 0,-7 2 1,-3 1 138,0-2 1,-1 1 0,1-2 0,-1 0-1,-27 1 1,29-3 43,0 0 0,-1-1-1,1-1 1,-25-4 0,34 3-354,0 1 0,1-1 0,0 0 0,-1 0 0,1 0 0,0 0 1,0-1-1,0 1 0,0-1 0,1 0 0,-1-1 0,1 1 0,0-1 0,-1 1 0,2-1 0,-1 0 0,-4-7 0,2-3-4845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10197,'0'0'2844,"-7"25"-2663,-22 81-21,27-96-149,0 0 0,0 0 0,1 0 0,0 0 0,1 0-1,1 11 1,-1-8 15,1-9-25,-1-1 0,0 1 0,1-1 0,0 1 0,0-1 0,0 1 0,0-1 0,0 0 0,1 0 0,-1 0 0,1 1 0,0-1 0,0-1 0,0 1 0,0 0 0,1 0 0,-1-1 0,1 0 0,0 1 0,-1-1 0,1 0 0,0 0 1,0-1-1,1 1 0,-1 0 0,0-1 0,0 0 0,1 0 0,3 1 0,10 2-5,0-1 0,1-1 0,-1-1 0,28-1 0,-30 0 35,-11 0-26,1 0-1,0 0 0,0-1 1,0 0-1,-1 0 0,1 0 0,-1-1 1,1 1-1,-1-1 0,1 0 1,-1 0-1,0-1 0,0 1 1,0-1-1,0 0 0,0 0 1,-1 0-1,1-1 0,4-5 1,-4 3 55,-1 0 0,1 0 1,-1 0-1,0 0 0,0-1 0,-1 1 0,0-1 1,0 0-1,-1 0 0,1 1 0,-1-1 1,-1-14-1,1 9 344,0 9-207,-1-1 0,1 1 1,-1 0-1,0 0 0,0 0 1,0-1-1,-1 1 0,1 0 1,-1 0-1,0 0 1,-2-6-1,36 28-15380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2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3890,'0'0'4701,"4"9"-4539,-1-5-137,-2-2-7,0 1 0,0-1 1,0 1-1,0-1 0,1 1 1,0-1-1,-1 0 0,1 0 1,0 0-1,0 0 0,0 0 1,0 0-1,0-1 0,1 1 1,-1-1-1,0 1 0,1-1 1,-1 0-1,1 0 0,-1 0 1,1 0-1,0 0 0,5 0 1,4 0 95,-1-1 1,1 0 0,0 0 0,0-1 0,0-1-1,0 0 1,-1-1 0,22-7 0,-28 8-50,0-1 0,1 0 0,-1 0 1,0 0-1,-1-1 0,1 0 0,-1 0 0,1 0 1,-1 0-1,0-1 0,-1 0 0,1 1 0,-1-1 0,0-1 1,0 1-1,0 0 0,-1-1 0,0 1 0,2-10 1,0-2 615,-2 0 0,0-1 0,-1 1 0,-2-29 1,0 7 1834,-1 90-1649,0-3-883,4 59 0,-1-100-38,0-1 0,1 1 0,0-1 0,0 1 0,0-1 0,4 8 0,-5-12-60,0 1 0,1-1 0,-1 0 0,1 1 0,-1-1 0,1 0 0,0 0 1,0 0-1,0 0 0,0-1 0,0 1 0,0 0 0,0-1 0,1 0 0,-1 1 1,1-1-1,-1 0 0,5 1 0,4 0-788,0-1 0,0 0 0,0-1 0,0 0-1,0 0 1,0-1 0,17-4 0,-22 2-146,1 0 0,-1 0 0,0-1 0,7-3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2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41 10293,'0'0'8628,"-8"-41"-8628,16 41-160,0 0-913,0 0-1312,0 5-1441,-3 7-768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2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3794,'0'0'8988,"-6"1"-8345,-19 6-451,60-1-256,142-5 339,-103-6-6366,-68 4 2561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2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3554,'0'0'9575,"0"0"-9511,-1 0 0,1 0 1,-1 0-1,1 0 0,0 0 0,-1 0 1,1 0-1,0 0 0,-1 0 1,1 0-1,-1 0 0,1 0 1,0 0-1,-1 0 0,1 1 1,0-1-1,-1 0 0,1 0 0,0 0 1,-1 1-1,1-1 0,0 0 1,0 0-1,-1 1 0,1-1 1,0 0-1,0 0 0,0 1 0,-1-1 1,1 0-1,0 1 0,0-1 1,0 1-1,0-1 0,-1 0 1,1 1-1,0-1 0,0 1 0,0 26-91,8 195-103,-2-79 205,-6-123-46,0-19 0,-1 0 1,1-1-1,0 1 0,0 0 1,-1 0-1,1 0 0,0 0 1,-1-1-1,1 1 0,-1 0 1,1 0-1,-1-1 0,1 1 1,-1 0-1,0-1 0,1 1 1,-1-1-1,0 1 0,1-1 1,-1 1-1,0-1 0,0 1 1,1-1-1,-1 0 0,0 1 1,0-1-1,0 0 0,0 0 1,0 1-1,-1-1 0,-32 2 864,30-2-819,-7 0-21,-1 1 46,1-1-1,0-1 1,0 0 0,-14-3 0,21 2-221,0 1 1,0 0-1,1-1 0,-1 0 1,1 0-1,0 0 0,-1 0 1,1 0-1,0-1 1,0 1-1,0-1 0,1 0 1,-1 0-1,0 0 0,1 0 1,-2-4-1,-7-17-3824,4 2-3788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4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12 205 4994,'0'0'9679,"-3"-3"-8860,-6-5-107,16 14 36,20 18-417,256 219 165,-217-192-418,2-3-1,113 58 0,-102-68-55,2-4-1,1-3 1,1-4 0,2-3-1,0-5 1,1-2 0,176 8-1,131-26 46,-347-2-35,0-2 0,0-2 1,0-2-1,77-26 0,-89 22-5,-1-1 1,0-2-1,-1-1 0,-1-2 1,-1 0-1,47-40 0,-37 22 13,-2-1-1,-1-2 1,-2-1 0,-2-2-1,-2-1 1,31-57 0,-55 87 66,0 0 1,-1 0-1,-1-1 1,0 0-1,-1 0 1,0 0-1,-2-1 1,1 1-1,-2-1 1,0 0-1,-2-21 1,0 33-71,1 1 0,-1-1 0,0 1 0,0 0 0,0-1 0,0 1 0,-1 0 0,1 0 0,-1 0 0,0 0 0,0 0 0,0 0 0,0 1 0,-1-1 0,1 1 0,-1-1 1,1 1-1,-1 0 0,0 0 0,0 0 0,0 0 0,0 0 0,-5-1 0,0 0-37,0 1 1,0-1 0,0 1-1,-1 1 1,1 0-1,-1 0 1,1 1 0,-12 0-1,15 1-12,1 0-1,0 0 1,0 1-1,0 0 1,0 0 0,0 0-1,0 0 1,0 0-1,0 1 1,1-1-1,-1 1 1,1 0-1,0 0 1,0 1-1,0-1 1,1 1-1,-1-1 1,1 1 0,-1 0-1,1 0 1,-3 8-1,5-12 6,0 0-1,0 0 1,0 1 0,0-1-1,-1 0 1,1 1-1,0-1 1,0 0 0,0 1-1,0-1 1,0 0-1,0 1 1,0-1 0,0 0-1,0 1 1,0-1-1,0 0 1,0 1 0,0-1-1,0 0 1,0 1-1,0-1 1,0 0 0,1 1-1,-1-1 1,0 0 0,0 0-1,0 1 1,0-1-1,1 0 1,-1 1 0,0-1-1,0 0 1,1 0-1,-1 1 1,14-2-36,15-10 107,43-33 44,-55 33-98,1 0 0,-1 1 0,2 0 0,22-8 0,-37 17-20,1 0-1,-1 0 0,1 0 0,-1 0 1,1 1-1,-1 0 0,1 0 0,0 0 1,-1 1-1,1-1 0,-1 1 0,1 0 1,-1 0-1,0 1 0,1-1 0,-1 1 1,8 4-1,0 3-46,1 0 0,-2 0 1,1 1-1,10 12 0,10 9-298,-17-18-1086,34 22 0,-40-30 305,0 0 0,0-1 0,0 0 0,1 0 0,16 4 0,22-2-5580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4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3057,'0'0'10981,"0"-2"-9708,0-10-174,0 10 200,0 8-1061,-1 63-152,3 93 377,0-152-447,-1 0 0,1-1 0,1 1 0,7 16 0,-9-21-43,2-1 0,-1 1 1,0-1-1,1 1 1,0-1-1,0 0 0,0 0 1,1-1-1,-1 1 1,1-1-1,5 5 0,-4-7-277,0 1-1,0-1 0,1 0 1,-1 0-1,1 0 0,-1-1 0,0 1 1,1-1-1,-1-1 0,1 1 1,-1-1-1,1 0 0,6-2 0,-3 0-480,0 1 0,0-2 0,16-8 0,31-21-3710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24 7475,'0'0'8169,"0"-19"-4204,0 15-4968,0 4 1021,0 1 1,-1 0-1,1 0 1,-1-1-1,1 1 0,-1 0 1,1 0-1,-1-1 1,1 1-1,-1-1 0,0 1 1,1-1-1,-1 1 1,0-1-1,1 1 1,-1-1-1,0 1 0,0-1 1,1 0-1,-1 1 1,0-1-1,0 0 1,0 0-1,0 0 0,1 0 1,-1 0-1,0 1 1,0-1-1,0-1 0,-1 1 1,-28-1 384,27 1-649,8 1-311,-1 0-439,-1 1 0,1-1 0,0 1 0,-1 0 0,7 3 0,2 3-5530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1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1393,'0'0'4330,"-14"-4"-2877,8 1 1664,247-7-4307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1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1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22 608,'66'-22'16112,"-66"43"-16056,3 11 149,0-1 1,2 1-1,14 48 0,2 12 19,-12-34-107,-3-1-1,-2 69 1,-4-125-94,0 0 1,0 0-1,-1 1 1,1-1-1,0 0 0,0 0 1,-1 1-1,1-1 0,-1 0 1,1 0-1,-1 0 1,0 0-1,1 0 0,-1 0 1,0 0-1,0 0 1,0 0-1,0 0 0,-1 1 1,-1 0 40,0 0 0,-1 0 0,1 0 1,0-1-1,-1 0 0,-6 2 0,-4 0 142,0 0-1,-23 0 0,34-3-185,-6 1 36,-15 0 102,-30-1-1,47 0-123,0-1 0,0 0 0,0-1 0,0 0 0,0 0 0,0 0 0,1 0 0,-12-7 0,7 2-4,0-1-1,0 0 0,1 0 0,0-1 1,0 0-1,1-1 0,-12-15 1,18 20-226,0 1 1,0-1-1,0 0 1,1-1 0,-1 1-1,1 0 1,1-1-1,-1 1 1,1-1 0,0 0-1,0 1 1,0-1-1,1 0 1,0 1 0,0-1-1,1 0 1,-1 0-1,1 1 1,3-11 0,-2 11-332,0 1 0,0 0 0,0 0 0,1 0 0,-1 0 0,1 0 0,0 1 0,0-1 0,4-3 1,45-32-8916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7619,'0'0'4627,"-22"14"-4513,22-14-114,-89 59 54,85-55-54,0-1 0,1 1 0,-1-1 0,1 1 1,0 0-1,0 1 0,0-1 0,1 0 0,0 1 0,0-1 1,0 1-1,0 0 0,0 0 0,1 0 0,0-1 1,0 1-1,1 1 0,-1-1 0,1 0 0,0 0 0,1 8 1,0-1-5,-2-7 2,1-1 0,0 1 0,0-1 0,1 0-1,-1 1 1,1-1 0,0 1 0,0-1 0,1 0 0,-1 0 0,1 0 0,0 0 0,0 0 0,0 0 0,1 0 0,-1-1 0,1 1 0,0-1 0,0 0 0,0 0 0,0 0 0,1 0 0,-1 0 0,1-1 0,0 1 0,-1-1-1,1 0 1,0 0 0,6 1 0,10 3 27,-1-1 0,1-1-1,1-1 1,-1-1 0,0-1-1,1 0 1,36-5 0,-56 4-2,1 0 1,0-1 0,-1 1-1,1 0 1,-1-1-1,1 1 1,-1-1-1,0 0 1,1 1 0,-1-1-1,0 0 1,1 0-1,-1 0 1,0 0 0,0 0-1,0 0 1,0 0-1,2-3 1,-1 1 121,0 0-1,-1 0 1,1 0 0,-1-1-1,0 1 1,0 0 0,0-1 0,0-4-1,0-1 223,0-2-1,-1 1 0,0 0 1,-1 0-1,-2-11 0,1 14-278,0 1-1,-1 0 1,0 0-1,0 0 0,0 0 1,-1 0-1,0 1 1,0-1-1,0 1 1,0 0-1,-1 0 1,0 1-1,-10-8 0,3 3-92,-1 1 0,1 0 0,-1 1-1,-1 0 1,-16-5 0,20 9-544,-1 0-1,1 1 1,-1 0 0,0 1 0,-18 0 0,16 3-3255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4130,'0'0'8425,"2"-8"-4882,5 9-3540,0 0 0,0 1 0,0 0 0,0 0 1,0 0-1,-1 1 0,1 0 0,7 4 0,0 0 20,296 160 398,-300-160-383,3 3 82,-5-7 3612,-11 1-3697,-4 3-54,0 0 0,-1 0 0,0-1 0,0-1 0,0 1 0,-17 7 1,1 0 6,-44 28 24,6-4 3,-113 52 0,163-86 586,51-3-11006,-6 0 2985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2369,'0'0'11854,"9"2"-15817,-4 0 2968,0 0-1,0 0 1,0 1-1,5 3 0,7 8-2397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41 3618,'0'0'6677,"0"-6"-5247,0-22-66,0 21 957,0 10-2388,0 17-32,1 33-100,-2-38 494,0-14 38,-1-6 156,2 4-476,-1-5 406,0 0 0,-1 0 0,0 0 0,-5-12 391,7 18-801,0 0-1,0 0 0,0 0 1,0 0-1,0 0 1,-1 0-1,1 0 0,0 0 1,0 0-1,0 0 0,0-1 1,0 1-1,0 0 1,-1 0-1,1 0 0,0 0 1,0 0-1,0 0 0,0 0 1,0 0-1,0 0 1,-1 0-1,1 0 0,0 0 1,0 0-1,0 0 1,0 0-1,0 0 0,-1 0 1,1 0-1,0 1 0,0-1 1,0 0-1,0 0 1,0 0-1,0 0 0,0 0 1,-1 0-1,1 0 1,0 0-1,0 0 0,0 0 1,0 1-1,0-1 0,0 0 1,0 0-1,0 0 1,0 0-1,0 0 0,0 0 1,0 1-1,0-1 0,0 0 1,-1 0-1,1 0 1,0 0-1,0 1 0,-2 11-52,0 0-1,0 1 0,1-1 0,1 23 0,0-8 53,0-16 6,-1 187 132,3-148-87,17 97 0,-18-145-217,-1 0 1,0 0 0,1-1-1,-1 1 1,1 0 0,-1-1-1,1 1 1,0 0 0,0-1-1,-1 1 1,1-1 0,0 1-1,1-1 1,-1 0-1,2 2 1,-2-2-106,0-1 1,1 1-1,-1-1 1,0 0-1,1 1 0,-1-1 1,1 0-1,-1 0 0,0 0 1,1 0-1,-1 0 0,1-1 1,-1 1-1,0 0 1,1 0-1,-1-1 0,0 1 1,1-1-1,-1 0 0,3-1 1,-1 0-418,1 0 1,0-1-1,0 1 1,-1-1-1,0 0 0,4-4 1,22-27-5692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92 1921,'0'0'8449,"3"-14"-7873,0 3-508,0 0 0,0-1 0,6-11 0,-8 22-61,0-1 0,1 0-1,-1 1 1,1-1 0,-1 1-1,1 0 1,0-1 0,0 1-1,-1 0 1,1 0 0,0 0-1,0 0 1,0 1 0,0-1-1,0 0 1,0 1 0,0 0-1,0-1 1,0 1 0,1 0-1,-1 0 1,0 0 0,0 0-1,0 0 1,0 1 0,2 0-1,7-1 12,0 0-11,-4-1-12,1 1 1,-1 0-1,1 0 0,-1 1 0,0 0 0,1 0 0,-1 1 0,0-1 0,0 2 0,0-1 0,0 1 0,0 0 0,7 4 1,-7-1 3,0-1 1,0 1-1,0 0 1,-1 0 0,0 1-1,0-1 1,-1 1 0,1 1-1,-2-1 1,1 1 0,-1 0-1,0 0 1,-1 0 0,0 1-1,0-1 1,0 1 0,-1 0-1,-1-1 1,0 1 0,0 0-1,0 0 1,-2 14 0,0-20 42,1 0 0,-1 0 0,0 0 0,0 0 1,0 0-1,-1 0 0,1 0 0,-1 0 0,1 0 0,-1-1 1,0 1-1,0-1 0,-1 1 0,1-1 0,0 0 1,-1 0-1,1 0 0,-1 0 0,0 0 0,1 0 1,-7 2-1,-6 3 358,-1 0 1,-31 8-1,43-14-326,-20 5 83,1-2-1,-1 0 1,1-2 0,-1 0-1,0-2 1,-34-3 0,57 2-235,0 1-1,-1 0 1,1 0 0,0-1 0,-1 1 0,1-1-1,0 1 1,-1-1 0,1 0 0,0 1 0,0-1-1,0 0 1,0 0 0,0 0 0,0 0 0,0 0 0,0 0-1,0 0 1,0 0 0,0 0 0,1-1 0,-1 1-1,0 0 1,1 0 0,-1-1 0,1 1 0,-1 0 0,1-1-1,0 1 1,0 0 0,-1-1 0,1 1 0,0-1-1,0 1 1,1-2 0,-1 0-167,0 1-1,0-1 1,1 1 0,-1 0-1,1-1 1,0 1 0,0 0 0,0-1-1,0 1 1,0 0 0,0 0-1,0 0 1,1 0 0,-1 0-1,1 0 1,0 0 0,0 0-1,-1 0 1,1 1 0,3-2-1,34-15-5121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6051,'0'0'9593,"-1"-5"-9003,1 3-529,-1-11 77,0 11-91,1 8 3,-1 54 126,2 82 249,-1-135-558,1 0 0,-1-1 0,1 1 0,0-1 1,1 1-1,-1-1 0,1 1 0,3 5 0,-4-11-112,0-1-1,-1 0 1,1 0-1,-1 0 1,1 1-1,0-1 1,-1 0-1,1 0 1,0 0-1,-1 0 1,1 0-1,0 0 0,-1 0 1,1 0-1,0 0 1,-1-1-1,1 1 1,0 0-1,-1 0 1,1 0-1,0-1 1,-1 1-1,1 0 1,-1-1-1,1 1 1,-1-1-1,1 1 1,-1-1-1,1 1 1,-1-1-1,1 1 1,-1-1-1,1 0 0,5-25-4572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 7619,'0'0'7844,"-13"-20"-7844,21 37-4706,2 5 912,-2 4-1568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9108,'0'0'4170,"-3"27"-3394,-2 88-255,6-107-499,-1-1 1,1 1-1,1 0 1,0-1-1,0 0 1,0 1-1,1-1 1,0 0-1,0 0 1,1 0-1,0-1 1,0 1-1,1-1 1,-1 0-1,1 0 1,1-1-1,-1 1 1,12 8 0,-16-13-19,7 5-5,-1 1 1,1-2-1,0 1 1,0-1 0,1 0-1,0-1 1,-1 0-1,2 0 1,-1-1-1,0 0 1,1-1-1,-1 0 1,1 0-1,-1-1 1,1 0-1,18-2 1,-24 1 19,1 0 1,-1-1 0,1 1-1,-1-1 1,1 0 0,-1-1-1,0 1 1,0-1-1,1 0 1,-1 0 0,0 0-1,-1 0 1,7-5-1,-4 2 59,-1 0-1,1-1 0,-1 0 0,0 0 1,0 0-1,-1-1 0,6-9 0,-4 3 38,-1 0-1,1 0 0,-2 0 0,0 0 1,-1-1-1,0 0 0,-1 0 0,1-21 1,-3 7-1201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59 104 7988,'0'0'5733,"-10"17"-5688,-29 56-10,37-69-34,0 0 0,1 0 0,0 1 0,0-1 0,0 0 0,0 1 0,1-1 0,0 1 1,0-1-1,0 0 0,0 1 0,1-1 0,0 1 0,0-1 0,0 0 0,0 0 0,1 1 0,-1-1 0,1 0 0,0 0 0,4 5 0,0-1 7,0 0-1,1-1 1,0 1-1,0-1 0,1 0 1,0-1-1,9 6 1,-6-6 10,0 0 0,0-1 1,0 0-1,0 0 0,1-2 0,-1 1 1,1-1-1,0-1 0,0 0 1,1-1-1,-1 0 0,0-1 1,19-2-1,-27 2 60,-1-1 0,1 1 0,-1-1 0,1 0 0,-1 0 1,1-1-1,-1 1 0,0-1 0,0 0 0,1 1 0,-1-1 0,-1-1 0,1 1 1,3-3-1,-1-1 86,0 1 1,-1-1 0,1 0-1,-1 0 1,-1 0 0,6-12-1,-3 3 114,-1 1-1,-1-1 0,0 0 1,-1 0-1,0-1 0,0-17 1,-3 25-159,0-4 138,1 1 1,-4-21 0,2 28-219,1 0-1,-1 1 0,0-1 0,-1 1 1,1-1-1,-1 1 0,0-1 0,0 1 1,0 0-1,0 0 0,0 0 0,-4-4 1,-4-2-122,-1 0 0,0 1 1,0 0-1,-1 1 0,0 0 1,-1 1-1,1 0 0,-1 1 0,0 0 1,-1 1-1,1 1 0,-1 0 1,1 1-1,-1 0 0,0 1 0,-16 1 1,27 0-209,1-1 0,-1 1 0,1 0 1,-1 0-1,1 0 0,0 1 0,-1-1 0,1 1 1,-1-1-1,1 1 0,0 0 0,-1 0 0,1 0 1,0 0-1,0 0 0,0 0 0,-1 1 0,1-1 1,1 1-1,-1-1 0,-2 3 0,-9 21-5554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6963,'0'0'8377,"-4"15"-8035,3-9-309,-4 17 226,0 0-1,2 0 1,-1 31-1,4-36-25,-1-4-140,1-1-1,0 0 1,1 1 0,1-1-1,0 0 1,0 0 0,2 0-1,8 24 1,-9-31-171,3 7 148,0-1-1,1 0 1,10 12 0,-15-21-187,0-1 0,0 1-1,0-1 1,1 0 0,-1 1 0,1-1 0,-1 0 0,1-1 0,0 1-1,0 0 1,0-1 0,0 0 0,0 1 0,0-1 0,0 0 0,0-1 0,0 1-1,7 0 1,-3-1-525,1 0 0,-1-1 0,0 1 0,1-2 0,11-2 0,-16 2 281,0 1 0,0 0 0,0-1 0,0 1 0,0-1 1,-1 0-1,1 0 0,-1 0 0,0 0 0,1 0 1,-1-1-1,0 1 0,0-1 0,0 1 0,2-6 0,4-18-4812</inkml:trace>
  <inkml:trace contextRef="#ctx0" brushRef="#br0" timeOffset="1">0 196 8724,'0'0'6531,"96"-10"-6531,-29 10-832,11-2-2834,5-1-3137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74 349 6979,'0'0'4170,"11"-7"-3807,4 0-203,-4 2 37,-1-1 1,0 1-1,0-2 1,16-12-1,-24 16-169,1 1-1,-1-1 0,0 0 1,-1 1-1,1-1 1,0 0-1,-1 0 1,1 0-1,-1-1 1,0 1-1,0 0 0,0 0 1,-1-1-1,1 1 1,-1 0-1,1-1 1,-1 1-1,0 0 1,-1-1-1,0-3 0,1 6-12,0 0 0,-1 0 0,1 0 0,-1 0 0,1 0 0,-1 0 0,1 0 0,-1 0 0,0 1-1,1-1 1,-1 0 0,0 0 0,0 1 0,0-1 0,1 0 0,-1 1 0,0-1 0,0 0 0,0 1-1,0 0 1,0-1 0,0 1 0,0 0 0,-2-1 0,-29-5 164,28 6-144,-73-3 919,65 3-795,10 0-150,1 0 0,-1 0 0,1 0 0,-1 0 0,1 0 0,-1 1 0,1-1 0,-1 0 0,0 1 0,1-1 1,0 1-1,-1 0 0,1-1 0,-1 1 0,1 0 0,0 0 0,0 0 0,-1 0 0,1 0 0,0 0 0,0 0 0,0 1 0,0-1 0,0 0 0,0 0 1,1 1-1,-1-1 0,0 1 0,1-1 0,-2 3 0,1 3 21,0 0 1,0 0-1,0 0 1,1 1-1,1 10 1,0 0-15,-1-13-13,1 1 0,0-1 0,0 0 0,1 0 0,0 1 0,0-1 0,0 0 1,0-1-1,1 1 0,0 0 0,0-1 0,0 1 0,0-1 0,1 0 0,0 0 0,-1 0 0,1-1 0,1 0 0,-1 1 0,1-1 0,5 3 0,4 2 11,0-1 0,1 0-1,-1-1 1,2 0 0,-1-1-1,18 3 1,3-3-35,0-1 0,0-2 1,70-6-1,-98 4-39,1-1 1,-1-1-1,1 0 0,-1 0 1,1 0-1,-1-1 0,0 0 1,0-1-1,0 0 0,7-5 1,-10 5 30,0 0 1,0 0-1,-1 0 1,1 0-1,-1-1 1,0 1-1,-1-1 1,1 0-1,-1 0 1,0-1-1,0 1 1,0-1-1,-1 1 1,0-1-1,1-6 1,1-9 189,-2 1 0,-1-1 0,0 1 0,-5-42 0,2 46 223,-2 1-1,0-1 1,-1 1 0,0 0-1,-1 0 1,-1 1 0,-10-16-1,-9-23 1892,24 102-1661,0-21-621,3 0 0,0 0 0,2 1 0,1-1 0,1-1 1,12 41-1,-11-54-382,0 0 0,0 0 0,1 0 0,10 13 1,-13-21-530,1 0 1,-1-1 0,1 0 0,1 0 0,-1 0 0,9 6 0,16 5-6022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8308,'0'0'7086,"0"3"-6841,-11 251 790,10-230-1006,0-12-8,1-1 1,0 0-1,2 17 0,-2-26-29,0 0 0,1 0 1,-1 0-1,1 0 0,-1 0 1,1 0-1,0 0 1,0 0-1,0 0 0,0 0 1,0-1-1,0 1 0,0 0 1,1-1-1,-1 1 1,1-1-1,-1 1 0,1-1 1,-1 0-1,1 0 0,0 1 1,0-1-1,0 0 1,2 0-1,5 2-308,-1-1 1,1-1-1,0 0 1,0 0-1,0-1 0,0 0 1,0 0-1,11-3 1,-13 2-489,1-1 0,-1 1-1,0-2 1,1 1 0,11-7 0,20-18-5023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63 164 6675,'0'0'7225,"7"-5"-7065,60-31-139,-65 35 1,-1-1 0,0 0 0,1 0 0,-1 0 0,0 1 0,0-1 1,0 0-1,-1 0 0,1 0 0,0 0 0,-1-1 0,1 1 0,-1 0 0,0 0 0,0 0 0,1-3 0,-1 2 87,0-1 1,0 0-1,0 1 0,0-1 0,-1 0 1,1 1-1,-1-1 0,0 1 0,-2-5 0,1 4-21,-1 1 0,1 0 0,-1 0-1,0 0 1,0 0 0,-1 0-1,1 1 1,0-1 0,-1 1-1,1 0 1,-1 0 0,0 1 0,-7-3-1,6 2 48,-1 0 1,0 1-1,0-1 0,1 1 0,-1 1 0,0-1 1,0 1-1,0 0 0,-9 2 0,13-2-135,1 1 1,0 0-1,-1 0 0,1 0 0,0 0 0,-1 0 1,1 0-1,0 0 0,0 0 0,0 0 0,0 0 0,0 1 1,0-1-1,1 1 0,-1-1 0,0 0 0,1 1 0,-1-1 1,1 1-1,-1-1 0,1 1 0,-1 0 0,1-1 0,0 3 1,-3 44-52,3-44 44,0 8 0,0 0 1,1-1-1,0 1 0,0 0 0,5 15 1,-4-23-12,0 1 1,0-1-1,0 0 1,0 0 0,1 0-1,0 0 1,0-1-1,0 1 1,0-1 0,0 1-1,1-1 1,-1 0-1,1-1 1,0 1 0,0 0-1,6 2 1,3 0-669,0-1 0,0 0 1,0-1-1,0-1 1,0 0-1,1-1 0,-1 0 1,1-1-1,15-1 0,-19 0-231,50-1-5014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8132,'0'0'10162,"-3"0"-9399,2 1-759,1-1 1,-1 1 0,0-1-1,0 1 1,0-1 0,1 1-1,-1-1 1,0 1 0,1 0-1,-1-1 1,0 1 0,1 0-1,-1 0 1,1-1 0,-1 1-1,1 0 1,-1 0 0,1 0-1,0 0 1,-1-1 0,1 1-1,0 0 1,0 0 0,0 0-1,0 0 1,-1 0 0,2 2-1,-2 36 142,2-24 18,4 119 844,-5-133-685,2-3-61,12-20 56,-2 3-228,0 1 0,1 0 1,26-25-1,-34 38-105,1 0 0,0 0 0,0 1-1,0 0 1,1 0 0,0 1 0,-1-1-1,1 1 1,1 1 0,-1 0 0,0 0-1,0 0 1,1 0 0,14 0 0,-21 2 10,43 2-216,-40-1 204,-1-1 0,0 1 1,0 0-1,0 1 0,0-1 1,0 1-1,0-1 0,-1 1 1,1 0-1,0 0 0,-1 0 0,3 2 1,7 11-15,-1-1 1,0 2-1,-1-1 1,-1 2-1,0-1 1,11 35 0,-15-40 35,-4-10-2,-1 1 0,1-1 0,-1 1 0,1-1 1,0 0-1,0 1 0,0-1 0,0 0 0,0 0 1,0 0-1,0 0 0,2 2 0,-2-3 11,-1 0 0,1 1 0,-1-1-1,1 0 1,0 0 0,-1 0 0,1 1 0,-1-1-1,1 0 1,0 0 0,-1 0 0,1 0 0,0 0 0,-1 0-1,1-1 1,-1 1 0,1 0 0,0 0 0,-1 0-1,1-1 1,0 1 0,2-2 66,1-1 1,-1 0-1,0 1 1,0-1-1,-1 0 1,1 0-1,2-4 0,2-1-52,-3 2 18,4-4 125,0 0 0,1 1 0,0 0 0,0 1 0,1 0 0,21-14 0,-29 21-195,-1 0-1,1 1 0,1-1 0,-1 0 0,0 1 1,0 0-1,0-1 0,0 1 0,0 0 1,0 0-1,0 0 0,1 0 0,-1 1 1,0-1-1,0 0 0,0 1 0,0 0 1,0-1-1,0 1 0,0 0 0,0 0 1,0 0-1,0 0 0,-1 0 0,1 1 0,0-1 1,-1 1-1,1-1 0,-1 1 0,1-1 1,-1 1-1,2 3 0,3 4-934,0 0 1,0 1-1,-1-1 0,6 20 1,1 4-3903,-2-3-1878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63 172 2321,'0'0'12400,"9"-2"-12191,130-16-87,-136 18-91,-1-1 0,1 0 0,-1 1 0,0-1 0,1 0 0,-1 0 0,0 0 0,0-1 0,0 1 0,0 0 0,0-1-1,0 1 1,0-1 0,0 0 0,0 0 0,-1 0 0,1 0 0,-1 0 0,1 0 0,-1 0 0,0 0 0,0-1 0,0 1 0,0 0 0,0-1 0,-1 1 0,1 0-1,-1-1 1,1 1 0,-1-1 0,0 1 0,0-1 0,0 1 0,0-1 0,-1 1 0,1-1 0,-1 1 0,1-1 0,-1 1 0,0 0 0,0-1 0,0 1 0,0 0-1,0 0 1,-1-1 0,1 1 0,-1 0 0,1 0 0,-1 1 0,0-1 0,-3-3 0,-6-1 160,1-1 1,-1 1-1,-1 1 1,1 0-1,-21-6 0,24 9-101,1 0-1,-1 1 0,1-1 0,-1 1 0,0 1 0,1 0 0,-1 0 1,0 0-1,1 1 0,-14 3 0,18-3-89,0 1 0,0 0 0,0-1 0,0 1 0,0 0 0,1 0 0,-1 0-1,0 1 1,1-1 0,0 1 0,0-1 0,0 1 0,0 0 0,0 0 0,0 0 0,1 0 0,-1 0 0,1 0 0,0 0 0,0 0 0,0 1 0,0-1 0,0 7 0,-1 6-11,1 1 0,0-1 0,3 26 0,-2-37 9,1-1 1,0 1-1,0 0 1,0-1-1,0 1 1,1-1-1,-1 1 1,1-1-1,0 0 1,1 0-1,-1 0 1,1 0 0,0 0-1,5 6 1,-3-5-13,1 0 0,0-1 0,0 0 1,0 0-1,0 0 0,1-1 0,-1 0 1,13 4-1,4-1-685,0-1 1,0-2-1,0 0 0,46-1 1,6-5-3499,-57 0 1298,29-10 1,-46 13 2812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19 217 9300,'0'0'10533,"-3"8"-10066,-1 8-70,0-1 0,1 1 0,1 0 0,0 0 0,2 29 0,0-44-389,1 0-1,-1 0 0,1-1 0,-1 1 0,1 0 0,0 0 1,-1-1-1,1 1 0,0 0 0,0-1 0,-1 1 1,1-1-1,0 1 0,0-1 0,0 1 0,0-1 0,0 0 1,0 1-1,0-1 0,0 0 0,0 0 0,0 0 0,0 1 1,0-1-1,0 0 0,0-1 0,0 1 0,0 0 1,1 0-1,3 0 36,0 0 0,0 0 0,0-1 1,0 0-1,6-1 0,-6-1-18,1 0-1,-1 0 1,0 0-1,0-1 1,0 0 0,0 0-1,5-6 1,20-16-11,-29 25-50,1 1 1,-1-1-1,1 1 1,-1-1-1,1 1 0,-1-1 1,1 1-1,-1 0 1,1 0-1,0 0 1,-1 0-1,1 0 0,0 0 1,-1 0-1,1 0 1,-1 1-1,1-1 0,-1 1 1,1-1-1,-1 1 1,3 1-1,31 20-462,-30-18 434,8 5-260,1 0 0,0-1-1,0-1 1,1 0 0,0-1-1,0 0 1,0-1 0,1-1-1,0 0 1,0-2 0,0 1-1,0-2 1,25-1 0,-40 0 318,1 0 0,-1 0 0,1 0 0,-1-1 0,0 1 0,1 0 0,-1-1 0,1 0 0,-1 1 0,0-1 0,1 0 0,-1 0 0,0 1 0,0-1 0,0 0 0,0 0 0,0 0 0,0 0 0,0-1 0,0 1 1,0 0-1,0 0 0,0-1 0,-1 1 0,1 0 0,-1-1 0,1 1 0,-1-1 0,1-1 0,1-6 69,0 0 0,-1 1 1,0-18-1,-1 21-49,1-26 267,2-15 475,-3 0 0,-1-1 0,-9-51 0,9 92-511,0 0 174,0 1 0,-1 0 0,1 0 0,-4-8 0,2 12-18,1 8-538,2 53 17,3 0 0,16 93 0,-18-146 80,4 19-157,9 27 0,-11-46-406,0 1 1,0 0-1,1-1 1,6 9-1,5-2-2669,-2-10-2057,-2-3-2173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2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10453,'0'0'8676,"166"-12"-8356,-112 10-224,-12 2-96,-12 0 0,-17 0-304,-7 0-1249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33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 3682,'0'0'6125,"-2"-4"-5653,-5-12 246,5 12 114,-4 4 2284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3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1 0 3105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35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3105,'-8'3'16928,"7"-3"-17410,1 0 530,0 0-1,0 0 0,0 0 0,0 0 0,0 0 0,-1 0 0,1 0 0,0 0 0,0 0 0,0 0 0,0 0 0,0 0 0,0 0 0,0 0 0,0 0 0,0 0 0,-1 0 0,1 0 0,0-1 0,0 1 0,0 0 1,0 0-1,0 0 0,0 0 0,0 0 0,0 0 0,0 0 0,0 0 0,0 0 0,0 0 0,0 0 0,0-1 0,0 1 0,0 0 0,0 0 0,0 0 0,0 0 0,0 0 0,0 0 0,0 0 0,0 0 0,0 0 1,0-1-1,0 1 0,-4 30-138,2 0 0,4 54 0,-1-22 65,-1-29 129,0-16-6948,0-27 2045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3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6755,'0'0'10645,"0"-29"-10517,11 29-256,10 0-1601,8 0-1776,3 17-1874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3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6979,'0'0'8049,"-1"5"-7667,-1 21-237,1 0 0,1-1 0,1 1 1,1 0-1,1 0 0,8 29 0,-5-38 1102,-1-29 755,-1-3-2223,1 0 233,0 0-1,1 1 0,1-1 0,0 1 1,1 1-1,1-1 0,0 1 1,0 1-1,2 0 0,-1 0 0,1 1 1,14-10-1,-23 19-24,0 0 1,0 0-1,0 1 0,1-1 1,-1 1-1,1 0 0,-1 0 1,1-1-1,0 2 0,-1-1 1,1 0-1,0 1 0,-1-1 1,1 1-1,0 0 0,0-1 1,0 1-1,-1 1 0,1-1 1,0 0-1,0 1 1,-1-1-1,1 1 0,0 0 1,-1 0-1,1 0 0,-1 0 1,1 1-1,-1-1 0,1 1 1,-1-1-1,0 1 0,0 0 1,0 0-1,0 0 0,0 0 1,0 0-1,1 3 0,3 5-44,0-1 0,-1 1 0,0 1 0,-1-1-1,0 1 1,0 0 0,-1-1 0,1 14 0,3 41-876,-6-47-597,1 0-1,1 0 1,7 30 0,3-20-3046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19 992,'0'0'13495,"75"-2"-13495,-8-5-1361,5-3-4033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3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10 7988,'0'0'3865,"-23"6"-2539,-10 1-999,-32 14 0,62-20-308,0 0-1,1 0 1,-1 1 0,0-1 0,1 1-1,-1 0 1,1-1 0,-1 1-1,1 0 1,0 1 0,0-1-1,0 0 1,0 0 0,0 1 0,1 0-1,-1-1 1,1 1 0,0 0-1,-1-1 1,1 1 0,0 0-1,1 0 1,-1 0 0,0 0 0,1 0-1,0 3 1,-2 2 50,0 4 30,0 1 1,1 0-1,0-1 1,1 1 0,0 0-1,4 21 1,-3-29-90,1 0 1,-1 0-1,1 0 0,0 0 1,0 0-1,1-1 0,-1 1 1,1-1-1,0 0 0,0 0 1,0 0-1,1 0 0,-1 0 1,1-1-1,0 0 1,0 1-1,0-2 0,0 1 1,6 3-1,0-2-23,1 1 1,-1-2-1,1 1 0,-1-2 1,1 1-1,14 0 0,68 0-709,-73-3 431,-12 0 116,0 0 0,0-1 0,0 0 0,0 0-1,-1-1 1,1 0 0,0-1 0,-1 1 0,0-1 0,0-1-1,0 1 1,0-1 0,0-1 0,6-5 0,-8 6 106,0-1 1,-1 1 0,0-1-1,0 0 1,0 0-1,-1 0 1,0-1 0,0 1-1,0-1 1,0 0-1,-1 0 1,0 0-1,0 0 1,-1 0 0,0 0-1,0 0 1,0-1-1,-1-7 1,1 5 390,-1 0 0,-1 0-1,0 0 1,0 0 0,-1 0 0,0 0-1,0 1 1,-1-1 0,-4-8 0,5 13 98,1 0 1,-1 0 0,1 0 0,-1 0 0,1 0 0,0 0 0,0-5-1,-18-1 2384,15 5-2725,2 2-23,0 0 0,0 1 0,-1-1 0,1 0 1,-1 1-1,0-1 0,0 1 0,0 0 0,0 0 0,0 0 0,0 0 0,-1 1 1,-4-2-1,8 4-101,0 1 1,0 0 0,0 0 0,0 0-1,0 0 1,1 0 0,-1 0-1,1 0 1,0 2 0,1-2 40,0-1-1,0 1 1,0-1 0,0 0 0,0 0-1,1 0 1,-1 0 0,0 0-1,1 0 1,-1-1 0,0 1 0,1-1-1,2 1 1,37 0 9,-29-1-1,134 0 167,-145 0 74,-2 2-333,0 163-80,0-163 150,0 0 0,0 0 0,0 0 0,1 0 1,-1 0-1,0 0 0,1 0 0,0 0 0,0 0 0,-1-1 0,1 1 0,0 0 0,0 0 0,1-1 0,-1 1 0,0-1 0,0 1 0,1-1 0,-1 0 0,1 1 0,-1-1 0,1 0 0,0 0 0,-1 0 1,1 0-1,0 0 0,0 0 0,0-1 0,0 1 0,3 0 0,6 1-297,0 0 0,0-1 1,0 0-1,16-1 0,-15 0-124,10 0-876,-10 1-589,1-1 1,-1-1-1,23-3 1,-28 2 16,0-1 0,1 0 0,11-7 0,-19 10 1853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37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127 188 8244,'0'0'4645,"15"-4"-4571,46-14-12,-58 17-52,0 0 0,-1 0 1,1 0-1,-1 0 0,1 0 1,-1-1-1,0 1 0,0-1 1,1 0-1,-1 0 0,0 0 1,-1 0-1,1 0 0,0 0 1,0 0-1,-1-1 0,0 1 1,1 0-1,-1-1 0,0 1 1,0-1-1,1-5 0,-1 1 81,0-1 0,-1 1-1,0-1 1,0 1 0,0-1 0,-2-7-1,1 8 35,0 5-78,1-1 0,-1 1 0,0 0 0,0-1-1,0 1 1,0 0 0,0 0 0,0 0-1,-1 0 1,1 0 0,-1 0 0,1 0 0,-1 1-1,0-1 1,1 0 0,-1 1 0,0 0 0,0-1-1,0 1 1,0 0 0,-1 0 0,1 0-1,0 0 1,0 0 0,-1 0 0,1 1 0,-4-1-1,-8-1 175,0 0 0,0 1 0,-22 0-1,24 1-132,8 0-76,0 1 0,-1-1 0,1 0 0,-1 1 0,1 0 0,0 0 0,-1 0 0,1 1 0,0 0 0,0-1 0,0 1 0,0 1 0,0-1 0,1 0 0,-1 1 0,1 0 0,-1 0 0,1 0 0,0 0 0,0 1 0,0-1 0,1 1 0,-1 0 0,1-1 0,0 1 0,0 0 0,0 0 0,1 1-1,-1-1 1,1 0 0,0 0 0,0 1 0,1-1 0,-1 6 0,-1 1-13,1 1-1,1 0 0,0 0 1,2 14-1,-1-22 2,0 0-1,0 1 0,0-1 1,0 0-1,0 0 1,1 0-1,0-1 1,0 1-1,0 0 1,0-1-1,1 1 1,0-1-1,-1 1 1,7 4-1,0-1-9,-1-2-1,1 1 1,0-1 0,0 0-1,0-1 1,1 0-1,-1-1 1,1 0-1,0 0 1,15 1-1,8 0-1033,62-2-1,-61-3-254,-17 1-954,33-3 0,-38 0 187,-1 0-1,22-9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3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52 3057,'0'0'13292,"-5"4"-12772,2-1-492,0 1 0,1-1 0,-1 1 0,1 0 0,0-1 0,0 1 0,0 0 0,0 1 0,1-1 0,-1 0 0,1 0 0,0 1 0,1-1 0,-1 0 0,1 1 0,0 6 0,-1 19 468,5 35 1,-4-62-469,9 31 184,-5-21 61,-4-13-246,0-1 1,0 1-1,1 0 0,-1 0 1,0 0-1,0 0 1,0 0-1,0 0 0,0 0 1,0 0-1,0 0 1,0 0-1,0 0 0,0 0 1,0 0-1,0 0 0,0 0 1,0 0-1,0 0 1,0 0-1,0 0 0,1 0 1,-1 0-1,0 0 1,0 0-1,0 0 0,0 0 1,0 0-1,0 0 1,0 0-1,0 0 0,0 0 1,0 0-1,0 0 0,0 0 1,0 0-1,0 0 1,0 0-1,0 0 0,0 0 1,1 0-1,-1-9 69,-1-10 0,1 0 0,1-1 0,1 1 1,9-36-1,-10 51-105,0-1-1,1 1 1,0-1 0,0 1 0,0 0-1,1-1 1,-1 1 0,1 0 0,0 1-1,0-1 1,0 1 0,1-1 0,-1 1-1,1 0 1,0 0 0,0 0 0,0 1-1,0-1 1,0 1 0,1 0 0,-1 0-1,1 1 1,-1-1 0,1 1 0,8-1-1,-7 1-8,1 0-1,-1 1 0,0-1 1,1 2-1,-1-1 0,0 1 1,0 0-1,1 0 0,-1 1 1,0-1-1,0 1 0,0 1 1,0-1-1,-1 1 0,8 4 1,-4 0-7,0 1 1,-1-1 0,1 1 0,-2 1 0,1 0 0,-1 0 0,9 14 0,-5-5 6,0-1-1,-1 2 0,-1-1 1,-1 1-1,12 38 0,-17-42 249,-1-23 576,0-17-382,3 6-348,0-1-1,2 1 1,0 0 0,1 0 0,1 1 0,0 0 0,2 0-1,0 1 1,17-19 0,-21 28-82,0 0 0,1 1 0,0 0 0,0 0 0,0 1 1,1 0-1,0 1 0,17-8 0,-19 11-5,0-1-1,1 1 1,-1 0 0,1 1 0,0 0 0,0 0 0,-1 1 0,1 0 0,0 0-1,0 1 1,-1 0 0,16 3 0,-20-2-2,1-1-1,0 1 1,-1-1 0,0 1-1,1 0 1,-1 0 0,0 1-1,0-1 1,0 1 0,-1-1-1,1 1 1,0 0 0,-1 0-1,0 0 1,0 0 0,0 1 0,0-1-1,0 0 1,-1 1 0,1 0-1,-1-1 1,1 6 0,2 6-141,-1 0 1,-1 1 0,-1-1 0,0 21-1,-2-22-167,0 0 0,0-1 0,-1 1 1,-1 0-1,-8 22 0,-8 13-2721,-4-1-3355,21-44 5716,-13 27-6546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3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69 192 8212,'0'0'4685,"19"-7"-4613,63-25-35,-77 30-19,0 0 0,0 1 1,-1-1-1,0-1 0,1 1 0,-1-1 0,0 0 1,0 0-1,0 0 0,0 0 0,-1-1 1,1 1-1,5-8 0,-7 6 137,-1 0-1,1 0 1,-1 0-1,0 0 1,0 0-1,0 0 1,-1 0 0,0 0-1,0-9 1,0 14-129,-1-2 13,1 0-1,0 0 0,-1 1 0,1-1 1,-1 0-1,0 1 0,0-1 0,1 0 1,-1 1-1,0-1 0,0 1 0,0-1 1,-1 1-1,1 0 0,0-1 0,0 1 1,-1 0-1,1 0 0,-1 0 0,1 0 1,-1 0-1,0 0 0,1 0 0,-1 1 1,0-1-1,1 1 0,-4-1 0,-5-2 92,1 1-1,-1 0 0,-18-1 0,15 2-37,2 0-35,0 0 0,-1 1 0,1 1 1,-18 2-1,26-3-56,0 1-1,0 0 1,0 0 0,1 0 0,-1 0 0,0 0 0,0 1 0,1-1-1,-1 1 1,1 0 0,0 0 0,-1 0 0,1 0 0,0 0 0,0 0-1,0 1 1,0-1 0,1 1 0,-1-1 0,1 1 0,-1 0 0,0 2-1,0 0 0,0 0 0,0 0 0,1 0 0,0 1-1,0-1 1,0 0 0,1 0 0,0 1 0,0-1-1,0 0 1,0 1 0,1-1 0,0 0 0,0 0-1,3 9 1,-1-9 4,0 0 0,0 1 0,0-1 0,0 0-1,1-1 1,0 1 0,0-1 0,0 0 0,1 0 0,-1 0 0,1 0-1,0-1 1,7 4 0,3 1-8,1 0-1,-1-2 0,2 0 1,-1-1-1,0-1 1,1 0-1,24 2 1,39-2-1637,0-6-3288,-15-4-2917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3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22 248 11621,'0'0'8780,"-3"8"-8649,-1 1 32,1 1 0,0 0 0,1 0 0,0 0 0,-1 11 0,3-17-137,-1-1-1,1 0 1,0 0 0,0 1-1,0-1 1,0 0 0,1 0 0,-1 0-1,1 1 1,0-1 0,0 0-1,0 0 1,0 0 0,1 0-1,-1 0 1,1-1 0,0 1-1,0 0 1,0-1 0,0 1-1,0-1 1,5 5 0,1-3-13,1-1 1,0 0 0,0 0-1,0-1 1,0 0 0,0 0-1,0-1 1,0 0-1,1-1 1,-1 0 0,0-1-1,0 0 1,0 0-1,1-1 1,-1 0 0,0 0-1,-1-1 1,13-5 0,-8-1-42,0 0 0,0 0 0,-1-1 0,0 0 1,-1-1-1,0 0 0,-1-1 0,-1-1 0,1 1 1,-2-1-1,8-16 0,-16 36-112,1 1 0,0-1 0,0 0 1,0 0-1,1 0 0,2 7 0,-1-6 66,0 0 0,0 0 1,1 0-1,0-1 0,0 1 0,1-1 1,0 0-1,0-1 0,1 1 0,0-1 1,0 0-1,0 0 0,1-1 1,0 0-1,0 0 0,0-1 0,0 1 1,1-2-1,0 1 0,0-1 0,0 0 1,0-1-1,0 0 0,0 0 0,1-1 1,-1 0-1,10 0 0,-5 0-175,0 0 48,0 0 0,-1-1-1,1-1 1,24-3-1,-34 3 196,0 0-1,0 0 1,0 0 0,0 0-1,0-1 1,0 1-1,0-1 1,0 0-1,0 0 1,-1 0-1,1 0 1,-1 0-1,1-1 1,-1 1-1,0-1 1,0 1-1,0-1 1,0 0-1,-1 0 1,1 0-1,-1 0 1,0 0-1,2-6 1,0-5 64,0-1 1,-1 1 0,-1-1-1,0 1 1,-1-1-1,0 0 1,-1 0 0,-4-17-1,-2-1 361,-1 0 0,-18-44 1,-7-17 2389,32 94-2795,1 0 0,0 0 0,0 0 0,0 0 0,0 0 0,0 0 0,0 1 0,0-1 0,0 0 0,0 0 0,0 0 0,0 0 0,0 0 0,-1 0 0,1 0 0,0 0 0,0 0 0,0 0 0,0 0 0,0 0 0,0 0 0,0 0 0,-1 0 0,1 1 0,0-1 0,0 0 0,0 0 0,0 0 0,0 0 0,0 0 0,-1-1 0,1 1 0,0 0 0,0 0 0,0 0 1,0 0-1,0 0 0,0 0 0,0 0 0,-1 0 0,1 0 0,0 0 0,0 0 0,0 0 0,0 0 0,0 0 0,0 0 0,0-1 0,0 1 0,0 0 0,0 0 0,0 0 0,-1 0 0,1 0 0,0 0 0,0 0 0,0 0 0,0-1 0,0 1 0,0 0 0,0 0 0,0 0 0,0 0 0,0 0 0,0 0 0,0-1 0,0 1 0,-2 12-218,-4 57 68,7 115 0,0-172 41,1 0 0,0 0 0,1 0-1,0 0 1,1 0 0,0-1-1,1 1 1,0-1 0,1 0 0,0-1-1,1 1 1,0-1 0,9 10-1,-13-18-375,-1 0-1,1 0 1,0 0 0,0 0-1,0 0 1,0-1-1,0 1 1,0-1-1,0 0 1,0 0-1,1 0 1,-1 0-1,0-1 1,1 1-1,-1-1 1,0 0 0,1 0-1,-1 0 1,4-1-1,2 1-1178,13 0-3633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39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9941,'0'0'8948,"155"-17"-8900,-94 14-48,-10 1-449,-14 2-1872,-20 0-2337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42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3570,'0'0'9572,"-18"0"-8515,-30 0-523,29 0-210,28 0 357,363 10 1186,-341-6-1677,-46 0 285,-140 2 640,155 9-1032,1 49 47,3-1 1,15 89 0,-9-92-80,-2 1 1,-1 83-1,-7-143-32,0 1 0,0 0 0,0-1 0,0 1 0,-1-1 0,1 1 0,0 0 0,-1-1 0,1 1 0,-1-1 0,1 1 0,-1-1 0,0 1 0,0-1 0,0 0-1,1 1 1,-1-1 0,-1 0 0,1 1 0,0-1 0,0 0 0,0 0 0,0 0 0,-1 0 0,1 0 0,-1-1 0,1 1 0,-1 0 0,1 0 0,-3 0 0,-3 0 90,0 0 0,0 0 0,-1 0 0,1-1 0,-12-1 1,-1 0-131,10 1-111,-1 0-1,1-2 0,-1 1 0,-10-3 0,-9-8-2229,5-7-3541,16 4-2194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5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 1713,'0'0'9700,"-7"0"-8304,-20 0 602,20 0 407,24 0-1723,243-3-197,-258 3-520,-16 0-533,-1 0 444,8 0 38,0 0-1,0 0 0,1 0 0,-1 1 1,0 0-1,1 0 0,-1 1 0,-9 3 1,15-3 303,0 0 0,1 0 0,-1 0 0,1 0 0,-1 0 1,1 0-1,0 0 0,0 0 0,0 1 0,0-1 0,0 0 0,1 3 1,-1 2 190,10 400 48,-9-355-339,-2-51-98,-1 0 0,1 0 0,0 0-1,-1 0 1,1 0 0,-1 0 0,1-1 0,-1 1 0,1 0-1,-1-1 1,0 1 0,1-1 0,-1 0 0,0 1-1,1-1 1,-1 0 0,-1 0 0,-1 0 42,-18 3 311,1-2-1,-30-1 1,14-1 5,31 1-343,0-1 0,-1 0 0,1 0 1,0-1-1,0 0 0,0 0 1,0 0-1,0-1 0,0 0 0,1 0 1,-1 0-1,1-1 0,0 0 0,0 0 1,0 0-1,0-1 0,1 1 0,0-1 1,0 0-1,0-1 0,1 1 0,-1 0 1,1-1-1,1 0 0,-1 0 1,1 0-1,0 0 0,0 0 0,1 0 1,0-1-1,-1-9 0,2 15-167,0 0 0,0-1 0,0 1 0,0-1 0,0 1 0,1-1 0,-1 1 0,0 0 0,1-1 0,-1 1 0,1 0 0,0-1 0,-1 1 0,1 0 0,0 0 0,0-1 0,0 1 0,0 0 0,0 0 0,0 0 0,0 0 0,0 0 0,0 1 0,1-1 0,1-1 0,1 0-541,1 1 0,-1 0 0,0-1-1,1 2 1,0-1 0,5 0 0,30 0-6553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130 333 3586,'0'0'8337,"8"0"-7820,3 0-451,-5 0 3,-1 0 0,1 0 0,0 0 0,0-1 0,-1 1 0,9-4 0,-12 4-45,0-1 0,0 0 0,-1 0 0,1 0 0,0 0 0,-1 0 0,1-1 0,0 1 0,-1 0-1,1-1 1,-1 1 0,0-1 0,0 1 0,1-1 0,-1 0 0,0 0 0,0 1 0,-1-1 0,1 0 0,0 0 0,-1 0 0,1 0 0,-1 0 0,1-4 0,0 0 99,0 1 0,-1-1 1,1 0-1,-1 0 1,-1 1-1,1-1 1,-1 0-1,-2-6 0,3 10-71,-1 0-1,0 0 1,0 0-1,0 0 1,0 0-1,-1 0 0,1 0 1,0 0-1,-1 1 1,0-1-1,1 1 1,-1-1-1,0 1 0,0 0 1,1-1-1,-1 1 1,0 0-1,0 0 1,0 0-1,-1 1 0,1-1 1,0 0-1,-2 0 1,-8-1 96,-1 1 0,1 0 0,0 1 0,-1 0 0,-14 2 0,23-1-127,0 0 0,0 0 0,0 1 0,0-1 0,0 1 0,1 0 0,-1 0 0,1 0 0,-1 0 0,1 1 0,0-1 0,0 1 1,0 0-1,0 0 0,0 0 0,1 0 0,-1 1 0,1-1 0,0 1 0,0-1 0,-2 7 0,-1 1-11,1 0 1,1 0-1,-1 1 1,2-1-1,0 1 1,-1 15-1,2-25-8,0 10 8,1 0 0,0 1 0,2 15 0,-1-24-8,0 0 0,0 0-1,0 0 1,1 0 0,-1-1 0,1 1 0,0 0-1,0-1 1,0 0 0,0 1 0,1-1-1,0 0 1,5 5 0,1 0 6,1-1 0,0-1-1,0 1 1,1-2 0,0 1 0,0-1 0,0-1 0,0 0-1,1-1 1,0 0 0,19 2 0,11-1-240,82-3 0,-110-2 127,5 1-120,1-2 0,-1 0-1,0-2 1,0 0 0,0-1 0,-1-1-1,1 0 1,-1-1 0,29-17 0,-38 18 133,1 0 1,-1-1 0,0 0 0,0-1-1,-1 0 1,0 0 0,0-1 0,-1 0-1,0 0 1,-1 0 0,0-1 0,0 0-1,-1 0 1,0-1 0,-1 0 0,0 1-1,3-21 1,-3 13 344,-2-1 0,0 0 0,-2 0-1,-2-30 1,1 38 81,-1 0 1,0 0-1,-1 0 0,0 0 0,0 0 0,-2 0 0,1 1 0,-10-16 0,-24-33 3777,38 70-3270,-3 128-1084,1 68 545,2-203-301,0 0 1,1 1 0,-1-1 0,1 0 0,0 1 0,0-1 0,1 0 0,-1 0 0,1 0 0,0 0 0,0 0 0,0 0 0,1 0 0,-1-1-1,1 1 1,0-1 0,0 0 0,0 0 0,0 0 0,0 0 0,1 0 0,0-1 0,-1 0 0,1 1 0,0-1 0,0-1 0,0 1-1,0 0 1,5 0 0,11 3-79,1-2 0,-1 0 0,1-1 0,39-2 0,-40 0-57,2 0-86,-1-2-1,0 0 1,0-1-1,35-9 1,-47 9 129,1 0 1,-1-1 0,0 0 0,0 0-1,-1-1 1,1 0 0,-1 0 0,0-1-1,0 0 1,-1 0 0,0-1 0,8-10-1,-12 13 98,-1 1 0,1-1 0,-1 0 0,0 0 0,0 0-1,-1 0 1,1 0 0,-1-1 0,0 1 0,0 0 0,0-1 0,-1 1-1,0-1 1,0 1 0,0-1 0,0 1 0,-1-1 0,0-3-1,-1 2 30,1 0-1,-1 0 0,0 0 1,-1 1-1,0-1 1,0 1-1,0 0 0,0 0 1,-1 0-1,1 0 0,-1 1 1,-6-6-1,7 7 7,-1 0 0,1 0 1,-1 1-1,1-1 0,-1 1 0,0 0 0,0 0 1,0 0-1,0 0 0,0 1 0,-1 0 0,1 0 1,0 0-1,-1 0 0,1 1 0,-8-1 1,11 1-51,1 1 1,-1-1 0,0 0 0,0 0 0,1 0 0,-1 1 0,0-1 0,1 0 0,-1 1 0,0-1 0,1 0-1,-1 1 1,1-1 0,-1 1 0,1-1 0,-1 1 0,1-1 0,-1 1 0,1 0 0,-1-1 0,1 1 0,0 0-1,-1-1 1,1 1 0,0 0 0,-1-1 0,1 1 0,0 0 0,0 1 0,-3 24-105,3-24 98,-1 17-53,1 0 1,2 21 0,-1-33 51,0-1-1,0 0 1,1-1 0,0 1 0,0 0 0,0 0 0,1-1 0,0 1 0,0-1-1,6 7 1,-1-1-204,2-1 0,-1-1 0,1 1 0,1-2 0,0 1 0,0-2 0,1 1 0,-1-2 0,2 1 0,13 4 0,-2-3-1656,0 0-1,1-2 1,0-1-1,39 4 1,2-5-4491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7716,'0'0'8361,"-3"-1"-7817,3 1-535,0-1 1,0 1-1,-1 0 0,1 0 0,0 0 1,-1 0-1,1 0 0,0 0 1,0 0-1,-1 0 0,1 0 1,0 0-1,-1 0 0,1 0 0,0 0 1,0 0-1,-1 0 0,1 0 1,0 0-1,-1 0 0,1 0 1,0 0-1,0 0 0,-1 1 0,1-1 1,0 0-1,0 0 0,-1 0 1,1 0-1,0 1 0,0-1 0,0 0 1,-1 0-1,1 1 0,0-1 1,0 0-1,0 0 0,0 1 1,-1-1-1,-4 20 369,4 29 430,1-42-624,-1 17 310,0 7-165,2-23 72,2-11 373,3-7-753,0 0-1,1 1 1,0 0-1,0 0 1,0 1 0,1 0-1,1 0 1,-1 1-1,18-11 1,-25 17-27,1 0 0,-1 0 0,0 1 0,1-1 0,-1 0 0,1 1 0,-1-1 0,1 1 0,-1-1 0,1 1 0,0 0 0,-1 0 0,1-1 0,-1 1 0,1 0 0,0 1 0,-1-1 0,1 0 0,-1 0 0,1 1 0,-1-1 0,1 1 0,-1-1 0,1 1 0,-1 0 0,1-1 0,-1 1 0,1 0 0,-1 0 0,0 0 0,2 2 0,1 2-24,0 1 0,0-1 0,0 1 0,-1 0 0,0 0 0,3 7 0,1 3 72,6 13-19,-8-18 6,0 0 0,0 0-1,1-1 1,0 0 0,0 0 0,2 0 0,-1-1 0,14 13-1,-19-21 2,0 1 0,0-1-1,0 0 1,0 0-1,1 0 1,-1 0-1,0-1 1,1 1-1,-1-1 1,1 1 0,-1-1-1,0 0 1,1 0-1,-1 0 1,1 0-1,-1 0 1,1-1 0,-1 1-1,0-1 1,1 1-1,-1-1 1,0 0-1,1 0 1,-1 0-1,0 0 1,0-1 0,0 1-1,0 0 1,3-4-1,6-4 211,0 0 0,-1-1 0,15-19-1,-20 23-190,16-18 719,-1-1 0,28-48 1,-48 72-551,1 2-254,0-1-1,0 0 1,-1 0-1,1 1 1,0-1-1,0 1 1,0-1-1,-1 0 1,1 1-1,0-1 1,-1 1-1,1 0 1,0-1-1,-1 1 1,1 0-1,-1-1 1,1 1-1,-1 0 1,1-1-1,-1 1 1,1 1-1,9 21-195,-8-17 99,9 20-527,22 49-2893,-5-28-3714,-12-27 1059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59 243 7876,'0'0'2342,"13"-2"-2150,40-7-42,-51 9-139,1-1 1,-1 0-1,1 0 1,-1 0 0,0 0-1,1 0 1,-1-1-1,0 1 1,0-1 0,0 0-1,0 1 1,0-1-1,0 0 1,0 0 0,-1 0-1,1 0 1,-1 0-1,0-1 1,1 1 0,-1 0-1,0-1 1,0 1-1,0-1 1,0-2 0,0-1 109,0-1 1,0 1-1,-1-1 1,0 1-1,0-1 0,0 1 1,-2-9-1,1 14-57,1-1 0,-1 1 0,1 0 0,-1-1 0,1 1 0,-1 0 0,0 0 0,1 0 0,-1-1 0,0 1 0,0 0 0,0 0 0,0 0 0,0 0 0,0 0 0,0 1 0,-1-1 0,1 0 0,0 0 0,0 1 0,0-1 0,-1 1 0,1-1 0,0 1 0,-1 0 0,-1-1 0,-5 0 223,0 0-1,1 0 1,-14 1-1,13 0-105,5 1-167,-1-1 1,1 1-1,0 0 0,0 0 1,0 0-1,0 0 0,0 1 1,0-1-1,0 1 0,0 0 0,1 0 1,-1 0-1,1 0 0,-1 0 1,1 0-1,0 1 0,0-1 1,0 1-1,0-1 0,0 1 0,0 0 1,-2 6-1,0 0-13,0 1-1,0 0 1,1-1 0,0 2-1,0-1 1,-1 13 0,4-18 0,-2 12-6,1 1 1,1 17 0,0-31 2,0 0 0,1 0 1,-1-1-1,1 1 1,0 0-1,0 0 1,0-1-1,1 1 0,-1 0 1,1-1-1,0 1 1,0-1-1,0 0 0,0 0 1,4 4-1,0-2-11,1 0 0,0 0 0,0-1 0,0 0 0,1-1 0,-1 0 1,1 0-1,0 0 0,0-1 0,0 0 0,9 0 0,14 2-415,49-2 1,-71-2 269,-2 0 71,11 1-406,0-2 0,0 0 1,-1-1-1,19-4 0,-30 5 335,-1-1 0,0 0 0,1 0 0,-1 0 0,-1-1 0,1 0 0,0 0 0,0 0 0,-1-1 0,0 1 0,0-1 0,0 0 0,0 0 0,-1 0 0,1-1 0,-1 1 0,3-7 0,-1 2 109,-1-1 1,0 0-1,-1 0 0,0 0 0,0 0 0,-1 0 1,1-18-1,-3-74 1610,-1 84-878,-7-39 1888,5 43-673,1 0 0,0-20 780,1 34-2669,1 0 1,0 0 0,0 0 0,0 0 0,-1-1-1,1 1 1,0 0 0,0 0 0,0 0-1,-1 0 1,1 0 0,0 0 0,0 0 0,0 0-1,-1 0 1,1 0 0,0 0 0,0 0-1,0 0 1,-1 0 0,1 0 0,0 0 0,0 0-1,0 0 1,-1 0 0,1 0 0,0 1 0,0-1-1,0 0 1,-1 0 0,1 0 0,0 0-1,0 0 1,0 0 0,0 1 0,-1-1 0,1 0-1,0 0 1,0 0 0,0 0 0,0 1-1,0-1 1,0 0 0,0 0 0,0 0 0,0 1-1,-1-1 1,1 0 0,0 0 0,0 0 0,0 1-1,0-1 1,0 0 0,0 0 0,0 1-1,1-1 1,-6 20-54,1 0 0,1 0-1,1 1 1,0 40 0,2-32 78,-1-8-19,0 9 15,1-1 0,1 0-1,6 35 1,-5-55-33,0-1-1,0 0 1,0 0-1,1-1 1,0 1-1,1 0 1,0-1-1,0 0 1,0 0-1,1 0 1,0-1-1,0 1 1,1-1 0,0 0-1,0-1 1,9 7-1,-9-8-135,0-1 1,0 0-1,1 0 0,-1-1 0,1 0 1,0 0-1,0 0 0,0-1 0,13 1 1,6-1-664,33-3 0,-50 1 666,3 0-29,1-2 0,0 1 0,0-1 0,-1-1-1,0 0 1,0-1 0,0 0 0,0-1 0,18-13-1,-15 9 144,0-1 0,-1-1 0,0 0 0,-1-1 0,-1-1 0,15-19 0,-23 27 97,0 1 0,-1-1 1,0 0-1,0 0 0,0 0 0,0-1 0,-1 1 0,0-1 1,-1 1-1,1-1 0,-1 0 0,0 1 0,-1-1 0,0 0 0,0 0 1,0 0-1,-2-6 0,1 11-14,0-1 0,-1 1 0,1 0-1,0 0 1,-1 0 0,1 0 0,-1 1 0,0-1 0,0 0 0,0 1 0,1-1 0,-1 1 0,-1-1-1,1 1 1,0 0 0,0 0 0,0 0 0,-1 0 0,1 0 0,0 1 0,-1-1 0,1 1 0,-1-1 0,-4 1-1,4-1-43,0 1-1,0 0 1,-1 0-1,1 0 1,0 0-1,0 1 1,-1-1-1,1 1 0,0-1 1,0 1-1,0 0 1,0 1-1,0-1 1,0 0-1,0 1 1,0 0-1,1-1 0,-1 1 1,-2 3-1,0 1-26,1 1 0,-1 1 0,2-1 0,-1 0 0,1 1 0,0 0-1,0 0 1,1 0 0,-2 16 0,2-9-28,1-1 0,0 1 1,1 0-1,1-1 0,3 16 0,-3-25-89,0-1-1,0 1 1,1 0-1,-1-1 1,1 1-1,0-1 1,1 0-1,-1 0 1,1 1 0,0-1-1,0-1 1,0 1-1,0 0 1,1-1-1,0 0 1,-1 0-1,1 0 1,0 0-1,1-1 1,5 4-1,1-1-780,0-1 0,0 0-1,1-1 1,-1 0 0,1-1 0,0 0-1,16 0 1,27-2-3956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36 192 6867,'0'0'8783,"3"-4"-8626,0 1-159,0 0-1,0 0 0,0 0 1,0 1-1,1-1 0,-1 1 1,1 0-1,0 0 0,0 0 1,-1 1-1,1-1 0,0 1 1,5-1-1,-2 0-69,-1 0-1,0 0 1,0-1-1,0 0 1,0 0-1,8-5 1,-12 6 68,-1 1 0,0-1 0,1 0 0,-1 1 0,0-1 1,0 0-1,0 0 0,0 0 0,0 1 0,-1-1 0,1 0 0,0 0 0,-1 0 0,0-1 1,1 1-1,-1 0 0,0 0 0,0 0 0,0 0 0,0 0 0,0 0 0,-1-3 0,0 2 61,1 0 0,-1 0 0,0 0-1,0 0 1,0 0 0,0 0 0,-1 0-1,1 1 1,-1-1 0,0 0 0,0 1 0,-4-5-1,-2 0 394,-1 0 0,0 1 0,-19-9 0,25 13-291,-1 0 1,1 1 0,0 0-1,-1 0 1,1 0 0,-1 0-1,1 0 1,-1 1 0,1-1-1,-1 1 1,0 0 0,1 0-1,-1 0 1,1 1 0,-7 1-1,8-1-154,1 0 1,0 0-1,0-1 0,0 1 0,0 1 0,0-1 0,0 0 1,0 0-1,0 0 0,1 0 0,-1 1 0,0-1 0,1 0 1,-1 1-1,1-1 0,-1 0 0,1 1 0,0-1 1,-1 3-1,-2 31-19,3-30 20,-1 6-12,1 0 9,-1 0 1,2 1-1,1 14 1,-1-23-12,-1 0 1,1 0-1,0 0 1,0 0-1,0 0 1,1 0-1,-1 0 1,1 0-1,0 0 1,-1-1-1,1 1 1,0-1-1,1 1 1,-1-1-1,0 0 1,4 3-1,2 0-209,0-1 0,0 0 0,1 0 0,-1 0 0,1-1 0,0 0 0,0-1 0,13 2 0,5-1-2673,43 0-1,-19-3-2413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44 275 7587,'0'0'12961,"-7"-6"-12016,-22-18-361,29 24-576,0 0-1,0-1 1,0 1 0,0 0 0,0 0-1,0 0 1,-1 0 0,1 0 0,0 0-1,0-1 1,0 1 0,0 0 0,0 0-1,0 0 1,-1 0 0,1 0 0,0 0-1,0 0 1,0 0 0,0 0 0,0 0-1,-1 0 1,1-1 0,0 1 0,0 0-1,0 0 1,0 0 0,-1 0 0,1 0-1,0 0 1,0 0 0,0 0 0,0 1-1,0-1 1,-1 0 0,1 0 0,0 0-1,0 0 1,0 0 0,0 0 0,-1 0-1,1 0 1,0 0 0,0 0 0,0 0-1,0 1 1,0-1 0,0 0 0,0 0-1,-1 0 1,1 0 0,0 0 0,0 1-1,0-1 1,0 0 0,0 0 0,0 0-1,0 0 1,0 0 0,0 1-1,0 9 36,0-9 13,0 10 141,-1-4-101,1 0 0,1 0 0,-1 0 0,1 0 0,0 0 0,4 13 0,-4-18-88,0-1 1,0 1 0,0 0 0,0 0 0,1 0-1,-1-1 1,1 1 0,-1 0 0,1-1 0,-1 1-1,1-1 1,0 0 0,0 0 0,0 0 0,0 0-1,0 0 1,0 0 0,0 0 0,0 0 0,0-1-1,0 1 1,0-1 0,0 0 0,1 1 0,-1-1-1,0 0 1,4-1 0,-3 2 21,1-1 1,0 0 0,-1 0-1,1 0 1,-1 0 0,1-1-1,0 0 1,-1 1-1,1-1 1,-1 0 0,1-1-1,-1 1 1,0-1-1,0 1 1,1-1 0,-1 0-1,0 0 1,3-4-1,-3 4-46,-1 0 0,1 0-1,0 0 1,0 1 0,0-1-1,0 1 1,0-1 0,0 1-1,0 0 1,1 0 0,-1 1-1,0-1 1,0 0-1,1 1 1,-1 0 0,0 0-1,1 0 1,-1 0 0,5 2-1,6 1-171,-1 0-1,0 2 1,20 8-1,-22-8-324,-1-1 0,0 0 0,1-1 0,20 4-1,-30-7 489,0 0 0,-1 0 0,1 0 0,0 0 0,0 0 0,0 0 0,0 0-1,-1 0 1,1-1 0,0 1 0,0 0 0,0-1 0,-1 1 0,1-1 0,0 1-1,0-1 1,-1 1 0,1-1 0,-1 1 0,1-1 0,0 0 0,-1 1 0,1-1-1,-1 0 1,1 1 0,-1-1 0,0 0 0,1 0 0,-1 1 0,0-1 0,1 0-1,-1 0 1,0 0 0,0 0 0,0 1 0,0-3 0,0-39 424,-1 23-354,1-267 4400,0 286-4107,-3 16-732,-2 59 153,5 78 1,1-145 152,-1 0-1,1 0 0,1 0 0,0 0 0,0 0 0,0 0 1,1 0-1,0 0 0,1-1 0,7 13 0,-8-16-219,0 0 0,0 0-1,1 0 1,0 0 0,0 0 0,0-1-1,0 1 1,0-1 0,1 0 0,-1 0-1,1-1 1,0 1 0,0-1 0,0 0-1,0-1 1,0 1 0,9 0 0,44 0-5997,-37-2 3269,23 0-3873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8500,'0'0'11765,"150"-20"-10900,-84 16-449,1 1-192,-11 1-128,-10 2-96,-17 0 0,-21 0-560,-8-3-673,-5 1-1184,-51-3-1761,-24-4-7283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1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5042,'0'0'11547,"12"-1"-5640,-8 3-6697,-4 8-3097,0 10-3399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1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4690,'0'0'8641,"3"8"-8342,-2-5-249,-1 0 1,1 0 0,0-1 0,0 1-1,0-1 1,1 1 0,-1 0-1,0-1 1,1 0 0,0 1 0,-1-1-1,1 0 1,0 0 0,0 0-1,1 0 1,-1 0 0,0-1 0,0 1-1,1-1 1,-1 1 0,5 1-1,11 2 96,0-1-1,0 0 0,1-1 0,-1-1 1,1-1-1,-1 0 0,1-2 0,22-3 1,-37 4-132,1-1-1,-1 0 1,1 0 0,-1-1 0,1 1 0,-1-1 0,0 0 0,0 0 0,0-1 0,0 1-1,0-1 1,-1 0 0,1 0 0,4-5 0,-3 2 19,-1 1 0,0-1 1,0 0-1,-1 0 0,0-1 0,0 1 1,0-1-1,2-11 0,0-9 589,-1 1 0,-1-1 0,-2-54 0,-1 59 198,0 20-709,0 1 0,0-1 0,0 0 0,0 0 0,-1 1 0,1-1 0,0 0 0,-1 1 0,1-1 0,-1 0 0,0 1 0,0-1 0,-1-2 0,-1-2 232,0 34-143,2 15-363,-1-21 200,2 0-1,1 0 0,0 0 1,6 27-1,-6-43-141,1-1-1,0 1 1,0-1 0,0 1-1,0-1 1,1 0-1,0 0 1,0 0-1,0 0 1,1-1 0,-1 1-1,1-1 1,0 0-1,1 0 1,-1 0 0,1 0-1,-1-1 1,1 0-1,0 0 1,0 0-1,7 2 1,1-2-976,-1 0 0,1-1 1,0-1-1,0 1 0,0-2 0,0 0 1,24-4-1,-36 4 923,38-6-6237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1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4786,'0'0'11072,"-10"0"-6403,201 0-5115,-63 0-5354,-100 1 766,-12 3-1348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1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3602,'0'0'12197,"-16"4"-9524,29-4-2673,19 3-160,19-1 48,16-2-1024,13 0-2178,6 0-2640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17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0 290 6067,'0'0'5608,"17"2"-4779,2 1-650,3 1-5,0-1 1,34-1-1,-51-2-166,-1 0 1,0 0-1,1-1 0,-1 1 0,0-1 1,1 0-1,-1 0 0,0-1 1,0 1-1,0-1 0,0 0 0,0 0 1,-1 0-1,1-1 0,-1 1 1,1-1-1,-1 0 0,0 0 0,0 0 1,0 0-1,0-1 0,-1 1 0,1-1 1,-1 1-1,0-1 0,0 0 1,0 0-1,1-5 0,1-10 265,0 1 0,-2-1 0,0 0 0,-1 0 0,-1 0-1,-4-35 1,4 49 74,-1 1-1,0-1 0,0 1 0,0-1 1,0 1-1,-1 0 0,1-1 0,-1 1 1,0 0-1,-1 0 0,1 0 0,-1 1 1,-5-7-1,8 10-334,0-1 0,0 1 1,0 0-1,-1 0 0,1 0 1,0 0-1,0 0 0,0 0 0,0 0 1,0 0-1,-1 0 0,1 0 1,0 0-1,0 0 0,0 0 0,0 0 1,-1 0-1,1 0 0,0 0 1,0 0-1,0 0 0,0 0 0,-1 0 1,1 0-1,0 0 0,0 0 0,0 0 1,0 0-1,-1 0 0,1 0 1,0 0-1,0 0 0,0 0 0,0 1 1,0-1-1,0 0 0,-1 0 1,1 0-1,0 0 0,0 0 0,0 0 1,0 1-1,0-1 0,0 0 1,0 0-1,-2 10-360,2-7 395,-3 36-156,2 40 0,2-37 87,-1-33 7,1 0 0,0 0 1,0 0-1,1 0 0,0 0 0,1 0 0,0-1 1,0 1-1,1-1 0,0 0 0,6 11 0,-7-15-277,1 1-1,-1-1 1,1 1-1,0-1 0,0 0 1,0 0-1,1-1 1,-1 1-1,1-1 0,0 0 1,0 0-1,0-1 1,0 1-1,1-1 0,-1 0 1,1-1-1,-1 1 1,1-1-1,6 0 1,22 0-4087,1-1-1855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1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17 11253,'0'0'8340,"-8"-16"-8340,16 18-1201,13 20-527,9 9-2130,-6 3-1537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18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8644,'0'0'10023,"-4"2"-8908,-14 6-306,13-4-283,10-1-305,26 0-183,1 0 0,52-4 0,-33 0-14,67 1-742,-68 0-3819,-84-14-9267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1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3922,'0'0'8534,"0"0"-8513,0 0-1,0 0 1,0 0 0,0 0-1,0 1 1,-1-1-1,1 0 1,0 0-1,0 0 1,0 0 0,0 0-1,0 0 1,0 0-1,0 0 1,0 0-1,0 0 1,0 1-1,0-1 1,0 0 0,0 0-1,0 0 1,0 0-1,0 0 1,0 0-1,1 0 1,-1 0 0,0 0-1,0 0 1,0 0-1,0 1 1,0-1-1,0 0 1,0 0 0,0 0-1,0 0 1,0 0-1,0 0 1,0 0-1,0 0 1,0 0-1,0 0 1,1 0 0,-1 0-1,0 0 1,0 0-1,0 0 1,0 0-1,0 0 1,0 0 0,0 0-1,0 0 1,0 0-1,0 0 1,1 0-1,-1 0 1,0 0-1,0 0 1,0 0 0,0 0-1,0 0 1,0 0-1,0 0 1,0 0-1,0 0 1,0 63 277,-1 23 18,13 108 1,-8-158-164,6 28 33,-10-63-334,0 0 0,0-1 0,1 1-1,-1-1 1,0 1 0,1-1 0,-1 1 0,0-1 0,1 1 0,-1-1 0,1 1 0,-1-1 0,1 0-1,-1 1 1,1-1 0,-1 0 0,1 1 0,-1-1 0,1 0 0,0 0 0,-1 1 0,1-1 0,-1 0-1,1 0 1,0 0 0,-1 0 0,1 0 0,-1 0 0,1 0 0,0 0 0,-1 0 0,1 0 0,0 0-1,-1 0 1,1-1 0,-1 1 0,1 0 0,0 0 0,-1-1 0,1 1 0,10-6-3160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5026,'0'0'9981,"-2"9"-9530,1 16 191,1 1 0,5 42 0,0-12 89,-4-18-320,10-53 346,-5 2-752,0 1-1,0-1 0,1 1 0,1 0 1,0 1-1,1-1 0,0 2 0,0-1 1,1 2-1,1-1 0,19-14 0,-26 22-20,0 0 0,0 1 0,-1-1 0,1 1 0,0-1 0,1 1 0,-1 0 0,0 1 0,0-1 0,0 1 0,0 0 0,1 0 0,-1 0 0,0 0 0,0 1 0,0 0 0,1 0 0,-1 0 0,0 0 0,0 1 0,0-1 0,-1 1 0,1 0 0,0 0 0,-1 0 0,1 1 0,-1 0 0,0-1 0,6 7 0,2 4 6,-1 0 0,0 1 0,0 1 0,-1-1 0,-1 1 0,-1 1 0,8 21 0,-15-46 76,1-1 0,0 1 0,0 0 0,1 0 0,0 0 0,7-16-1,-4 16-76,0 0 0,1 1 0,0 0 0,1 0 0,-1 0 0,1 1 0,1 0 0,-1 1 0,1 0 0,1 0 0,-1 0 0,1 1 0,0 0 0,0 1 0,0 0 0,1 0 0,-1 1 0,1 0 0,0 1 0,0 0 0,11 0 0,-11 1-26,1 1 1,-1 0 0,1 1-1,16 3 1,-23-2 19,1-1 1,-1 1-1,0 0 0,1 0 1,-1 0-1,0 0 1,0 1-1,-1 0 0,1 0 1,0 0-1,-1 0 1,5 6-1,0 1-192,-1 0 1,0 0-1,-1 1 0,0-1 0,-1 1 0,0 1 0,5 14 1,-7-15-1456,-1 0 0,0 0 1,0 0-1,0 19 1,-2-15-3390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18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 7732,'0'0'10380,"-2"-2"-9502,2 1-849,0 1 0,0-1 0,0 1 0,0 0 0,0-1 0,0 1 0,0 0 0,-1-1-1,1 1 1,0-1 0,0 1 0,0 0 0,-1 0 0,1-1 0,0 1 0,-1 0 0,1-1 0,0 1 0,0 0 0,-1 0 0,1-1 0,-1 1 0,1 0 0,0 0-1,-1 0 1,1 0 0,0 0 0,-1-1 0,1 1 0,-1 0 0,1 0 0,-1 0 0,-1 21 102,1 79 4,-1-12-639,13 125 0,-10-207-10,0-1-1,0 0 0,0 0 1,0 0-1,1-1 0,0 1 1,0 0-1,3 4 0,-4-7-95,1 0-1,0 0 1,-1 0 0,1 0-1,0 0 1,0 0-1,0 0 1,0-1 0,1 1-1,3 1 1,22 6-7247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1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9524,'0'0'10226,"0"-5"-9577,0-10-356,0 11-165,0 12 30,0 52 485,3 1 0,11 65-1,-2-20-755,-11-61-5635,-1-30-2077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378 130 2001,'0'0'9183,"-8"-21"-7903,1 4-925,-1-1 0,-17-29 0,23 45-307,0 0 1,1 0-1,-1 0 1,0 0-1,0 0 1,0 0-1,-1 1 0,1-1 1,0 1-1,-1 0 1,1-1-1,-1 1 1,1 0-1,-1 1 1,-5-2-1,1 1 58,0 0 0,0 1-1,-1 0 1,-7 1 0,-3 0 84,6 0-97,-1-1 0,0 2 0,0-1-1,1 2 1,-1 0 0,1 0 0,0 1 0,0 1 0,0 0 0,-14 9 0,20-11-90,1 1-1,-1 0 1,1 0 0,0 0 0,0 0 0,1 1 0,0 0 0,-1 0 0,1 0 0,1 0 0,-1 1-1,1 0 1,0-1 0,1 1 0,-1 0 0,1 1 0,0-1 0,0 0 0,1 0 0,0 1 0,0-1-1,1 9 1,0-12-7,0 0 0,1 0 0,-1 1 0,1-1-1,0 0 1,0 0 0,0 0 0,0 0 0,1 0 0,-1 0-1,1-1 1,0 1 0,0 0 0,0-1 0,0 1 0,0-1-1,0 0 1,1 1 0,-1-1 0,1 0 0,-1-1 0,1 1-1,5 2 1,7 3 37,1 0 0,1-1 0,23 6 0,1 0 74,-6 0-94,-2 3 1,0 0-1,-1 2 0,0 1 1,-1 2-1,34 29 0,-62-46 0,0-1-1,-1 1 1,1 0 0,-1 0-1,1 1 1,-1-1-1,0 0 1,0 1-1,-1-1 1,1 1-1,1 4 1,-3-5 3,1-1 0,-1 0 0,0 0 0,1 0 0,-1 0 0,0 0 0,-1 0 0,1 1 0,0-1 0,-1 0 1,1 0-1,-1 0 0,1 0 0,-1 0 0,0 0 0,0 0 0,0 0 0,0 0 0,0-1 0,0 1 1,-1 0-1,-1 2 0,-3 1 77,0-1 1,0 1-1,0-1 1,0 0-1,-1 0 1,1-1 0,-1 0-1,0 0 1,0 0-1,-1-1 1,1 0-1,-13 1 1,-9 0 84,-56-1 1,58-2-130,22 0-195,-21-1 354,25 1-308,1 0 1,-1 0-1,1 0 0,-1 0 0,0 0 0,1 0 1,-1 0-1,0 0 0,1 0 0,-1-1 1,1 1-1,-1 0 0,1 0 0,-1-1 0,0 1 1,1-1-1,-1 1 0,1 0 0,0-1 1,-1 1-1,1-1 0,-1 1 0,1-1 1,0 1-1,-1-1 0,1 1 0,0-1 0,-1 0 1,1 1-1,0-2 0,3-3-3075,15-2-2046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42 8548,'0'0'8150,"-3"18"-7811,2-4-271,-4 23 177,0 48 0,5-78-234,0 0 1,1-1-1,0 1 1,0 0-1,0 0 1,1 0-1,0-1 1,1 1-1,-1-1 1,1 0-1,0 0 1,1 0-1,-1 0 1,1 0-1,0-1 1,1 1-1,0-1 1,-1 0-1,1-1 1,1 1-1,-1-1 1,1 0-1,0 0 1,0-1-1,10 5 1,-2-2-5,0-1 0,0-1 0,1 0 0,0-1 0,0-1 0,0 0 0,0-1 0,0 0 0,0-1 0,17-3 0,-28 3 10,-1-1 1,1 1-1,-1-1 1,0 0-1,1 1 0,-1-2 1,0 1-1,0 0 1,0-1-1,0 1 0,0-1 1,0 0-1,0 0 1,-1 0-1,5-4 0,-4 2 47,0 0 0,0 0 0,0-1 0,0 1 0,-1-1 0,1 0 0,-1 0 0,0 0 0,1-5 0,1-11 172,-1 1 1,0 0 0,-2-1-1,-1-22 1,0 37-209,0 6 188,0 4-352,0 5 92,0 1 0,1-1 1,0 1-1,0-1 0,1 1 1,0-1-1,1 0 0,0 0 0,0 0 1,1 0-1,0-1 0,1 1 0,0-1 1,0 0-1,1 0 0,0-1 0,0 0 1,1 0-1,0 0 0,0-1 1,0 0-1,9 5 0,-5-4-23,0-1 0,0-1 0,1 0 1,0 0-1,0-1 0,0-1 0,0 0 0,13 1 0,8 0-60,61-3 0,-89-1 141,-1 0 1,0-1-1,1 1 0,-1-1 1,0 0-1,0 0 1,0 0-1,0-1 0,0 0 1,0 1-1,0-1 0,0-1 1,0 1-1,-1 0 1,1-1-1,-1 0 0,0 0 1,0 0-1,0 0 1,0 0-1,-1-1 0,4-4 1,-2 0 89,-1 0 0,1 0 0,-1 0 0,-1-1 0,0 1 0,0-1 0,0 0 0,-1 0 0,-1 1 0,0-11 0,0 16-76,1-5 26,-1-1 1,0 0-1,0 1 0,-1-1 1,0 1-1,-1-1 1,0 1-1,0-1 0,-1 1 1,0 0-1,-6-11 0,1 4-20,-2 1 0,0 0 0,0 0 0,-2 1 0,-24-23 0,32 32-185,-1 0 0,0 1 0,0-1 0,0 1 0,0 0 0,-1 0 0,0 1 0,1 0 0,-1 0 0,0 0 0,0 1 0,0 0 0,0 0 1,0 0-1,0 1 0,0-1 0,0 2 0,0-1 0,0 1 0,-9 1 0,9 1-512,1-1 0,0 0 0,-1 1 1,1 0-1,0 0 0,1 0 0,-1 1 0,1 0 1,-1 0-1,1 0 0,0 0 0,1 1 1,-6 7-1,-15 30-7149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54 6915,'0'0'4797,"-33"-10"-3901,-108-27-138,133 35-709,0 0 0,0 1 0,0 0 0,0 0 1,0 1-1,0 0 0,0 1 0,0-1 0,0 2 0,0-1 0,0 1 0,0 0 0,1 1 0,-1 0 0,1 0 1,-1 0-1,1 1 0,0 0 0,1 1 0,-1 0 0,1 0 0,0 0 0,0 0 0,-5 7 0,6-6-39,0-1 0,1 1 0,-1 0-1,1 0 1,1 0 0,-1 0 0,1 1-1,0-1 1,1 1 0,0 0 0,-2 8-1,1 0-38,1-1-1,1 1 0,0-1 0,2 23 0,-1-33 23,1 1-1,0-1 1,0 0-1,0 0 1,0 0 0,0 0-1,1 0 1,0 0-1,0 0 1,0 0-1,0 0 1,0-1-1,1 1 1,4 3-1,-2-2-19,0 0 0,1-1 0,-1 0 0,1 0 0,0 0 0,1-1 0,-1 0 0,8 3 0,3 0-58,1-1 1,0-1 0,0-1-1,0-1 1,36 1 0,-47-3 76,1 0 0,0 0 1,0-1-1,0 0 0,-1 0 0,16-6 1,-20 6 23,0-1 1,1 0-1,-1 0 1,0 0-1,0 0 1,0-1-1,-1 1 1,1-1-1,0 0 1,-1 0-1,0 0 1,0 0-1,0 0 1,0 0-1,0-1 1,1-3-1,0-3 293,-1 1-1,1-1 0,-2 0 0,0 0 1,0 0-1,0 1 0,-3-20 1,2 5 1632,0 22-1266,0 13-691,0-4-26,0 1 1,1-1-1,0 0 1,1 0-1,-1 0 1,1 0-1,1-1 1,-1 1 0,1 0-1,0-1 1,1 0-1,-1 1 1,1-1-1,1-1 1,-1 1-1,1-1 1,0 1-1,0-1 1,0-1-1,1 1 1,0-1-1,0 0 1,7 4 0,1-1-379,0-1 1,0-1-1,0 0 1,0-1-1,1-1 1,-1 0-1,1-1 1,0 0-1,0-1 1,0-1-1,0 0 1,28-5-1,-39 4 289,-1 1 0,1-1 0,-1 0 0,0 0 0,0 0 0,1-1 0,-1 1 0,0-1 0,0 0 0,0 1 0,-1-1 0,1-1 0,0 1 0,-1 0 0,1-1 0,-1 1 0,0-1 0,0 0 0,0 1 0,0-1 0,0 0 0,-1 0 0,1-1 0,1-5 0,0-4 310,-1 1 0,0-2 0,0 1-1,-2 0 1,0-15 0,0 23 30,-1-6 470,0 0 0,-1 0-1,-1 0 1,1 0-1,-2 0 1,0 0 0,0 1-1,-1 0 1,0 0-1,0 0 1,-1 0 0,-1 1-1,-11-13 1,15 22 825,1 9-1119,2 15-747,0-17 532,3 51 140,10 60 0,0-2 75,-5-4-293,-3-16-1021,20 104 0,-25-200 843,5 19-1895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4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6467,'0'0'7878,"14"-15"-7622,5-4-122,27-21-1,-43 38-113,0-1 0,1 2-1,-1-1 1,0 0 0,1 1 0,-1-1 0,1 1-1,-1 0 1,1 1 0,-1-1 0,1 0 0,0 1-1,-1 0 1,1 0 0,0 0 0,6 1-1,4 0 64,-7-1-76,1 1 0,-1 1-1,0-1 1,0 1 0,0 0 0,0 1-1,-1-1 1,1 1 0,-1 1 0,1-1-1,-1 1 1,0 0 0,0 1 0,5 5-1,8 8-35,-1 0 0,25 33-1,-36-42-5,0 1 0,0 1-1,-1 0 1,-1 0 0,6 14-1,-9-20 13,0 1-1,0 0 0,-1 0 0,0 0 1,0 0-1,0 0 0,-1 0 1,0 0-1,0 0 0,0 0 1,-1 0-1,-2 11 0,1-13 62,0-1 1,-1 1-1,1 0 0,0-1 1,-1 1-1,0-1 0,0 0 0,0 0 1,0 0-1,-1 0 0,1-1 1,-1 0-1,1 1 0,-1-1 1,0 0-1,0 0 0,0-1 0,0 0 1,-5 2-1,-6 1 184,-1 0 0,0-1 0,-29 3 0,-52-6-499,97 1 162,-1-1 1,0 0-1,1 0 1,-1 0 0,0 0-1,0 0 1,1 0-1,-1 0 1,0 0-1,0 0 1,1 0-1,-1 0 1,0 0 0,1 0-1,-1 0 1,0-1-1,0 1 1,1 0-1,-1-1 1,1 1 0,-1 0-1,0-1 1,1 1-1,-1-1 1,1 1-1,-1-1 1,1 1-1,-1-1 1,1 0 0,-1 1-1,1-1 1,-1 1-1,1-1 1,0 0-1,0 1 1,-1-1 0,1-1-1,-1-12-4954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68 5170,'0'0'12366,"-3"-12"-11208,0 1-909,0 1 0,-7-18 0,10 28-242,0 0 0,0-1 0,0 1-1,-1-1 1,1 1 0,0 0 0,0-1 0,-1 1 0,1 0 0,0-1 0,0 1 0,-1 0-1,1 0 1,0-1 0,-1 1 0,1 0 0,-1 0 0,1 0 0,0-1 0,-1 1-1,1 0 1,-1 0 0,1 0 0,0 0 0,-1 0 0,1 0 0,-1 0 0,-10 8 93,2 4-59,0 1 0,1 0 0,0 0 0,1 1-1,1 0 1,0 0 0,1 1 0,-4 16-1,2 2 122,0 1-1,-2 58 0,8 116 520,3-187-664,0-1 0,1 0 0,1 0 0,1 0 0,1 0 1,1-1-1,0 0 0,2 0 0,0-1 0,1 0 0,14 19 0,-12-21-327,0-1 0,1 0 0,1-1 0,28 22 0,-29-25-562,2-2 1,-1 0-1,1-1 1,1 0 0,28 10-1,13-4-4856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295 150 1217,'0'0'7598,"-2"-21"-5979,-1-7-787,-7-31 1,9 57-752,1 0 0,-1-1 0,0 1 1,0 0-1,0 0 0,0 0 0,0 1 0,0-1 1,0 0-1,-1 0 0,1 0 0,-1 1 0,1-1 1,-1 1-1,0-1 0,0 1 0,1 0 0,-1 0 0,0 0 1,0 0-1,-4-2 0,1 2 82,-1 0 0,1 0-1,0 1 1,-1-1 0,1 1 0,-7 1-1,0-1 61,5 0-158,0 1 0,1-1 1,-1 1-1,0 0 0,0 1 0,1 0 1,-1 0-1,1 0 0,-1 1 0,1-1 1,-10 7-1,8-3-50,1 0 0,-1 1 0,2-1 1,-1 1-1,0 0 0,1 1 0,-9 15 0,10-15-26,0 0 0,1 1 0,0 0 0,0 0 0,1 0-1,0 0 1,0 0 0,1 1 0,1-1 0,-1 1 0,1 0-1,1 0 1,0-1 0,1 1 0,2 18 0,-1-24 1,-1-1 1,1 1 0,0-1 0,0 0 0,0 0-1,0 1 1,1-1 0,-1 0 0,1-1 0,0 1-1,-1 0 1,1-1 0,1 0 0,-1 0 0,0 0-1,0 0 1,1 0 0,-1 0 0,1-1 0,0 0-1,6 2 1,6 1-37,0-1 0,0-1 0,29 1 0,-29-3 46,0 0 0,0 0 1,1-2-1,20-3 0,-32 3 5,0 1 1,0-1-1,0 0 0,0-1 0,0 1 0,0-1 0,-1 0 0,1 0 0,-1 0 0,0 0 0,0-1 1,0 0-1,-1 0 0,1 0 0,-1 0 0,0-1 0,3-4 0,-1-2 173,-1 0-1,0 0 1,-1-1-1,0 1 1,0-1-1,-1 0 1,-1 0 0,0 0-1,-1 0 1,-1-15-1,1 19 1008,-1 14-940,-3 19-293,1-1-1,0 1 0,2 0 1,4 43-1,-3-63 0,1 0 0,0 0 0,1 0 0,-1-1 0,1 1 0,0-1 0,0 1 0,0-1 0,0 1 0,1-1 0,0 0 0,0 0 0,0 0 0,0-1 0,1 1 0,-1-1 0,1 0 0,0 0-1,8 5 1,-4-4-513,0 0-1,0 0 0,1-1 0,-1 0 1,1-1-1,0 0 0,0 0 0,0-1 1,0 0-1,9-1 0,25 0-3962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8180,'0'0'6875,"-25"4"-6462,-78 19-103,100-23-294,1 1 0,-1 0 1,0 0-1,1 0 0,-1 0 0,1 1 1,-1-1-1,1 1 0,0-1 0,-1 1 1,1 0-1,0 0 0,0 0 0,0 0 1,1 0-1,-1 1 0,0-1 0,1 0 1,-1 1-1,1-1 0,0 1 0,0-1 1,0 1-1,0 0 0,1 0 0,-1-1 1,1 1-1,-1 3 0,-1 4 30,-3 21 157,2 0-1,1 0 0,3 45 0,0-23-10,-2-2 32,4 1 0,1-1 0,14 61 0,-18-109-224,1 1-1,0-1 1,0 0 0,0-1-1,0 1 1,0 0-1,1 0 1,-1 0-1,1-1 1,0 1-1,0-1 1,0 1-1,0-1 1,0 0 0,1 0-1,2 3 1,-1-3-90,0 0 0,1 0 0,-1-1 0,1 1 0,-1-1 0,1 0 0,-1 0 0,1 0 0,-1-1 0,7 0 0,7 1-764,2 0-1369,1 0 0,0-2 0,24-3 0,2-10-5226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6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39 1185,'0'0'17165,"-2"-9"-16333,-3-19-424,5 28-403,0 0 0,0 0-1,0 0 1,0 0 0,-1 0-1,1 0 1,0 0-1,0 0 1,0 0 0,0 0-1,0 0 1,0 0 0,0 0-1,0 0 1,0 0 0,0 0-1,0 0 1,0 0-1,0 0 1,-1 0 0,1 0-1,0 0 1,0 0 0,0 0-1,0 0 1,0 0 0,0 0-1,0 0 1,0 0-1,0 0 1,0 0 0,0 0-1,0 0 1,0 0 0,0 0-1,-1 0 1,1 0 0,0-1-1,0 1 1,0 0-1,0 0 1,0 0 0,0 0-1,0 0 1,0 0 0,0 0-1,-1 23 165,1 210 1165,0-228-1453,0 0-1,0 0 1,1 0-1,-1 0 1,1 0-1,0 0 0,4 7 1,-5-10-169,1-1 0,-1 0 0,1 0 1,0 1-1,0-1 0,0 0 0,0 0 0,0 0 0,0 0 1,0 0-1,0-1 0,2 2 0,-1-1-414,-1 0-1,1-1 1,-1 1 0,1-1 0,0 1-1,-1-1 1,1 0 0,0 0 0,-1 0-1,1 0 1,0 0 0,2 0-1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3362,'0'0'7128,"23"0"-6744,76-4-186,-90 4-155,0-1 0,-1 0 0,1-1 0,14-4 0,-20 5-17,-1 0-1,1-1 0,0 0 1,0 1-1,0-1 1,-1 0-1,1 0 0,-1 0 1,3-4-1,-3 3 152,0-1 0,0 0 0,0 0 0,-1-1 0,1 1 0,-1 0 0,0 0 0,0-1 0,-1 1 0,1-1 0,-1 1 0,0-1 0,0 1 0,-1 0 1,1-1-1,-1 1 0,0-1 0,0 1 0,-3-7 0,0 7-58,1 0 0,-1 1 0,1-1-1,-1 1 1,0 0 0,0 0 0,-1 0 0,1 1 0,-1 0 0,1-1 0,-10-1 0,12 3-88,0 0 0,0 0 0,-1 0 0,1 1 0,0-1-1,-1 1 1,1 0 0,-1-1 0,1 1 0,0 0 0,-1 1 0,1-1-1,-1 0 1,1 1 0,0-1 0,0 1 0,-1 0 0,1 0 0,0 0-1,0 0 1,0 0 0,-1 0 0,2 0 0,-1 1 0,0-1 0,0 1-1,-3 3 1,0 3-26,0 0 0,1 1 0,0 0-1,1 0 1,0 0 0,0 0 0,0 0 0,-1 17-1,2-4-5,0 1 0,4 36 0,-2-55-9,1 0-1,0 0 0,0 0 0,0 0 0,0-1 1,1 1-1,-1 0 0,1-1 0,0 1 1,0-1-1,1 0 0,-1 0 0,1 1 1,-1-2-1,1 1 0,0 0 0,0 0 1,0-1-1,0 0 0,1 0 0,-1 0 0,1 0 1,6 3-1,3 0-349,0-1 0,1 0 1,-1-1-1,1 0 0,22 2 0,36-3-2921,-3-2-1679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6851,'0'0'10837,"5"-44"-10837,1 44-64,-1 0-1008,3 0-1233,-3 10-2130,1 2-1999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7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4018,'0'0'9620,"25"5"-7432,82 22-1036,-101-25-1080,-1 0 0,-1 0-1,1 0 1,0 1-1,0 0 1,-1 0-1,0 0 1,1 0 0,-1 1-1,0-1 1,-1 1-1,1 0 1,-1 1 0,0-1-1,0 0 1,0 1-1,4 9 1,0-2 85,5 12 50,-1 0-1,0 1 0,-2 0 0,-1 1 1,-1 0-1,5 41 0,-4 0 191,-3 94 1,-5-156-322,0 0 0,0 0-1,-1 0 1,0 0 0,0 0 0,0 0 0,-1-1 0,1 1 0,-1 0 0,0-1-1,0 1 1,-1-1 0,1 0 0,-6 7 0,5-8-179,1-1 0,-1 1 0,0-1 0,0 1 0,0-1 0,-1 0 0,1 0 0,0 0 0,-1-1 0,-3 2-1,2-2-708,1 1-1,-1-2 0,1 1 1,-1 0-1,-6-1 0</inkml:trace>
  <inkml:trace contextRef="#ctx0" brushRef="#br0" timeOffset="1">779 528 9364,'0'0'9445,"13"29"-9317,-10 12 560,-3 9-304,0 5 0,-6 3-128,-18-3-47,-5-2-161,-6-2-48,-2-8-353,5-11-399,2-6-2081,3-12-2738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420 154 6467,'0'0'4023,"-6"-21"-1787,-3-7-1605,-12-29 0,19 54-572,1 1 1,-1-1 0,1 0-1,-1 0 1,0 1-1,0-1 1,0 1 0,-1 0-1,1 0 1,0 0-1,-1 0 1,0 0 0,1 0-1,-1 0 1,0 1-1,0 0 1,0-1 0,0 1-1,0 0 1,0 0 0,0 1-1,0-1 1,0 1-1,0-1 1,-1 1 0,-3 0-1,-2 0 45,-8-2 20,-1 1 1,0 1 0,0 1-1,0 0 1,0 1 0,0 1 0,1 1-1,-20 6 1,30-7-111,0 0 1,0 0-1,0 1 0,1-1 1,-1 1-1,1 1 0,0-1 0,0 1 1,1 0-1,-1 1 0,1-1 1,0 1-1,1 0 0,0 0 1,-1 1-1,2-1 0,-1 1 0,1 0 1,0 0-1,1 0 0,-1 0 1,-1 9-1,2-2-12,0 1 0,0-1 0,1 18 0,1-26-5,0 0 0,1-1 0,0 1 0,0-1 0,0 1-1,0-1 1,1 0 0,0 1 0,0-1 0,0 0 0,6 8-1,-3-7 2,1 1-1,0-1 1,1-1-1,0 1 1,-1-1-1,2 0 1,-1-1-1,0 0 1,1 0-1,0 0 1,0-1-1,0 0 1,0-1-1,10 2 1,6 1-37,0-2 0,0 0 1,45-2-1,-65-1 43,0 0-1,0-1 0,0 0 0,0 1 0,0-1 1,0 0-1,0-1 0,-1 1 0,1-1 1,0 0-1,-1 0 0,1 0 0,-1 0 0,1 0 1,-1-1-1,5-5 0,-3 2 34,-1 0-1,0 0 1,0 0 0,0 0-1,-1-1 1,0 1-1,0-1 1,3-13 0,0-11 864,-2 0 0,-1-1 0,-1-46 0,-2 71-133,-1 49-1155,0-16 432,1 1 1,1-1 0,1 0-1,7 35 1,-7-54-207,0 0-1,0-1 1,0 1 0,1-1-1,0 0 1,0 0-1,0 0 1,1 0 0,0-1-1,0 1 1,1-1-1,-1 0 1,1 0 0,0-1-1,0 1 1,1-1-1,-1 0 1,1-1 0,0 1-1,0-1 1,0 0 0,8 2-1,23 2-3130,-2-5-2108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8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7155,'0'0'9522,"-20"5"-9058,6-2-371,5-2-21,1 1 0,-1 0-1,1 0 1,0 1 0,0 0-1,0 0 1,0 1 0,0 0-1,1 0 1,-1 1 0,1 0-1,0 0 1,-12 12 0,14-10-10,0 1 0,0-1 0,1 1 1,0 0-1,0 0 0,1 0 1,0 0-1,0 0 0,1 1 0,-1 8 1,-1 9 98,2 53 0,2-69-149,0 5 25,1 0-1,1-1 1,1 1 0,0-1-1,1 0 1,0 0 0,11 22-1,5 5 50,29 43 0,-26-46-106,-19-32 164,7 9-2437,-10-14 1715,0-1-1,0 1 0,1-1 0,-1 1 0,0-1 0,1 1 1,-1-1-1,1 0 0,-1 0 0,0 0 0,1 0 0,1 0 1,15 0-7738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8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9716,'0'0'8183,"19"0"-7578,137-4-362,-154 4-208,1-1-215,-1 1 0,1 0 0,0 0 0,0 0-1,0 1 1,-1-1 0,1 1 0,0-1-1,0 1 1,3 1 0,-5-1-191,0 1 0,0-1 0,-1 0-1,1 1 1,0-1 0,0 0 0,-1 1 0,1-1 0,-1 1 0,1-1 0,-1 1 0,1-1-1,-1 1 1,0 0 0,0-1 0,0 1 0,0-1 0,0 1 0,-1 2 0,1-3 247,0 0 0,0 0 1,0 0-1,0 0 0,0 0 1,0 0-1,0 0 0,0 0 1,-1 0-1,1 0 0,0 0 1,-1 0-1,1 0 1,-1 0-1,1 0 0,-1 0 1,0 0-1,1 0 0,-1-1 1,0 1-1,1 0 0,-1-1 1,0 1-1,0 0 0,0-1 1,0 1-1,0-1 0,-1 2 1,-13 1 994,-3-3 5868,10 0-1,8 8-5543,0 481-565,0-489-631,0 1 0,0 0 0,-1-1 0,1 1 0,0-1 1,0 1-1,-1-1 0,1 1 0,0-1 0,-1 0 0,1 1 0,0-1 1,-1 1-1,1-1 0,-1 0 0,1 1 0,-1-1 0,1 0 0,-1 1 1,1-1-1,-1 0 0,1 0 0,-1 1 0,1-1 0,-1 0 0,1 0 1,-1 0-1,0 0 0,1 0 0,-1 0 0,0 0 0,-25 1-400,19-2 133,1 1-173,-1 0-1,0 0 0,1-1 0,-1 0 1,1 0-1,-1-1 0,-7-2 0,11 2-195,-1 1-1,1-1 0,0 0 0,0 0 1,0 0-1,0-1 0,1 1 1,-1-1-1,-3-4 0,-14-25-8638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9188,'0'0'9693,"3"-2"-9544,-2 2-148,1-1-1,-1 1 1,0 0 0,1-1 0,-1 1-1,0 0 1,1 0 0,-1 0-1,1 1 1,-1-1 0,0 0 0,1 0-1,-1 1 1,1-1 0,-1 1-1,0-1 1,0 1 0,1-1-1,-1 1 1,0 0 0,0 0 0,0 0-1,0-1 1,0 1 0,0 0-1,0 0 1,0 1 0,1 0 0,29 41-4,-27-38 4,10 20 75,0 1 1,-1 0 0,-2 1-1,11 38 1,-7-8 340,10 68-1,-22-89-118,0 62-1,-3-71-155,0-24-113,0 0 0,0 1 1,-1-1-1,1 0 0,-1 0 1,1 0-1,-1 0 0,0 1 0,0-1 1,-1 0-1,1-1 0,0 1 1,-1 0-1,0 0 0,0-1 1,0 1-1,0-1 0,0 1 1,-5 3-1,3-3-279,0-1-1,-1 1 1,1-1 0,-1 0 0,0 0-1,1-1 1,-1 1 0,0-1-1,0 0 1,0 0 0,-10 0 0,-11-1-4155,1 0-3324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2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29 7459,'0'0'10613,"-6"-6"-9700,-19-16-329,25 22-580,0 0 1,0 0-1,0 0 0,0 0 1,0 0-1,0 1 1,0-1-1,0 0 0,0 0 1,0 0-1,0 0 1,0 0-1,0 0 0,0 1 1,0-1-1,0 0 0,0 0 1,0 0-1,0 0 1,0 0-1,0 0 0,0 1 1,0-1-1,-1 0 0,1 0 1,0 0-1,0 0 1,0 0-1,0 0 0,0 0 1,0 0-1,0 0 1,-1 0-1,1 0 0,0 0 1,0 1-1,0-1 0,0 0 1,0 0-1,-1 0 1,1 0-1,0 0 0,0 0 1,0 0-1,0 0 0,0 0 1,0 0-1,-1-1 1,1 1-1,0 0 0,0 0 1,0 0-1,0 0 1,0 0-1,0 0 0,-1 0 1,1 0-1,0 0 0,0 0 1,0 0-1,0 0 1,0-1-1,0 1 0,2 11-7,31 68 145,-5-16 2,34 68 621,-43-95-505,-1 0 0,-2 1 1,15 56-1,-24-54-131,-1 0 0,-3 1 1,-2 61-1,-1-77-67,0-11 23,-2 0 0,0 0 0,0-1 0,-1 1 0,-1 0 0,0-1-1,0 0 1,-2 0 0,1 0 0,-1 0 0,-1-1 0,-9 11 0,-11 13 116,-2-1-1,-35 33 1,60-63-202,0 0-65,-1 0 0,1-1 1,0 1-1,-1-1 1,0 0-1,0 0 0,0-1 1,-8 4-1,2-3-1021,-1 0 0,1-1 0,-16 1 0,-40 4-5230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4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26 2689,'0'0'7460,"-8"-1"-6364,-2-1-699,-24-2 1394,168 3 2248,220 4-3404,-326 0-165,-29-3-717,0 0 1,-1 0 0,1-1 0,0 1 0,0 0 0,-1-1 0,1 1 0,0-1-1,0 1 1,-1-1 0,1 0 0,-1 0 0,-5-3-1250,-18-10-4189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4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36 4002,'0'0'9818,"-7"-6"-8610,-29-24 630,77 67-1476,149 141 1331,-180-167-1683,0 1 1,11 17 0,-21-29 53,0 1 1,1 0 0,-1 0 0,0 0 0,1-1-1,-1 1 1,0 0 0,0 0 0,0 0-1,0 0 1,0 0 0,0 0 0,0-1 0,0 1-1,0 0 1,-1 0 0,1 0 0,0 0-1,0-1 1,-1 1 0,1 0 0,-1 1 0,-12 17 1827,10-16-1806,-96 104-78,25-30-454,47-40-4089,20-28-2124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0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1969,'0'0'416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33 187 9364,'0'0'8292,"-5"14"-7636,-1 0-474,3-6-78,-1 1-1,1-1 1,0 1 0,1 0 0,0 1-1,0-1 1,1 0 0,0 13 0,1-5 126,-1-6-117,1-1 0,1 0 0,-1 0-1,2 1 1,3 14 0,-4-22-103,0-1 0,0 1 0,0-1 0,0 1 0,1-1 0,-1 1-1,1-1 1,0 0 0,-1 0 0,1 1 0,0-1 0,0-1 0,1 1 0,-1 0 0,0 0 0,1-1 0,-1 1 0,1-1 0,-1 0 0,1 0 0,-1 0 0,1 0 0,0 0 0,0-1-1,3 1 1,1 0 16,-1-1-1,1 0 0,-1 0 0,1 0 0,-1-1 0,1 0 0,-1 0 0,1-1 1,-1 0-1,0 0 0,0 0 0,0-1 0,0 0 0,0 0 0,-1 0 0,1-1 1,9-8-1,2-4 27,0 0 0,-1-2 1,22-31-1,-33 41-76,7-10 112,-12 18-101,0 0 1,1-1-1,-1 1 1,1 0 0,-1-1-1,0 1 1,1 0 0,-1-1-1,1 1 1,-1 0 0,1 0-1,-1 0 1,0 0-1,1-1 1,-1 1 0,1 0-1,-1 0 1,1 0 0,-1 0-1,1 0 1,-1 0 0,1 0-1,-1 0 1,1 0 0,-1 0-1,1 1 1,-1-1-1,1 0 1,-1 0 0,1 0-1,-1 1 1,1-1 0,-1 0-1,0 0 1,1 1 0,31 31-282,4 5 217,-27-30-48,1 0 0,1-1 0,-1 0 1,1-1-1,0 0 0,0-1 1,0 0-1,17 4 0,-9-5-376,0 0 0,0-1 0,0-1 0,29-3-1,-44 2 417,0 0-1,0-1 1,0 1-1,0-1 0,0-1 1,-1 1-1,1 0 0,0-1 1,-1 0-1,1 1 1,-1-1-1,1-1 0,-1 1 1,0 0-1,4-5 1,-3 2 43,0 0 0,0 0 0,-1 0 0,0 0 0,0-1 0,0 1 0,-1-1 0,1 0 0,0-6 1,2-11 117,-1-1 0,-1 1 1,-2-1-1,0-26 1,-1 42-55,0-4 305,1-1 0,-2 0 1,0 0-1,0 1 0,-1-1 0,-1 0 1,0 1-1,0 0 0,-2 0 0,1 0 1,-9-14-1,13 26-275,0-1 1,-1 0 0,1 1-1,0-1 1,-1 1-1,1-1 1,-1 0 0,1 1-1,-1-1 1,1 1-1,-1-1 1,1 1 0,-1 0-1,0-1 1,1 1-1,-1 0 1,0-1 0,1 1-1,-2 0 1,2 0-44,-1 0 0,1 0-1,-1 0 1,1 0 0,0 0 0,-1 0 0,1 0 0,-1 1 0,1-1 0,-1 0 0,1 0 0,0 1 0,-1-1 0,1 0 0,0 1 0,-1-1 0,1 0-1,0 1 1,-1-1 0,1 0 0,0 1 0,-11 26-214,6-1 185,1 0 0,1 0 0,2 0 0,1 31 0,0-31 8,0-15 11,1 0 0,0 0 0,0 0 0,1 0-1,1-1 1,0 1 0,0-1 0,1 0 0,0 0 0,10 17 0,-11-21-261,1-1 0,0 0 0,0 0 0,0-1 0,0 1 0,1-1 0,0 0 1,0 0-1,0-1 0,0 1 0,1-1 0,-1 0 0,1-1 0,0 1 0,-1-1 1,1 0-1,0-1 0,1 1 0,-1-1 0,8 0 0,28 0-3473,0-1-1267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0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5795,'0'0'8171,"0"-3"-7608,0-12-32,0 12 1451,1 15-2038,-1-8 62,1 1-1,0-1 0,0 0 0,1 1 0,-1-1 0,1 0 0,0 0 0,0 0 0,4 6 969,-6-32 146,0 14-110,0 20-775,0 38-635,0-30 521,1 19-110,2 0-1,11 54 1,-14-87 14,0-6-20,0 1-1,0-1 1,0 1-1,0-1 0,0 1 1,0-1-1,0 1 1,0-1-1,0 1 1,0-1-1,0 1 0,0-1 1,0 1-1,0-1 1,0 1-1,1-1 1,-1 1-1,0-1 0,0 1 1,0-1-1,1 0 1,-1 1-1,0-1 1,1 0-1,-1 1 0,0-1 1,1 1-1,-1-1 1,1 0-1,0 1 441,11-3-408,8-23-5501,-9 11-1064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0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29 4882,'0'0'10605,"0"-5"-9452,0-19 47,9 28-1085,6 7-106,-1 1 1,0 0 0,-1 1-1,12 16 1,45 64 198,-55-70-155,0 1 0,-2 1 0,-1 0 0,12 35 0,-19-44-29,-1 0 0,0 1 0,-1-1 0,-1 1-1,0 0 1,-1 0 0,-1 0 0,-3 25 0,1-33 24,-1 1 0,1-1 0,-2 0 0,1 0 1,-1 0-1,0-1 0,-1 1 0,0-1 0,0 0 0,-1 0 0,0-1 0,-1 0 0,1 0 0,-1 0 0,0-1 0,-9 6 0,-9 5 230,0-1 0,-1-1 0,-53 21 0,20-15-200,0-2-1,-75 12 1,76-19-1882,88-11-13163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5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7267,'0'0'8978,"12"0"-8794,-4 0-219,0 0 1,0 0 0,0 1-1,0 0 1,0 1-1,0 0 1,0 0 0,11 5-1,-16-5 23,0-1-1,0 1 1,0 1-1,0-1 1,0 0-1,-1 1 1,1-1-1,-1 1 1,1 0-1,-1 0 1,0 0-1,0 0 1,-1 0-1,1 0 1,-1 1-1,1-1 1,-1 1-1,0-1 1,0 1 0,0-1-1,0 8 1,1 4 9,-1 1 1,-1-1 0,-1 17-1,1-28 11,0 1 0,-1-1 1,0 0-1,0 0 0,0 0 0,0 1 0,-1-1 0,0 0 0,0-1 0,0 1 0,0 0 0,0 0 0,-1-1 0,0 0 1,-4 6-1,-3-2 297,0 0 1,0-1 0,-1 0-1,0 0 1,0-1 0,0 0-1,-1-1 1,0-1 0,0 1-1,0-2 1,0 0 0,0 0-1,-23-1 1,34-1 441,5 0-840,130 1-22,48 0-832,-62-4-3060,-63-1-1014,-11-3-2361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2:5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8020,'0'0'8604,"19"13"-8279,-1-3-229,-3-1-13,0 0 1,0 1-1,-1 1 1,-1 0-1,1 1 0,-2 0 1,12 15-1,-14-14-2,-1 0 0,-1 1 0,0 0 0,0 0 0,-2 1 0,0 0 0,-1 0 0,0 1-1,-1-1 1,-1 1 0,0 0 0,-1 0 0,-1 0 0,-2 30 0,0-35-50,0 1 1,-2-1-1,1 0 1,-1 0-1,-1 0 0,0-1 1,-1 1-1,0-1 0,0 0 1,-1 0-1,0-1 1,-14 16-1,-7 4 14,-1-1 0,-42 32 0,61-52-54,-79 60-209,-23 21-4681,83-63-1552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2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770 63 256,'0'0'11160,"0"-9"-9930,0-26-200,0 34-961,0 0 0,0 0 1,-1 1-1,1-1 1,0 0-1,0 0 0,0 1 1,0-1-1,-1 0 1,1 1-1,0-1 0,-1 0 1,1 1-1,-1-1 1,1 0-1,0 1 0,-1-1 1,1 1-1,-1-1 1,0 1-1,1-1 1,-1 1-1,1-1 0,-1 1 1,0 0-1,1-1 1,-1 1-1,0 0 0,1-1 1,-1 1-1,0 0 1,0 0-1,1 0 0,-1 0 1,0 0-1,0 0 1,1 0-1,-1 0 0,0 0 1,0 0-1,1 0 1,-1 0-1,0 0 0,0 1 1,0-1-1,-5 1 143,-10-1-45,0-1-107,0 1 1,1 1-1,-1 1 0,0 0 0,-24 6 0,5 4 223,0 1 0,1 2 0,-57 33 0,74-37-229,1 1 1,0 1-1,0 0 1,1 1-1,1 1 1,1 0-1,0 1 1,-16 26-1,14-19 111,-69 124 601,75-127-697,1 1 1,0-1-1,1 1 0,2 0 1,-6 38-1,5 140 224,6-146-159,1-30-80,1 0-1,1-1 0,0 0 1,9 27-1,35 88 107,-5-16-128,-28-61-21,-2 0 1,6 118-1,-11-90-10,6 15-4,-6-51 9,2 68-1,-9-107 5,0 5-3,0 0 0,-5 25 0,4-37 2,-1 1 0,0 0-1,0-1 1,-1 1-1,1-1 1,-1 0-1,-1 0 1,1 0 0,-8 8-1,5-6 6,-1-2 0,1 1-1,-2-1 1,1 0 0,-1 0-1,0-1 1,0 0-1,-12 6 1,-10 1 42,-34 11 0,42-16-35,13-4 10,0-1 1,0 0-1,0 0 0,0 0 0,-11-1 0,20-1 81,0-29-504,20 31 64,-15 0 319,1 0 1,-1 1 0,1 0-1,-1 0 1,0 0-1,0 1 1,0-1-1,5 7 1,1 0 4,-1 1 0,12 16 0,-11-10 2,0 2 1,-1-1 0,0 1-1,-2 1 1,0 0 0,8 36-1,15 129 20,-21-112-13,-2-22 12,34 260 205,-23 1-10,16 133-86,-21-320-100,-10 105 61,-6-130-118,3-58 28,2-1 1,2-1-1,1 1 0,2-1 1,27 77-1,-28-99-16,1 0 0,1 0 0,0-1 0,1 0 0,1-1 0,1 0 0,0-1 0,1 0 0,1-1 0,0 0 0,1-1 0,1-1 0,22 14 0,-14-12-708,0-1-1,2-1 1,-1-1-1,1-2 1,1 0-1,-1-2 0,2-1 1,54 5-1,25-8-5096,-2-3-2716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3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2993,'0'0'8167,"3"0"-7695,199 1 492,221-3 1007,-248-11-1710,-279 10-6210,42 3 2240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3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12 2817,'0'0'7268,"-13"-1"-6268,2-1-831,-86-6 1824,85 7-1664,0 1 0,0 0 0,0 1 1,1 1-1,-1 0 0,-20 6 0,20-4-174,1 1-1,0 0 1,0 1 0,1 0-1,0 0 1,0 1-1,0 1 1,1-1 0,0 2-1,1-1 1,-1 1-1,2 1 1,-1-1 0,1 1-1,1 0 1,0 1 0,0 0-1,1 0 1,1 0-1,-6 19 1,1 11 226,2 1 1,-3 69-1,10 89 279,2-90-284,-1 5-138,-6 159 151,5-265-1104,-2 5 1651,2-10-4935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3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6467,'0'0'8334,"0"-4"-6978,1 4-1352,-1 0-1,0 0 1,0 0 0,0 0 0,1 0 0,-1 0-1,0 0 1,0 0 0,1 0 0,-1 0-1,0 0 1,0 0 0,0 0 0,1 0 0,-1 0-1,0 0 1,0 0 0,0 0 0,1 0 0,-1 0-1,0 0 1,0 0 0,0 0 0,1 1-1,-1-1 1,0 0 0,0 0 0,0 0 0,0 0-1,1 0 1,-1 1 0,0-1 0,0 0-1,0 0 1,0 0 0,0 0 0,0 1 0,0-1-1,1 0 1,-1 0 0,0 0 0,0 1-1,72 90 337,40 46 1,-107-132-501,0 0-1,1 0 1,-1-1 0,1 0-1,0 0 1,0 0 0,0-1 0,0 0-1,1 0 1,10 3 0,-12-4-676,0-1 0,0 0 1,1-1-1,-1 1 1,0-1-1,1 0 0,-1-1 1,1 1-1,5-2 0,10-6-4859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3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6995,'0'0'9669,"-72"53"-9365,34-17 272,6 0-304,3 3-112,2-8-160,0-2-128,-2-3-1040,-1-4-2162,-4-12-3281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4706,'0'0'11472,"0"-10"-10189,1-28-522,-1 38-751,0 0 1,1 0-1,-1 0 1,0 0-1,0 0 1,0 0-1,0 0 1,0 0-1,0 0 1,1 0 0,-1 0-1,0 0 1,0 1-1,0-1 1,0 0-1,0 0 1,1 0-1,-1 0 1,0 0-1,0 0 1,0 0-1,0-1 1,0 1-1,0 0 1,1 0 0,-1 0-1,0 0 1,0 0-1,0 0 1,0 0-1,0 0 1,0 0-1,1 0 1,-1 0-1,0 0 1,0 0-1,0-1 1,0 1-1,0 0 1,0 0 0,0 0-1,0 0 1,6 16-8,4 46 553,5 97 0,-11 68-3431,-4-181 300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7347,'0'0'8868,"144"-7"-8772,-106 7-64,-12 0-32,-4 0-688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1 458 4690,'0'0'6419,"0"-128"-4754,0 78-593,0-8-335,0 3-225,16 2-272,5 9-96,6 13-144,-1 9-48,7 10 0,1 7-608,4 5-465,-1 0-688,1 22-320,-6 12-48,-11 2-1104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4370,'0'0'9780,"112"10"-8931,-50-8-449,-1-2-368,6 0-32,0 0-64,0 0-1329,-9 0-1824,-7 0-1889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5555,'0'0'4783,"-16"23"-4215,-51 80-224,64-98-301,0 1-1,1 0 0,-1-1 1,1 1-1,0 0 0,1 0 1,-1 0-1,1 0 0,0 0 1,1 1-1,-1-1 0,1 0 0,2 9 1,-2 4 103,0-15-121,1 0 0,-1 0 0,0 0-1,1 0 1,0 0 0,0 0 0,0 0-1,1 0 1,-1 0 0,1 0 0,0-1-1,0 1 1,0-1 0,0 1 0,1-1-1,4 5 1,-2-3-14,1-1-1,-1 0 0,1 0 1,0 0-1,0-1 1,0 0-1,0 0 1,0-1-1,10 3 1,3 0 35,0-2 1,0 0-1,0-1 1,0-1-1,1-1 1,26-3 0,-38 2 77,-1 0 1,1-1 0,0 0-1,-1-1 1,0 1 0,0-1-1,0-1 1,0 1 0,0-1-1,0-1 1,-1 1 0,0-1-1,0 0 1,0 0 0,-1-1-1,0 0 1,0 0 0,0 0-1,-1 0 1,0-1 0,0 0-1,0 0 1,-1 0 0,0 0 0,-1 0-1,1-1 1,-1 1 0,-1-1-1,2-15 1,-2 13 84,0 0 1,-1-1-1,-1 1 0,1 0 1,-4-14-1,3 20-180,0 1 1,0-1-1,-1 1 0,1 0 1,-1 0-1,0-1 1,0 1-1,0 0 0,0 0 1,-1 1-1,1-1 0,-1 0 1,1 1-1,-1 0 1,0-1-1,0 1 0,0 0 1,-5-2-1,-5-2-18,0 1 0,0 0 0,0 1 0,-1 1 0,0 0 1,-17-2-1,-86 1-1135,99 4 668,12 0-20,0 0 1,0 0-1,0 1 0,0 0 0,0 0 0,0 0 1,0 1-1,0 0 0,1 0 0,-1 0 1,-6 4-1,-16 15-4177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6787,'0'0'3602,"31"-5"-2554,102-12-618,-124 16-416,1 0 1,-1 1 0,1 1-1,-1-1 1,1 2 0,-1-1-1,0 1 1,1 1 0,-1-1-1,0 2 1,-1-1 0,1 1-1,-1 0 1,1 1 0,-1 0-1,0 0 1,12 13 0,-10-11 6,7 6-8,0 0-1,-2 1 0,1 1 1,-2 0-1,17 24 1,-25-32-13,-1 1 1,-1 0 0,0 0 0,0 0-1,0 0 1,-1 1 0,0-1 0,-1 1-1,0 0 1,-1 0 0,1 0-1,-2 0 1,1 0 0,-2 17 0,0-24 19,1 0 1,-1 0 0,0 0-1,0 0 1,0 0-1,0 0 1,0 0 0,0-1-1,-1 1 1,1 0 0,-1-1-1,1 1 1,-1-1 0,1 0-1,-1 1 1,0-1 0,0 0-1,1 0 1,-1 0 0,0 0-1,0 0 1,0-1 0,0 1-1,0 0 1,-1-1-1,-1 1 1,-9 1 494,1 0 0,-26 1-1,34-3-345,1 1 12,-1-1 0,0 0 0,1 0 0,-1 0 0,1-1 1,-1 1-1,1-1 0,-1 0 0,1 0 0,-1 0 0,-5-3 0,7 3-104,1-1 0,-1 1 0,1-1 0,-1 0 0,1 1 0,0-1 0,0 0 0,0 0-1,0 0 1,0 0 0,0 0 0,0 0 0,1-1 0,-1 1 0,1 0 0,0 0 0,0 0 0,-1 0 0,1-1-1,1-1 1,-2-10 77,1 1-1,0-1 0,1 1 1,1-1-1,4-17 0,-3 23-141,0 0 0,0 0 0,1 0 0,0 1 1,0 0-1,1-1 0,0 2 0,0-1 0,12-12 0,2 2-210,0 0 0,2 2 0,-1 0 0,2 1-1,0 1 1,0 1 0,27-9 0,-17 9-2144,1 1-1,52-10 1,33 4-8383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2593,'0'0'6814,"10"12"-5918,-3-5-708,-5-3-107,1 0 1,0-1-1,-1 1 1,2-1-1,-1 0 1,0 0-1,1 0 1,-1 0-1,1-1 1,0 1-1,0-1 1,0 0-1,0 0 0,1-1 1,-1 1-1,0-1 1,1 0-1,-1 0 1,9 1-1,-6-2-20,0-1 0,-1 0 0,1 0 0,-1 0 0,1-1 0,-1 1 0,0-2 0,1 1 0,-1-1 0,0 0 0,-1 0 0,1 0 0,0-1 0,-1 0 0,0 0 0,0-1 0,0 1 0,5-8 0,-4 4 76,0 0-1,-1 0 0,0 0 0,0 0 0,-1-1 0,0 0 1,-1 0-1,0 0 0,-1 0 0,1-1 0,-2 1 0,2-12 1,-2-73 1428,-1 54-89,0 39-1456,0 1 0,0 0 0,0 0 0,0-1 0,0 1 0,-1 0 0,1-1 0,0 1 0,0 0 0,0-1 1,0 1-1,0 0 0,0 0 0,-1-1 0,1 1 0,0 0 0,0 0 0,0-1 0,-1 1 0,1 0 0,0 0 0,0 0 0,-1-1 0,1 1 0,0 0 0,0 0 0,-1 0 0,1 0 1,0 0-1,-1 0 0,1 0 0,0 0 0,-1-1 0,1 1 0,0 0 0,0 0 0,-1 0 0,1 0 0,0 0 0,-1 1 0,1-1 0,0 0 0,-1 0 0,1 0 0,0 0 0,0 0 0,-1 0 1,1 0-1,0 1 0,-1-1 0,1 0 0,0 0 0,0 0 0,0 1 0,-1-1 0,1 0 0,0 0 0,0 0 0,-1 1 0,0 1-34,-1 1-1,1-1 0,-1 0 1,1 1-1,0-1 0,0 1 1,0 0-1,0-1 0,1 1 1,-1 0-1,0 3 0,-1 35-15,2-30 12,-1 7 14,1 0 0,1 0 1,4 30-1,-3-41-8,0 0 1,0 1-1,1-1 0,0-1 1,0 1-1,1 0 0,-1-1 1,1 0-1,1 0 1,-1 0-1,9 8 0,20 15-853,-31-27 414,1 0 0,-1 0 0,1-1 0,-1 1 0,1-1 0,0 0 0,0 0 0,0 0 0,-1 0 0,1-1 0,0 1 0,3 0 0,6-1-4165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70 9604,'0'0'9957,"-40"-69"-9957,56 85-4386,21 16-1009,11 9-3809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6131,'0'0'7619,"88"-39"-7651,-64 39-720,3 22-1553,-3 11-1425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6659,'0'0'10181,"-2"-3"-9325,2 3-839,0 0 0,0 0 0,0 0 0,0-1 0,0 1 0,0 0-1,-1 0 1,1 0 0,0 0 0,0-1 0,0 1 0,0 0 0,0 0 0,-1 0 0,1 0 0,0-1 0,0 1 0,0 0-1,0 0 1,-1 0 0,1 0 0,0 0 0,0 0 0,0 0 0,-1 0 0,1 0 0,0 0 0,0 0 0,0 0 0,-1 0-1,1 0 1,0 0 0,0 0 0,-1 0 0,1 0 0,0 0 0,0 0 0,0 0 0,-1 0 0,1 0 0,0 0-1,0 0 1,0 0 0,-1 0 0,1 0 0,0 1 0,0-1 0,0 0 0,0 0 0,0 0 0,-1 0 0,1 1 0,0-1-1,0 0 1,0 0 0,0 0 0,0 0 0,0 1 0,0-1 0,-1 0 0,1 0 0,0 0 0,0 1 0,0-1-1,0 0 1,0 0 0,0 1 0,0-1 0,1 29 255,10 37-126,16 133-154,-16-169-1356,1-13-3339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2497,'0'0'13422,"8"21"-12189,3 3-887,-5-10-181,0 1 0,0 0-1,-1 0 1,-1 0 0,-1 0 0,3 22-1,-2 74 1413,-4-102-899,0-27-594,1 0 0,1 0 0,1-1 0,1 2 0,10-33 0,-11 40-95,1 0 0,1 1 0,-1-1 0,2 1 0,-1 0 1,1 0-1,1 1 0,-1 0 0,1 0 0,1 0 0,14-11 0,-18 16-3,1 0 0,0 0 0,1 1 0,-1 0 0,0 0 0,1 0 0,0 0 0,-1 1 0,1 0 0,9-1 0,-11 2-19,0 0-1,0 0 0,0 0 0,0 1 0,1-1 0,-1 1 0,0 0 0,0 0 0,0 1 0,0-1 0,-1 1 0,1 0 1,0 0-1,-1 0 0,6 4 0,-1 2-105,0 1 0,0 0 0,-1 0 0,0 1 0,-1 0 0,0 0 0,0 0 0,-1 1 0,5 15 0,3 15-1125,10 51-1,6 53-5016,-18-78 684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0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5859,'0'0'9567,"9"-10"-9164,-6 8-387,0-2-5,1 0 0,0 0 0,0 0 0,1 0-1,-1 1 1,1 0 0,-1 0 0,1 0 0,0 0 0,0 1 0,1 0 0,-1 0 0,0 0 0,1 1 0,-1 0 0,1 0 0,-1 0 0,8 0 0,-11 1-10,22 0 14,35 4 0,-51-3-14,-1 1-1,1 0 0,0 0 1,-1 1-1,1-1 0,-1 1 1,0 1-1,10 6 0,-10-6 1,-1 1-1,0-1 1,0 1-1,0 0 1,-1 1-1,0-1 1,0 1-1,0 0 1,0 1-1,-1-1 1,0 1 0,-1-1-1,0 1 1,0 0-1,0 1 1,-1-1-1,0 0 1,0 1-1,-1-1 1,1 1-1,-2 0 1,1-1-1,-1 1 1,-1 0-1,-1 13 1,0-15 26,0-1 0,0 0 0,-1 1 0,1-1-1,-1 0 1,0-1 0,-1 1 0,1 0 0,-1-1 0,0 0 0,0 0 0,0 0 0,-1 0 0,1-1 0,-1 0 0,0 0 0,0 0 0,-6 3 0,-4 1 123,0-1 0,-1 0-1,1-1 1,-1 0 0,-19 2 0,15-5 131,-34 0 0,36-3 1403,19 0-1662,0-1-1,0 0 1,0 0-1,0 0 0,0 0 1,0 0-1,0 1 1,1-1-1,-1 1 0,1-1 1,-1 1-1,1-1 0,0 1 1,-1 0-1,1 0 1,0 0-1,0 0 0,0 0 1,2-1-1,43-11-95,-39 12 99,24-4-55,0 1 0,0 2 0,50 3 0,-78-1 19,0 0 0,0 0 0,1 1 1,-1 0-1,0 0 0,0 0 0,0 0 0,0 1 0,0-1 0,0 1 0,0 0 0,0 0 0,-1 1 0,1-1 1,-1 1-1,0 0 0,1-1 0,-1 2 0,4 5 0,-3-3-3,0 0 0,-1 1 0,0-1 0,0 1 0,-1-1 0,0 1 0,0 0 0,-1 0-1,1 0 1,-2 0 0,1 9 0,0-3 5,0-5 7,-1-1 0,0 1-1,-1 13 1,0-19 3,1 0-1,-1 0 1,1 0 0,-1 0-1,0 0 1,1-1 0,-1 1-1,0 0 1,0 0 0,0-1-1,0 1 1,-1-1-1,1 1 1,0-1 0,-1 1-1,1-1 1,-1 0 0,1 0-1,-3 2 1,-10 3-131,0 0-1,0-1 1,0-1 0,0 0 0,-1-1-1,0 0 1,-19 0 0,-24 0-8168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5298,'0'0'6788,"26"11"-6202,-12-5-491,17 7 143,-1 2 1,-1 0-1,0 2 0,45 35 0,-42-24-88,-2 2 1,-1 1-1,-1 1 0,-2 1 0,-1 1 0,-2 1 0,-1 2 0,25 57 0,-27-43-64,-1 0 1,-3 0-1,-3 2 1,-1 0-1,-3 0 1,3 65-1,-10 79 502,-3-176-545,-2 1 0,0 0-1,-2-1 1,0 0 0,-1 0 0,-17 38 0,7-30 17,-2-1 0,0 0 0,-2-1 0,-1-1-1,-1-1 1,-1-1 0,-28 22 0,4-7-1526,-3-3 0,-102 57 0,70-52-3798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0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9973,'0'0'6747,"29"23"-5960,96 85-163,-114-96-557,0 0 1,-2 1-1,1 0 0,-2 1 1,1-1-1,-2 2 0,0-1 1,-1 1-1,0 0 0,-1 0 1,4 23-1,-4-18 5,7 36 146,-3 0 0,-2 0-1,-2 1 1,-4 69 0,-1-108-205,-1 0 0,-1 0-1,0 0 1,-1-1 0,-1 1 0,-1-1 0,0 0 0,-1 0-1,-1 0 1,0-1 0,-2 0 0,0-1 0,0 0 0,-1 0-1,-20 20 1,16-18-291,-2-2-1,0 0 0,-1 0 0,-1-2 0,0 0 1,0-1-1,-2-1 0,1-1 0,-35 13 0,-6-9-4880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37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41 6115,'0'0'7235,"-28"-7"-6245,-95-22-283,115 28-640,0-1 1,1 1-1,-1 1 1,0 0-1,0 0 1,0 0-1,0 1 1,0 0-1,0 1 1,0 0-1,-12 4 1,10-1 38,1 1 1,-1-1-1,1 2 1,1-1-1,-1 1 1,-8 9-1,13-12-83,0 1 0,0 0 0,0 0 0,0 0 0,1 0 0,0 1 0,0-1 0,0 1 0,-2 7 0,4-10-19,0 0 0,0 0 0,0 0 0,1 0 0,-1 0 0,1 0 0,0 1-1,0-1 1,0 0 0,0 0 0,1 0 0,-1 0 0,1 0 0,0 1 0,0-1 0,0 0 0,0-1 0,0 1 0,1 0-1,2 4 1,0-3 5,0 0-1,0-1 1,0 1-1,0-1 1,1 0-1,-1 0 0,1 0 1,0-1-1,0 1 1,10 2-1,57 13 78,-49-13-63,123 30 52,-129-29-78,0 1 0,-1 0 0,0 1 0,0 1 0,-1 0 0,20 16 1,-25-17-8,23 21-24,-31-27 29,0 0 0,-1-1 0,1 1 0,-1 0 0,0 0 0,1 0 0,-1 1 0,0-1 1,0 0-1,0 0 0,-1 1 0,1-1 0,-1 0 0,1 5 0,-1-6 15,0 1-1,-1-1 1,1 0 0,-1 1-1,1-1 1,-1 0-1,1 0 1,-1 1-1,0-1 1,0 0 0,1 0-1,-1 0 1,0 0-1,0 0 1,0 0 0,0 0-1,0 0 1,0-1-1,-1 1 1,1 0 0,0-1-1,0 1 1,-2 0-1,-37 12 536,32-10-410,-19 3 147,0 0 0,-1-1 0,-31 0 0,-86-3-2462,93-2-2560,61 0-1588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3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7940,'0'0'8750,"0"11"-8579,0-1-132,-1 11 144,1 0 1,2 0 0,0 0 0,9 39 0,-7-50-162,-1 0 1,2 0-1,-1-1 1,1 0-1,0 0 0,1 0 1,0-1-1,1 0 1,-1 0-1,2 0 1,-1-1-1,1 0 0,0 0 1,0-1-1,1 0 1,0-1-1,0 1 1,0-2-1,1 1 0,0-2 1,-1 1-1,1-1 1,1-1-1,-1 1 1,0-2-1,20 1 0,-25-2-8,-1 0-1,0-1 1,1 1-1,-1-1 1,0-1-1,0 1 1,0 0-1,0-1 0,0 0 1,0 0-1,0 0 1,-1-1-1,1 1 1,-1-1-1,1 0 0,-1 1 1,0-2-1,0 1 1,0 0-1,-1-1 1,1 1-1,-1-1 1,0 0-1,0 1 0,2-6 1,1-2 153,-1-1 0,0 0 0,-1 1 0,0-1 0,-1-1 0,-1 1 0,1-22 1,-2 33 136,10 11-731,1 4 372,0-1 1,1 1-1,1-2 1,27 22-1,-32-28 44,0-1 0,1 0 0,-1-1 0,1 0 0,0 0 0,0-1 0,0 0 0,1-1 0,-1 0-1,1 0 1,11 0 0,-16-2 8,0 1 1,0-1-1,0-1 0,1 1 0,-1-1 0,0 1 0,0-2 1,8-2-1,-10 3 11,0-1 0,-1 1 0,0-1 1,1 0-1,-1 0 0,0 0 0,0 0 1,0-1-1,0 1 0,0-1 0,0 1 1,-1-1-1,1 1 0,-1-1 0,0 0 1,1-3-1,4-12 119,-1-1-1,-1 0 1,-1-1-1,0 1 1,-2 0-1,0-1 1,-1 1 0,-5-36-1,4 49-83,0 0 0,0 1 0,-1-1 0,0 0 0,0 1 0,-1-1 0,1 1-1,-1-1 1,0 1 0,-1 0 0,1 0 0,-1 1 0,0-1 0,0 1 0,0 0 0,-1 0-1,1 0 1,-1 0 0,0 1 0,0 0 0,-1 0 0,-8-4 0,-1 2-102,0-1 0,0 2 0,0 0 0,-1 1 0,1 1 0,-1 0 0,-23 1 0,36 1-144,0 0-1,0 0 1,0 0-1,0 1 1,0-1-1,0 1 1,0 0-1,0 0 1,1 0 0,-1 0-1,0 1 1,1-1-1,-1 1 1,1 0-1,-1-1 1,1 1-1,-3 3 1,0 0-788,1 1 1,0-1-1,1 1 0,-1 0 1,1 0-1,-4 12 0,-8 29-6097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38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23 8420,'0'0'5730,"-29"-5"-4902,-8-2-604,-53-4 0,85 11-210,-1 1 0,1-1 0,-1 1 0,0 0 0,1 0 0,-1 1 0,1-1 1,0 1-1,0 0 0,-1 1 0,1-1 0,1 1 0,-1 0 0,0 0 0,1 1 0,-1-1 0,1 1 0,0 0 1,0 0-1,-4 7 0,1-3-3,0-1-11,1 1 1,0 1 0,0-1 0,1 1 0,0 0 0,0 1 0,1-1 0,1 1 0,-1-1 0,2 1 0,-1 0 0,1 0 0,1 1 0,0-1 0,0 0 0,1 14 0,0-21-3,1-1 1,-1 1-1,0-1 1,1 1-1,-1 0 1,1-1-1,0 0 1,0 1-1,0-1 1,0 0-1,0 1 1,0-1-1,1 0 1,-1 0-1,1 0 1,0 0-1,-1 0 1,1 0 0,0 0-1,0-1 1,0 1-1,0-1 1,1 0-1,-1 1 1,0-1-1,1 0 1,-1 0-1,0 0 1,5 0-1,6 3-6,1-2-1,-1 0 0,1-1 1,18 0-1,-31-1 9,20 1-48,1-1 1,0-1-1,-1-1 1,34-7-1,-50 8 59,1-1-1,-1 0 0,0 0 1,0 0-1,1 0 0,-1-1 1,-1 0-1,1 0 0,0 0 0,-1 0 1,0-1-1,1 0 0,-1 0 1,-1 0-1,1 0 0,-1-1 1,1 1-1,-1-1 0,-1 0 1,1 0-1,-1 0 0,4-11 1,-4 4 612,0-1 0,-1 1 0,0-20 0,-1 29-90,0 20-734,1 33 60,0-47 123,0 1 1,-1-1 0,1 0 0,0 0 0,1 0 0,-1 1-1,1-1 1,-1 0 0,1 0 0,0-1 0,0 1-1,3 4 1,2-2-249,0 1 1,0-1-1,0-1 0,0 1 0,1-1 0,-1-1 0,1 1 0,0-1 1,0 0-1,1-1 0,-1 0 0,0-1 0,1 1 0,-1-2 0,1 1 1,0-1-1,-1 0 0,1-1 0,13-2 0,-19 2 212,0 0 0,0 0 0,0-1 0,0 1 0,0-1 0,-1 1 0,1-1-1,0 0 1,-1 0 0,0 0 0,1 0 0,-1-1 0,0 1 0,0 0 0,0-1 0,0 0 0,-1 1 0,1-1 0,-1 0-1,1 0 1,-1 0 0,0 0 0,0 0 0,0-4 0,3-5 180,-2-1 1,0 0-1,0 0 0,-1-20 1,0 14 576,-1 8 88,0 0 0,0 0 0,-4-18-1,3 26-518,0-1 0,0 1 0,0 0-1,0 0 1,-1 0 0,1 0 0,-1 0-1,0 0 1,0 0 0,0 1 0,0-1-1,0 1 1,-1-1 0,1 1 0,-6-4-1,8 6-250,0 0 0,0 0 0,0 0 0,0 0 0,0 0 0,-1 0 0,1 0 0,0 0 0,0-1 0,0 1 0,0 0 0,0 0 0,0 0 0,0 0 0,0 0 0,0 0-1,0 0 1,-1 0 0,1 0 0,0 0 0,0 0 0,0 0 0,0 0 0,0 0 0,0 0 0,0 0 0,0 0 0,0 0 0,0 0 0,-1 0 0,1 0 0,0 0 0,0 1 0,0-1 0,0 0 0,0 0 0,0 0-1,0 0 1,0 0 0,0 0 0,0 0 0,0 0 0,0 0 0,0 0 0,0 0 0,-1 0 0,1 0 0,0 0 0,0 1 0,0-1 0,0 0 0,0 0 0,0 0 0,0 0 0,0 0 0,0 0 0,0 0 0,0 9-291,0-4 303,0 12-103,-1 56 215,4-1-1,19 126 0,-1-99-227,0-6-820,14 146 0,-34-212-6252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3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5475,'0'0'6976,"31"-12"-6896,99-36-56,-123 46-28,1-1 0,-1 2 0,0-1 0,1 1 0,-1 0 0,0 1 0,1 0 0,-1 0 0,1 0 0,-1 1 0,1 0 0,-1 1 0,0 0 0,0 0 0,0 0 0,0 1 0,0 0 0,12 7 0,-10-3-3,-1 0 0,1 0 0,-1 1 0,0 0 0,-1 1 0,0 0 0,0 0 0,-1 0-1,9 17 1,-10-14 4,0-1-1,0 1 0,-1 0 0,-1 0 0,0 0 1,-1 0-1,0 1 0,0-1 0,-2 1 1,1-1-1,-4 23 0,3-31 85,-1 0 0,0-1 0,0 1-1,0-1 1,0 1 0,-1-1 0,1 1 0,-1-1 0,0 0-1,0 1 1,0-1 0,-1 0 0,1 0 0,-5 3 0,2-1 88,-1 0 1,0-1 0,0 0 0,-1 0 0,1-1 0,-15 6 0,4-4 80,-1 0-1,0 0 1,0-2 0,-1-1 0,-20 1-1,-24-3-377,62 0-57,0 0 0,0 0-1,0 0 1,0 0 0,0-1-1,0 1 1,0 0 0,0 0-1,0-1 1,0 1 0,0-1-1,0 1 1,0 0 0,0-1-1,0 0 1,1 1 0,-1-1-1,0 0 1,0 1 0,1-1-1,-1 0 1,0 0-1,1 1 1,-1-1 0,1 0-1,-1 0 1,1 0 0,-1 0-1,1 0 1,0 0 0,-1 0-1,1 0 1,0 0 0,0 0-1,0-2 1,-1-16-7757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3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2 6531,'0'0'9458,"-23"-1"-8562,13 1-841,1-1-1,0 1 1,0 1 0,0 0 0,0 0-1,0 1 1,0 0 0,0 0-1,-9 4 1,15-4-38,0 1 0,0-1 0,0 0 0,0 1 0,0 0 0,0 0 0,1-1 0,-1 1 0,1 1 0,0-1 0,-2 4 0,-2 5 58,1 0 0,-5 17 1,-8 33 254,2 0 0,4 1 0,2 0 0,3 0 0,3 1 0,7 126 0,2-160-312,0 1 0,2-1 0,1-1-1,2 1 1,0-2 0,2 1 0,2-1 0,0-1 0,2-1 0,0 0 0,2-1-1,27 29 1,-11-17-355,1-2 0,1-2-1,3-1 1,0-3 0,2 0-1,85 43 1,-81-51-1229,1-2 0,1-2 0,83 18 0,6-11-3602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0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332 100 4402,'0'0'8881,"-27"-16"-7496,-89-49-344,111 63-973,0-1 1,0 1 0,0 0-1,-1 0 1,1 0 0,-1 1-1,1-1 1,-1 1 0,1 1-1,-1-1 1,0 1 0,1 0-1,-1 0 1,1 1 0,-1 0-1,0 0 1,-6 2 0,12-3-68,-4 1 23,0 0-1,-1 1 1,1 0-1,0 0 1,0 0-1,0 0 0,0 1 1,1 0-1,-1 0 1,1 0-1,0 0 1,0 0-1,0 0 0,0 1 1,0 0-1,1-1 1,-1 1-1,1 0 0,0 0 1,0 0-1,-1 6 1,0-1-26,0 1-1,1-1 1,1 1 0,-1-1 0,2 1 0,-1 0-1,1 0 1,1-1 0,1 12 0,-1-16 2,0 0 0,0 0 0,1 0 0,-1-1 0,1 1 0,0 0 1,1-1-1,-1 0 0,1 1 0,0-1 0,0 0 0,0 0 0,5 4 0,-2-3-2,1 1 0,-1-2 0,1 1 0,0-1 0,0 0 0,1 0 0,11 3 0,1 0-40,0-2 0,1-1 0,0-1 0,-1 0 0,34-1 0,-47-2 41,-1-1 0,1 1 0,-1-1 0,0 0 1,0-1-1,1 1 0,-1-1 0,0-1 0,0 1 0,-1-1 0,1 0 0,-1 0 0,1 0 0,-1-1 0,0 0 0,0 0 0,7-9 1,-7 8 163,0-1 0,-1-1 0,0 1 1,0-1-1,-1 0 0,0 1 1,0-1-1,0-1 0,-1 1 1,0 0-1,-1-1 0,0 1 1,0-1-1,0-11 0,-1 41-117,1 0-1,1 0 0,1-1 1,0 1-1,8 22 0,-7-32-490,1-1-1,1 1 0,0-1 0,0 0 0,1 0 0,15 16 0,-17-21-185,1 0 0,0-1-1,0 0 1,1 0 0,-1-1-1,1 1 1,10 3 0,29 7-4225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96 6323,'0'0'8585,"-24"-17"-7280,-76-48-302,98 63-970,0 1 0,0-1 0,0 1 0,0 0 0,-1 0 0,1 0 0,0 0 0,-1 0 0,1 0 0,0 1 0,-1-1 0,1 1 0,-1 0 0,1 0 0,-1 0 0,1 0 0,-3 0 0,3 1-17,1-1 0,0 1 1,0 0-1,0 0 0,0 0 0,0 0 1,0 0-1,1 0 0,-1 0 0,0 0 1,0 0-1,1 0 0,-1 0 1,1 0-1,-1 0 0,1 1 0,-1 1 1,-3 4 62,0 4-17,0 0 1,0 0-1,1 0 1,1 0-1,-1 1 1,2-1-1,-1 16 1,5 83 82,3-70-47,1-2 0,2 1-1,18 50 1,-6-22-14,-14-44-5,-4-8-32,2 0 0,-1 0 0,2-1 0,0 1 0,1-1 0,15 24 0,-19-35-53,-1-1 0,1 1-1,0-1 1,0 0 0,1 0 0,-1 0-1,0 0 1,1 0 0,-1-1-1,1 1 1,-1-1 0,1 0-1,-1 0 1,1 0 0,5 0 0,7 0-774,1 0 0,20-2 1,-10 0-1608,24 1-3709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2481,'0'0'12729,"0"-8"-10760,0 5-1598,2-22 269,-2 20-48,0 17 673,0 72-1019,-2-10-54,3 0-1,19 126 1,-14-170-240,-3-10-292,1 0 1,1 0 0,0-1 0,10 21-1,-14-38 60,-1-1-1,1 1 0,0-1 1,0 1-1,0-1 0,0 0 1,1 1-1,-1-1 0,0 0 1,0 0-1,1 0 0,-1 0 1,1 0-1,1 1 0,14 1-6359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7876,'0'0'6587,"28"-12"-6483,92-32-142,-116 42 37,1 1 0,0-1-1,0 1 1,-1 0 0,1 1-1,0-1 1,0 1 0,0 0-1,0 0 1,-1 0 0,8 2 0,-9-1-3,0 1 1,0-1 0,0 1 0,0 0 0,0 0 0,0 0 0,0 0 0,0 1 0,4 4 0,-3-2-7,3 1-10,-1 1-1,0 0 1,0 1-1,-1 0 1,0 0-1,0 0 0,-1 0 1,0 1-1,-1-1 1,5 18-1,-4-6-8,-1 1-1,0-1 1,-1 38-1,-2-55 33,0 1 0,-1 0 0,1-1 0,-1 1 0,0-1 1,0 1-1,0-1 0,0 0 0,-1 1 0,1-1 0,-1 0 0,0 0 0,0 0 0,0 0 0,0 0 0,-4 3 0,1-1 94,-1 0 0,1-1 1,-1 0-1,0 0 0,-1-1 0,1 1 0,-13 4 0,-1-2 257,-1-1 0,0 0 0,1-2 0,-40 3 0,22-6-485,37-1-146,1 1 0,0-1 0,0 0 0,-1 1 0,1-1 0,0 1 0,0-1 0,0 0 0,0 1 0,0-1 0,0 0 0,0 0 0,0 1 0,0-1 0,0 0 0,0 1 0,0-1 0,0 1 0,1-1 0,-1 0 0,0 1 0,1-2 0,12-21-7804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3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 4578,'0'0'8012,"-5"-7"-6657,5 7-1333,0 0-1,0 0 1,0 0-1,0-1 0,0 1 1,0 0-1,0 0 1,0 0-1,0 0 1,-1 0-1,1-1 1,0 1-1,0 0 0,0 0 1,0 0-1,0 0 1,0 0-1,0 0 1,0 0-1,-1-1 1,1 1-1,0 0 0,0 0 1,0 0-1,0 0 1,0 0-1,-1 0 1,1 0-1,0 0 1,0 0-1,0 0 1,0 0-1,-1 0 0,1 0 1,0 0-1,0 0 1,0 0-1,0 0 1,0 0-1,-1 0 1,1 0-1,0 0 0,0 0 1,0 0-1,0 0 1,0 0-1,-1 0 1,1 0-1,0 1 1,-2 11 8,0 0 1,1 0 0,0 1 0,1-1 0,2 16 0,-1 9 16,-1 260 335,0-167-8104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9540,'0'0'7641,"23"14"-7537,71 51-42,-89-61-54,0 1 1,-1-1 0,0 1-1,0 0 1,0 0 0,0 0-1,-1 1 1,0-1 0,0 1 0,0 0-1,-1 0 1,0 0 0,0 0-1,0 0 1,-1 0 0,1 8-1,0 0 45,7 46 696,-3 1 0,-3 103 1,-3-113-466,0-34-109,-1 0 0,-5 26 0,5-37-79,0 0 0,-1 1 0,0-1 0,0 0 0,-1 0 0,0 0 0,0 0 0,0-1 0,-8 10 1,6-11-129,1 0-3200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2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 9444,'0'0'10101,"37"176"-9749,-37-119-32,-13-1-80,-24-3-192,-14-5-48,-5-7-736,0-1-2081,-1-8-3426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86 4514,'0'0'4632,"-29"-15"-3760,-94-45-88,119 58-742,0 0 0,-1 0-1,1 1 1,-1 0 0,1 0-1,-1 0 1,0 1 0,1-1-1,-1 1 1,0 0-1,1 0 1,-1 1 0,1-1-1,-8 3 1,7-1 13,0 0 1,1 1-1,-1 0 0,1 0 1,0 0-1,0 0 0,0 0 1,-5 6-1,7-7-28,-4 5 20,0-1 0,1 1 0,-1 0-1,2 1 1,-1-1 0,1 1 0,0 0 0,0 0 0,1 0-1,-4 14 1,4-9-42,1 1 0,1-1 0,-1 1 0,2 0 0,0-1 0,2 17 0,-1-25-5,0 1 1,0-1 0,1 0 0,0 0-1,0 0 1,0 0 0,0 0-1,1 0 1,-1-1 0,1 1 0,1-1-1,-1 0 1,1 0 0,-1 0-1,1 0 1,0 0 0,0-1-1,1 0 1,-1 0 0,1 0 0,-1 0-1,1-1 1,0 0 0,0 0-1,10 3 1,1-1-11,0 0-1,0-2 0,1 1 1,-1-2-1,1 0 0,0-1 1,19-3-1,-31 3 21,-1-1-1,1 0 1,0 0-1,-1 0 1,1-1 0,-1 0-1,0 0 1,1 0-1,-1 0 1,0 0-1,0-1 1,0 0 0,-1 0-1,1 0 1,3-4-1,-2 1 50,-1 0-1,1 0 1,-1-1-1,0 0 1,-1 0-1,1 0 1,-1 0-1,2-9 1,0-4 1155,-1-1 1,-1 0-1,0 0 1,-2-32-1,-1 75-1369,-1-6 135,2-1 1,-1 1-1,6 28 1,-4-38-43,0-1-1,0 1 1,0-1 0,0 1 0,1-1 0,0 0 0,0 0 0,0 0-1,1 0 1,0-1 0,0 0 0,0 1 0,0-1 0,6 4 0,3 1-533,0-1 1,0 0 0,0 0 0,1-2 0,23 9 0,-20-10-807,0-1 0,1 0 0,0-1 0,27 1-1,16-3-3776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3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7027,'0'0'9842,"-15"2"-9596,9-2-224,0 1 1,0 0 0,0 1 0,0-1 0,0 1-1,0 0 1,0 1 0,-10 5 0,13-5 19,0 0 0,1 0 0,-1 0 0,1 1 0,-1-1 0,1 1 0,0 0 0,0-1 0,0 1 1,1 0-1,-2 7 0,-11 54 450,10-40-334,-5 30 198,2-1 0,3 1 1,3 73-1,2-116-306,0 0 1,1 0-1,0-1 1,1 1-1,0-1 1,1 1-1,0-1 0,1 0 1,0-1-1,1 1 1,0-1-1,8 10 1,-8-13-171,0-1 1,0 1-1,0-1 0,1 0 1,0-1-1,0 0 1,10 6-1,-10-8-409,0 1 0,0-1-1,0-1 1,1 1 0,-1-1 0,1-1 0,-1 1-1,16 0 1,21-2-3908,1 0-1272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 1072,'0'0'14719,"0"-3"-13676,-1 55-341,2 113-798,-1-163-129,0 0 1,1 0-1,-1 0 1,1 1-1,-1-1 0,1 0 1,0 0-1,0 0 0,0 0 1,0 0-1,1 2 1,12 9-4538,-8-9 302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15 8708,'0'0'8180,"0"-14"-8244,-3 14-1457,0 22-9508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5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8628,'0'0'6091,"25"4"-4360,84 22-645,-102-24-1019,-1 1 0,1 0 1,-1 0-1,0 1 0,0-1 0,0 1 0,0 1 0,0-1 1,-1 1-1,0 0 0,0 0 0,-1 1 0,1-1 0,6 13 1,-5-10 7,3 7 28,0 0 0,-1 1 0,-1 0-1,0 0 1,-2 0 0,0 1 0,0 0 0,3 33-1,-4-4 140,-2 0 1,-4 50-1,2-83-189,-2 0 0,0 0 0,0 0 0,-8 21 1,7-26-66,0-1 1,0 0-1,-1 0 1,0 0 0,0-1-1,0 1 1,-1-1-1,0 0 1,-7 7 0,10-12-262,0 1 0,0-1 1,0 1-1,0-1 0,0 0 1,0 0-1,-1 0 0,1 0 1,0 0-1,-1-1 0,-4 2 1,-14-1-5127,4-1-3328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5:4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35 8260,'0'0'11056,"-2"-8"-10670,-2-10-256,4 18-125,0 0-1,0-1 1,0 1-1,0-1 1,1 1-1,-1 0 1,0-1-1,0 1 1,0 0-1,0-1 0,1 1 1,-1-1-1,0 1 1,0 0-1,1 0 1,-1-1-1,0 1 1,0 0-1,1-1 1,-1 1-1,0 0 1,1 0-1,-1-1 1,0 1-1,1 0 1,0 0-1,3 0 21,-1-1 1,1 1-1,0 1 0,0-1 0,0 1 1,0-1-1,-1 1 0,1 0 0,0 0 0,4 3 1,50 17 180,0 3 0,93 53 1,-117-56-123,-1 1 1,-1 1-1,0 2 1,-2 2-1,38 42 0,-48-44-72,-2 0 0,0 2-1,-2 0 1,0 1 0,-2 1-1,-1 0 1,-2 1 0,-1 0-1,9 43 1,-10-21-4,-2 0 0,-2 1 1,-3 0-1,-7 99 0,1-118 84,-1 0 1,-2 0-1,-1-1 1,-2 0-1,-1 0 1,-1-1-1,-2-1 1,-1 0-1,-1-1 1,-2 0-1,-1-1 1,-1-2-1,-2 0 1,-45 44-1,50-58-377,0 0 0,-1 0 0,-1-2-1,0 0 1,0-2 0,-1 0 0,0-1 0,-27 7 0,-24 3-4795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5394,'0'0'8695,"28"-1"-8524,93 4-43,-110-1-123,1-1-1,-1 2 1,1 0-1,-1 0 1,0 1 0,0 0-1,-1 1 1,1 0-1,-1 1 1,12 9 0,-16-11-5,8 4-8,-1 2-1,-1-1 1,0 2 0,0 0 0,-1 0 0,16 23 0,-21-26 1,0 1 0,-1-1 0,-1 1 0,1 1 0,-1-1 0,-1 1 0,0-1-1,0 1 1,-1 0 0,0 0 0,0 15 0,-2-16-9,1-4 16,-1 1-1,0 0 1,0-1-1,0 1 1,-3 8-1,2-12 5,1 0 0,-1 0-1,0-1 1,0 1-1,0 0 1,0-1 0,0 1-1,-1-1 1,1 1-1,0-1 1,-1 1 0,1-1-1,-1 0 1,0 0 0,1 0-1,-1 0 1,0 0-1,1 0 1,-3 0 0,-6 3 58,0-1 1,0-1-1,-1 0 1,1-1-1,0 0 1,-1 0-1,-17-2 1,12 1 61,13 0-45,-1 0 0,1 0 0,0 0 0,0 0 0,-1-1 1,1 0-1,0 1 0,0-1 0,0-1 0,0 1 0,-4-2 0,5 2 8,1-1 0,-1 1 0,0-1 0,1 0 0,-1 1 0,1-1 0,0 0 0,-1 0 1,1 0-1,0 0 0,0 0 0,0 0 0,1 0 0,-1 0 0,0 0 0,1-1 0,-1-3 0,0-5 11,0 0 0,0 0-1,1 0 1,0 0 0,1 0 0,0 0 0,1 0 0,1 1 0,-1-1 0,1 0 0,1 1 0,0 0 0,1 0 0,0 0 0,0 0-1,11-13 1,-1 3-93,1 2-1,0 0 0,1 0 0,1 2 0,26-19 0,-31 26-507,0 1 1,0 0 0,1 1-1,0 0 1,1 1-1,0 1 1,-1 0 0,1 1-1,22-2 1,24 3-4108,-9 3-646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498 105 6403,'0'0'5845,"-23"-18"-4044,-9-5-1187,-42-23-1,68 43-551,-1 0-1,0 1 1,0 0-1,0 0 1,0 0-1,0 1 1,0 0-1,0 0 1,-1 1-1,1 0 1,0 0-1,0 1 1,0 0-1,-1 0 1,1 1-1,0-1 1,0 2-1,-12 5 1,13-6-25,-11 4 88,1 1 1,0 0-1,0 2 0,1 0 0,0 0 1,-17 15-1,24-17-103,0 0 0,1 0 1,0 0-1,0 1 0,1 0 0,0 1 1,0-1-1,1 1 0,0 0 0,1 0 1,0 1-1,-4 14 0,5-12-16,1 0 0,0 0 0,1 1 0,0 15 0,1-22-5,1-1-1,-1 0 0,1 0 1,0 1-1,0-1 0,1 0 1,0 0-1,0 0 0,0 0 1,0-1-1,1 1 0,4 7 1,0-6 4,-1 1-1,1-2 1,0 1 0,0-1 0,0 0 0,1 0-1,-1-1 1,1 0 0,0 0 0,1-1 0,-1 0-1,1 0 1,-1-1 0,13 1 0,14 2-14,0-2 0,45-2 0,-53-1-50,-21 0 56,-1 0-1,1 0 0,0 0 0,0-1 0,-1 0 0,1 0 0,0 0 1,-1-1-1,1 0 0,-1 0 0,0 0 0,0-1 0,0 0 0,0 0 0,0 0 1,0 0-1,-1-1 0,1 0 0,-1 0 0,0 0 0,0 0 0,-1-1 1,1 1-1,-1-1 0,0 0 0,0 0 0,-1 0 0,4-10 0,-2-2 138,0-1-1,-1 1 0,0-1 0,-2 0 0,0-32 1,0 1 2428,-5 91-2788,0-10-80,2 1 0,3 50-1,-1-78 42,1 0 0,1 0 0,-1 0-1,1 0 1,-1 0 0,1 0 0,1 0 0,-1 0-1,1-1 1,0 1 0,0-1 0,0 0-1,0 0 1,6 5 0,-5-6-420,0 1 1,0-1-1,1 0 0,-1 0 1,1-1-1,-1 0 0,1 1 0,9 1 1,15 1-3748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3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3698,'0'0'6811,"-1"-6"-6172,2 3-621,0 5 171,0 2-148,2 1 1,-1-1 0,0 0 0,1 0 0,0-1 0,0 1 0,0 0-1,0-1 1,1 0 0,-1 0 0,1 0 0,5 3 0,56 34 486,-54-34-483,22 11-20,2-1 0,40 12-1,-12-8-3227,-40-15 746,-3-4-1035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11 125 7459,'0'0'9672,"-3"8"-9480,1-4-117,1 1 1,0-1 0,0 1 0,0-1 0,0 1 0,1 0 0,0-1-1,0 1 1,0 0 0,1 5 0,1 1 80,1 0 0,-1 0 0,2-1 0,5 13 0,-3-9 10,1-1 1,0 1-1,10 14 1,-14-25-157,-1 0-1,1 1 1,-1-1 0,1 0-1,0-1 1,0 1 0,0-1-1,1 1 1,-1-1 0,1 0-1,-1 0 1,1 0 0,-1-1-1,1 1 1,0-1 0,0 0-1,6 1 1,-1-1 14,1-1 1,0-1-1,0 1 0,-1-2 0,1 1 1,-1-1-1,1-1 0,-1 1 1,0-2-1,0 1 0,0-1 1,0-1-1,11-7 0,-3 0-30,-1-1 0,0 0 0,0-1 0,-1-1 0,15-20 0,-10-1 46,-19 36-57,0 0 0,-1 0 0,1 0 0,-1 0 0,1 0 0,0 0 0,-1 0 0,1 0 0,-1 0 0,1 1 0,-1-1 0,1 0 0,0 0 0,-1 1 0,1-1 0,-1 0 0,0 1 0,1-1 0,-1 1 0,1-1 1,-1 0-1,1 1 0,-1-1 0,0 1 0,1-1 0,-1 1 0,0 0 0,0-1 0,1 1 0,6 9-144,0 0 1,1-1-1,0 0 1,1 0-1,0-1 1,0 0-1,1-1 1,0 0-1,0 0 1,1-1-1,0 0 1,21 7-1,-4-5-472,1-2 0,-1-1 0,1-1 0,0-1 0,0-2 0,58-4 0,-80 3 629,0-1 1,0 0-1,-1 0 1,1 0-1,-1-1 1,1 0-1,-1-1 1,1 1-1,-1-1 1,0 0-1,0-1 1,-1 1-1,1-1 1,-1 0-1,1-1 0,4-4 1,-6 4 147,0 0 1,-1-1-1,1 1 1,-1-1-1,-1 1 1,1-1-1,-1 0 0,0 0 1,0 0-1,0 0 1,-1 0-1,0 0 1,0 0-1,-1-1 1,0 1-1,0 0 0,-1-8 1,0 11-93,1 1-1,-1-1 1,0 1 0,0 0-1,0-1 1,0 1 0,0 0-1,0 0 1,-1 0 0,1 0-1,-1 0 1,0 0 0,1 0-1,-1 0 1,0 0 0,0 1-1,0-1 1,0 1 0,0 0-1,0 0 1,-1-1 0,1 1-1,0 0 1,-1 1 0,1-1-1,-1 0 1,-3 0 0,-8-1 56,0 0 0,0 0 0,-22 2 0,33 0-93,2 0-10,-8-1 23,-1 1 0,1 1 0,-1 0 0,1 0 0,-12 4 0,19-5-28,0 1 0,-1 0 0,1 0 0,0 0 0,0 0 0,0 0 0,0 1 0,1-1 0,-1 1 0,0-1 0,1 1 0,-1 0 0,1-1 0,-1 1 0,1 0 0,0 0 0,-1 0 0,1 0 0,0 0 0,1 0 0,-1 1 0,0-1 0,0 0 0,1 0 0,0 1 0,-1 2 0,1-2-9,-1 0 0,1 1 0,0-1 0,0 0 0,0 0-1,0 0 1,0 0 0,1 0 0,0 0 0,-1 0 0,1 0 0,0 0-1,1 0 1,-1 0 0,3 4 0,-2-5 5,1 0-1,-1 1 1,1-1 0,0 0-1,-1 0 1,1 0 0,0-1 0,0 1-1,1-1 1,-1 0 0,0 1 0,0-2-1,1 1 1,4 1 0,2 0-20,1 0-1,0-1 1,-1 0 0,1-1 0,0 0 0,0 0 0,-1-1-1,19-4 1,-25 4 119,-1 0-1,0 0 1,0-1 0,0 1-1,1-1 1,-1 1 0,-1-1-1,1 0 1,0 0-1,0 0 1,-1 0 0,1-1-1,-1 1 1,0-1 0,1 0-1,-1 1 1,0-1-1,-1 0 1,1 0 0,-1 0-1,1-1 1,-1 1 0,0 0-1,0 0 1,0-1-1,-1 1 1,1-1 0,-1 1-1,1 0 1,-2-5 0,22 248 408,-1-39-497,-18-159 14,1 4 3,-7 89 1,4-133-15,-1-1 0,1 1 0,-1-1 0,0 1 0,0-1 0,0 1 1,0-1-1,0 1 0,0-1 0,0 0 0,0 0 0,-1 0 0,1 1 0,0-1 0,-1 0 0,1-1 0,-1 1 1,1 0-1,-1 0 0,1-1 0,-1 1 0,1 0 0,-1-1 0,0 0 0,1 1 0,-1-1 0,0 0 1,0 0-1,-2 0 0,-1 0 31,0 0 0,0 0 0,0 0 1,0 0-1,0-1 0,0 0 0,0 0 0,1 0 1,-7-3-1,9 2-31,0 1 0,0 0 0,0-1 1,0 0-1,0 1 0,0-1 0,1 0 0,-1 0 1,1 0-1,0 0 0,-1 0 0,1 0 0,0 0 0,0 0 1,0-1-1,1 1 0,-1 0 0,0-5 0,-1-3-9,1-1-1,0-21 1,1 27-2,0-2-9,1 0 0,1-1 1,-1 1-1,1 0 0,0 0 1,1 0-1,0 0 0,0 1 0,0-1 1,1 1-1,0-1 0,0 1 1,0 0-1,1 1 0,0-1 1,10-7-1,9-8-130,1 1-1,43-25 1,-60 40 85,114-65-658,-66 40 12,58-42 0,-105 66 688,-1-1 0,0 0 1,0-1-1,-1 0 1,0 0-1,0-1 0,-1 1 1,0-1-1,-1-1 0,0 1 1,0-1-1,3-11 1,-2 2 159,-2 0 1,0 0 0,-1 0 0,-1 0 0,0-34 0,-1 37 79,-1 7-99,0 0 0,0 0 0,0 0 0,-3-14 0,2 22-96,1 0 1,0-1 0,0 1 0,-1 0-1,1-1 1,-1 1 0,1 0 0,-1 0-1,0 0 1,0 0 0,1-1 0,-1 1-1,0 0 1,0 0 0,0 0 0,0 1-1,0-1 1,0 0 0,0 0 0,0 0-1,-1 1 1,1-1 0,0 1 0,0-1-1,-1 1 1,1-1 0,0 1 0,0 0-1,-1-1 1,1 1 0,-1 0 0,1 0 0,0 0-1,-1 0 1,1 0 0,-2 1 0,1 0-32,0-1 1,1 1 0,-1 0 0,0 0 0,1 0 0,-1 0 0,1 0 0,-1 0 0,1 0 0,0 1-1,-1-1 1,1 0 0,0 1 0,0-1 0,0 1 0,0-1 0,0 1 0,0 0 0,1-1 0,-1 1-1,0 0 1,1 0 0,-1 0 0,1 3 0,-3 2-5,-1 10-12,0 0 0,2 0 0,0 0 0,0 1 0,2 28 0,0-28-2,1-8 13,0 0 1,0 0 0,1-1-1,1 1 1,-1-1 0,1 1-1,1-1 1,0 0 0,0 0-1,1-1 1,0 1 0,0-1 0,9 10-1,-4-5-572,2-1-1,19 18 1,-15-17-2249,29 18 1,-15-15-4405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4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1 224,'0'0'0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1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5907,'0'0'10004,"-2"0"-8739,0 0-1162,-1 0 1,0 0 0,1 0-1,-1 0 1,0 1-1,1-1 1,-1 1-1,1 0 1,-1 0 0,1 0-1,0 0 1,-1 0-1,1 0 1,0 1-1,-4 2 1,-34 30 49,35-30-69,-15 15 46,0 2 0,1 0 0,1 1 1,1 1-1,2 1 0,-24 44 0,31-50-96,1 0 0,0 0-1,1 1 1,1-1 0,1 1 0,1 1 0,0-1 0,2 0 0,0 1-1,4 37 1,-1-46-36,0-1 0,1 1 0,1-1-1,0 1 1,0-1 0,1 0 0,0 0-1,1-1 1,0 0 0,1 0 0,0 0-1,0-1 1,0 0 0,1 0 0,13 9-1,7 4-241,2 0-1,1-2 1,45 22 0,-20-16-1557,0-2 0,2-3 0,0-2 0,75 13 0,-15-12-4932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2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3 229 4018,'0'0'4458,"0"5"-3941,-2 21 876,2-25-1342,1-1 0,-1 1 1,1-1-1,0 1 0,-1-1 0,1 1 0,0-1 0,0 1 1,0-1-1,-1 0 0,1 0 0,0 1 0,0-1 1,0 0-1,-1 0 0,1 0 0,0 0 0,0 0 0,0 0 1,0 0-1,0 0 0,-1 0 0,2-1 0,1 1 74,9 1-43,0-1 1,-1-1-1,1 0 0,0-1 1,20-5-1,-28 5-77,0 1-1,0-1 0,0 0 1,-1-1-1,1 1 0,-1 0 1,1-1-1,-1 0 0,0 0 1,0 0-1,0 0 1,0-1-1,-1 1 0,1-1 1,-1 1-1,0-1 0,0 0 1,0 0-1,2-6 0,-1-3 621,-1 0 0,0 0 0,0 0 0,-1 0 0,-2-24-1,1 15 3316,0 0-6448,0-21 4146,0 50-1888,-2 148 194,2-152 53,0-1 0,1 0 0,-1 1 1,1-1-1,-1 0 0,1 1 0,0-1 0,0 0 1,0 0-1,0 0 0,1 0 0,-1 0 1,1 0-1,-1 0 0,1 0 0,2 2 0,0-1 0,0 1-1,1-1 0,-1-1 0,1 1 1,0-1-1,0 0 0,6 2 0,3 1-303,1-2 0,0 0-1,0-1 1,21 1 0,43-3-5213,-48 0 240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2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 10293,'0'0'8195,"-21"-24"-8195,50 24-3969,11 7 495,3 10-2161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2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 4274,'0'0'14086,"-21"-7"-13749,31 7-225,25 0-16,10 0-16,14 0-32,-5 0-48,-6 0-80,-5 0-657,-11 0-1055,-14 0-850,-12-8-1760,-6-6-1408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2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55 784,'0'0'16648,"-3"-16"-15752,3 35-896,-3 15 16,3 11-16,0 6 16,0-3 0,3-2-16,5-3-160,3-2-1648,-3-5-1714,0-10-2817</inkml:trace>
  <inkml:trace contextRef="#ctx0" brushRef="#br0" timeOffset="1">351 0 10405,'0'0'8003,"0"159"-7218,0-106-369,0-3-96,0-1-320,0-6 0,0-2-496,0 0-1665,0-3-2705,-8-4-5283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2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7235,'0'0'4242,"37"161"-3425,-37-89-353,0 3 144,-19 0-192,-21-6-208,-5-9-192,-6-9-16,3-5-1376,8-13-2402,13-6-2417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2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6499,'0'0'8340,"0"-7"-7847,0 327 1201,-2-366-873,2-50-534,0 87-285,1 1 0,0-1 0,1 1 0,0-1 0,0 1 0,1 0 0,0 0 0,7-12 0,-9 17-9,1 1 1,0-1-1,0 1 0,0 0 0,1 0 0,-1 0 0,1 0 1,-1 0-1,1 0 0,-1 1 0,1-1 0,0 1 0,0 0 1,0 0-1,0 0 0,0 0 0,0 0 0,0 1 1,3-1-1,5 0-50,-1 1 0,0 0 0,1 1 0,13 2 0,-15-1-45,0 1 0,0 0-1,0 0 1,0 1 0,0 0 0,-1 1 0,0 0 0,0 0 0,0 0 0,0 1-1,-1 0 1,11 13 0,-9-10-485,-1 1-1,0 1 1,0-1 0,-1 1-1,0 0 1,-1 1 0,-1 0-1,8 22 1,-7 2-2865,-5-4-1108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2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10389,'0'0'5090,"158"171"-4418,-121-60-111,-10 14 79,-22 15-240,-5 11-352,-26 6-48,-44 1-464,-23-13-2289,-25-23-4211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3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8 3666,'0'0'7006,"2"-6"-5932,-3 5-967,-2 4 166,-29 38-171,-1-2 0,-2-2 1,-2-1-1,-68 53 1,67-58-5178,26-21 361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2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10421,'0'0'12582,"0"7"-15864,0 27-1168,-11 9-2561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2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16199,'0'0'7908,"16"-24"-8052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1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7027,'0'0'8468,"-6"51"-7908,6-8 449,0 5-497,0 7-32,0-4-304,0-3-64,-2-7-48,-22-7 0,-8-5-64,-1-10-592,7-12-2209,15-7-3090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1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6243,'0'0'10562,"5"-9"-10143,-3 6-405,-1 1-14,1-1-1,-1 0 1,1 0 0,0 1 0,0-1-1,0 1 1,0 0 0,0-1 0,0 1-1,1 0 1,-1 0 0,1 0 0,0 1-1,-1-1 1,1 1 0,0-1 0,0 1-1,0 0 1,0 0 0,0 0 0,0 0-1,0 1 1,5-1 0,7 0-27,-5 1 0,1-1 0,-1 2 0,1-1 0,18 4 0,-26-3-7,0 0 0,0 0 0,0 0 1,0 0-1,-1 1 0,1-1 0,0 1 0,-1 0 0,1 0 1,-1 0-1,1 0 0,-1 0 0,0 0 0,0 1 0,0-1 1,0 1-1,0-1 0,-1 1 0,1 0 0,1 5 0,-1-3-29,0 0-1,-1 0 1,1 0-1,-1 0 0,0 1 1,-1-1-1,1 0 1,-1 1-1,0-1 0,-1 1 1,1-1-1,-3 11 1,2-13 62,0 1 1,0-1 0,-1 0-1,0 1 1,1-1 0,-1 0 0,0 0-1,0 0 1,-1 0 0,1 0 0,-1-1-1,1 1 1,-1-1 0,0 1-1,0-1 1,0 0 0,0 0 0,0-1-1,-4 3 1,3-3 57,0 1-1,-1-1 0,1 0 1,0 0-1,0 0 1,-9 0 1181,16-7-955,-3 6-284,0 0 0,0-1-1,0 1 1,1-1 0,-1 1 0,0 0-1,0-1 1,0 1 0,1 0 0,-1-1-1,0 1 1,1 0 0,-1-1 0,0 1-1,1 0 1,-1 0 0,0-1-1,1 1 1,-1 0 0,0 0 0,1 0-1,-1-1 1,1 1 0,-1 0 0,0 0-1,1 0 1,-1 0 0,1 0 0,0 0-1,13-2-68,1 0 0,-1 2 0,1 0 0,-1 0 0,1 1 0,26 6-1,-33-4 35,-1 0 1,1 0-1,0 1 0,-1 0 0,0 1 0,0-1 0,0 1 0,0 1 0,-1-1 0,10 12 0,-12-12-27,1 1 0,-1-1-1,-1 0 1,1 1 0,-1 0-1,0 0 1,0 0 0,-1 0 0,1 0-1,-2 1 1,1-1 0,-1 1-1,1 0 1,-1 6 0,-1-11 62,0 0 0,0 0 0,-1 0 0,1 0 0,-1 0-1,1 1 1,-1-1 0,0 0 0,1-1 0,-1 1 0,0 0 0,0 0 0,0 0 0,-1 0 0,1-1 0,0 1 0,-1-1 0,-2 3 0,1-1 16,-1-1 0,0 1-1,0-1 1,0 0 0,0 0 0,0 0 0,0-1 0,-6 2 0,-7 0 52,0 0 1,0-1-1,-28-1 1,25 0-546,7 0 651,0-1 0,0 0 1,1-1-1,-19-3 0,29 3-328,0 1-1,0-1 1,-1 0 0,1 1 0,0-1 0,0 0-1,0-1 1,1 1 0,-1 0 0,0 0 0,0-1-1,1 1 1,-3-3 0,3 2-185,0 1 0,1-1-1,-1 1 1,0-1 0,1 1 0,-1-1 0,1 0 0,-1 0 0,1 1-1,0-1 1,0 0 0,-1 1 0,1-1 0,1 0 0,-1 0 0,0 1-1,0-1 1,1 0 0,0-1 0,5-14-6122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1:1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73 8324,'0'0'5549,"-22"18"-5456,-9 5-97,-30 32 0,58-52 2,1 0 0,-1 0 0,1 0 0,-1 1-1,1-1 1,0 1 0,0 0 0,1-1 0,-1 1-1,1 0 1,0 0 0,0 0 0,0 0 0,0 0-1,1 0 1,0 0 0,0 0 0,0 0 0,0 0-1,1 7 1,1 5-16,-2-10 14,0 0 0,1 0 0,0-1 0,0 1-1,0 0 1,1-1 0,0 1 0,0-1 0,0 0-1,1 1 1,0-1 0,0 0 0,0-1 0,1 1-1,5 6 1,-3-5 1,1-1 1,0 1-1,0-1 0,0 0 0,1-1 1,0 0-1,0 0 0,0-1 0,11 4 0,5-1 25,-1-1 0,1-1-1,0-2 1,0 0-1,0-1 1,40-5-1,-48 2 176,0 0-1,1-1 1,-1-1-1,0-1 1,-1-1-1,1 0 1,-1 0-1,0-2 1,26-17-1,-34 20 55,-1 1 0,0-1 1,0-1-1,-1 1 0,0-1 0,0 0 0,0 0 1,0 0-1,-1-1 0,0 1 0,0-1 0,-1 0 0,0 0 1,0 0-1,-1-1 0,0 1 0,0-1 0,-1 0 0,0 1 1,0-1-1,0 0 0,-1 1 0,-2-11 0,1 12-165,-1 1-1,1 0 0,-2-1 0,1 1 0,0 0 0,-1 0 0,0 1 1,0-1-1,-1 1 0,1-1 0,-1 1 0,0 0 0,0 0 0,-1 1 1,-7-6-1,-10-6-20,-44-24 0,64 39-64,-20-12-89,0 2 0,-1 1 1,-26-7-1,36 13-642,0 0 1,-25-1-1,29 4-270,1 0 0,-1 0 0,0 1 0,1 0 0,-12 4 0,12-3-772,0 2 0,1-1 0,-11 7-1,17-9 1472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5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54 3906,'0'0'7923,"-18"-8"-7272,-61-20-245,74 26-369,0 1 1,0 0-1,0 0 0,0 0 0,0 1 1,-1-1-1,1 1 0,0 1 1,0-1-1,0 1 0,-1 0 1,-8 3-1,5 0 29,-1 0 0,1 1-1,0 0 1,-10 8 0,8-6-13,4-2-38,0 0-1,0 1 1,1-1-1,0 1 1,0 0 0,0 1-1,1-1 1,0 1-1,0 0 1,1 1 0,0-1-1,0 1 1,1 0 0,-4 12-1,2 1-8,1-1 0,1 1-1,1 0 1,1 35 0,1-49-3,1 1 0,-1-1 0,1 0 0,1 0 0,-1 0 0,1 0 0,1 0 0,-1 0 1,1 0-1,0-1 0,1 1 0,-1-1 0,6 6 0,-2-3-4,0-1 1,1 0-1,0 0 1,1-1 0,0 0-1,0 0 1,17 8-1,2-1 48,1-2 1,1-1-1,-1-1 0,2-2 1,33 6-1,-28-9 109,0-1-1,47 0 1,-81-4-87,0-1 0,0 1 0,0-1 1,0 1-1,0-1 0,0 0 0,0 0 0,0 0 0,0 0 1,0 0-1,0 0 0,0 0 0,-1-1 0,1 1 1,-1-1-1,1 1 0,-1-1 0,1 0 0,-1 1 0,0-1 1,0 0-1,0 0 0,0 0 0,0 0 0,0 0 1,0 0-1,0-3 0,3-9 298,-1 0 1,0 0-1,1-16 1,-3 18-256,4-41 332,-3-63 1,-3 71-216,1 37-179,0 1 0,0-1 0,-1 1 1,0-1-1,-1 1 0,1 0 0,-2-1 1,1 1-1,-1 0 0,0 0 1,0 1-1,-1-1 0,0 0 0,0 1 1,0 0-1,-1 0 0,0 1 0,-9-9 1,4 5-20,0 0 0,-1 0 0,0 2 0,0-1 0,-1 1 0,0 1 0,-25-10 0,29 13-495,-1 1-1,0 0 1,0 0-1,0 1 1,-14 0-1,16 1-623,1 0 0,-1 1-1,0 0 1,1 0 0,-1 0-1,1 1 1,-1 0-1,-6 4 1,-23 13-6577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5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1873,'0'0'9559,"0"-7"-8081,0-22-358,0 22 324,2 35-1210,1-1 0,1 1 1,14 44-1,-5-16 88,11 92 167,-5-23-268,-14-109-181,-3-14 65,-1 1 0,-1-1 0,1 0 0,0 0 0,-1 1 0,1-1 0,-1 0 0,0 1 0,1-1 1,-1 1-1,0-1 0,-1 4 0,11-6-4782,7 0-1008,1 0-1617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6:5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66 624,'0'0'4976,"-13"0"-4200,-57 0 4467,73 0-4803,1990-5 3356,-1930 5-2358,-63-17-811,0-10-7395,0 11 482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12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982 94 864,'0'0'4016,"19"-15"-2706,54-45-187,-55 41 2946,-18 19-4009,-14 8 1106,-193 124-192,117-75-884,-537 311 1866,590-350-1735,18-9-96,-1 1-1,1 1 1,1 0-1,-21 17 1,38-27-168,1-1 1,0 0-1,0 0 1,0 0-1,0 0 0,0 0 1,0 1-1,0-1 1,0 0-1,0 0 1,-1 0-1,1 0 1,0 1-1,0-1 1,0 0-1,0 0 1,0 0-1,0 0 1,0 1-1,0-1 1,0 0-1,0 0 1,0 0-1,0 1 1,0-1-1,1 0 1,-1 0-1,0 0 1,0 0-1,0 1 1,0-1-1,0 0 1,0 0-1,0 0 1,0 0-1,0 0 1,1 1-1,-1-1 1,0 0-1,0 0 1,0 0-1,0 0 1,0 0-1,1 0 1,-1 0-1,0 0 1,0 0-1,1 1 1,12 4-2224,27 0-1080,16-4-357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1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9 4258,'0'0'7443,"-5"-3"-6290,5 2-1135,-1 1 1,0-1-1,1 1 0,-1-1 1,0 1-1,0 0 1,1-1-1,-1 1 0,0-1 1,0 1-1,0 0 1,0 0-1,1 0 0,-1 0 1,0-1-1,0 1 1,0 0-1,0 0 0,0 0 1,1 1-1,-1-1 1,0 0-1,0 0 0,0 0 1,0 1-1,1-1 1,-1 0-1,0 1 0,0-1 1,1 1-1,-1-1 1,0 1-1,-1 0 0,-1 4-8,0 0 0,0-1-1,0 1 1,0 1 0,-2 6-1,4-8-1,-6 11 46,1 1 0,1 0 0,0 0-1,2 0 1,-1 0 0,2 1 0,0 0 0,1-1 0,3 34 0,-2-47-54,1-1-1,-1 1 1,1 0 0,0-1 0,0 1 0,0-1-1,1 1 1,-1-1 0,0 1 0,1-1 0,0 0-1,-1 0 1,1 0 0,0 0 0,4 4 0,-1-3 6,0 1 0,0-1 0,0-1 0,1 1 1,-1-1-1,1 0 0,6 2 0,5 0 14,1-1 0,-1 0-1,37-1 1,-27-1-18,-17-1-15,0 1 0,0-1 0,-1-1 0,1 0 0,0 0 0,9-3 0,-16 2 18,0 1-1,0-1 1,0 1-1,0-1 1,0 0-1,0 0 1,0 0-1,-1 0 1,1-1 0,-1 1-1,1-1 1,-1 1-1,0-1 1,0 0-1,-1 0 1,1 0-1,0 0 1,-1 0-1,0-1 1,0 1-1,1-4 1,3-12 352,-2-1 0,-1 1 1,0-1-1,-2-33 0,0 33 2147,0 23-2560,-2 106-198,1 34-230,4-49-4949,-3-94 5217,0 1 0,0 0 0,0 0 0,0 0 0,1 0 0,-1 0 0,0 0 0,0 0 0,1 0 0,-1 0 0,0-1 0,1 1 0,-1 0 0,1 0 0,-1 0 0,1-1 0,-1 1 0,1 0 0,-1 0 0,1-1 0,0 1 0,0-1-1,-1 1 1,1-1 0,0 1 0,0-1 0,0 1 0,-1-1 0,1 1 0,0-1 0,0 0 0,0 0 0,2 1 0,17 0-4722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3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95 864,'0'0'3317,"0"-4"-2541,0-86 9674,0 92-10250,0 41-336,-1 34 90,3 1-1,18 106 1,-3-48-167,-15-79-8842,-2-47 3087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1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 7187,'0'0'4725,"-17"17"-4405,-4 3-258,-26 35-1,45-51-56,-1 0 0,1 0 0,0 0-1,0 0 1,0 1 0,1-1 0,-1 1 0,1-1 0,0 1 0,0 0-1,1-1 1,0 1 0,0 0 0,0 0 0,0-1 0,0 1-1,2 5 1,0 2 1,-2-6-4,2 0-1,-1 0 0,1 0 0,0 0 0,0 0 1,1 0-1,-1-1 0,1 1 0,1-1 0,-1 0 1,1 0-1,0 0 0,0 0 0,0 0 0,1-1 1,-1 0-1,1 0 0,0 0 0,10 5 0,-5-3 38,1-1 0,-1 0 0,1-1 0,0 0-1,0-1 1,0 0 0,0-1 0,1 0 0,-1-1-1,13 0 1,-17 0 28,0-1 0,1-1 0,-1 0 1,0 0-1,0 0 0,0-1 0,0 0 0,11-4 0,-14 3 5,0 1-1,0-1 1,0 0-1,0 0 1,0 0 0,-1 0-1,0-1 1,1 0 0,-1 1-1,0-1 1,-1 0-1,1-1 1,-1 1 0,2-5-1,-1 2 47,0-1 0,-1 1 0,0-1 0,0 1 0,-1-1-1,0 0 1,0 1 0,-1-1 0,1 0 0,-2 0-1,1 0 1,-1 1 0,-1-1 0,0 0 0,0 1 0,0-1-1,-1 1 1,1 0 0,-2 0 0,1 0 0,-1 0 0,0 1-1,-10-12 1,4 7-128,-1 0 0,-22-17 0,28 25-272,-1-1 1,1 1-1,-1 0 0,1 1 1,-1-1-1,0 1 1,0 0-1,0 1 0,-12-2 1,-23 2-4375,-8 1-3886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1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55 2609,'0'0'5264,"14"-9"-4101,45-30-290,-47 33-223,-10 8-439,-8 7-24,6-9-144,-9 10 353,0 0 1,-1-1-1,0 0 1,0 0 0,-20 12-1,-67 33 1034,76-43-1251,-183 87 828,28-15-2233,125-57-2028,11-7-2610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1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7764,'0'0'1830,"23"-9"-1297,-2-1-447,-8 4-54,1 0 0,-1 1 0,1 0 0,0 1 0,0 1 0,0 0 0,1 1 0,25-1 0,-30 4-32,0-1 1,0 1-1,0 0 1,0 1-1,0 1 0,0-1 1,-1 1-1,1 1 1,16 8-1,-21-9-12,0 1 0,0-1 0,-1 1 0,1-1-1,-1 1 1,0 1 0,0-1 0,0 0 0,0 1 0,-1 0-1,0 0 1,0 0 0,0 0 0,0 1 0,-1-1 0,0 1-1,0-1 1,1 8 0,-2-7 1,0 0 0,0 0-1,-1 0 1,0 0 0,0 0 0,0 1-1,-1-1 1,0 0 0,-3 10 0,3-13 23,-1 1 0,1-1 0,-1 1 0,0-1 0,0 1 0,-1-1 0,1 0 0,-1 0 0,1 0 0,-1 0 0,0-1 0,0 1 0,0-1 0,0 1 0,-6 2 0,-2 0 107,0 0-1,0 0 1,0-1 0,-1-1-1,1 0 1,-18 2-1,-40 0 4185,70-7-4063,3 0-241,0-1 0,1 1 1,-1 0-1,0 0 0,1 0 0,-1 0 0,1 1 0,-1 0 1,1 0-1,7-1 0,51-2-154,-58 3 138,18 0-110,-5 0-256,1 1 0,27 3 0,-42-3 299,1 1 1,-2-1 0,1 1-1,0 1 1,0-1-1,0 0 1,0 1 0,-1 0-1,1 0 1,-1 0-1,1 0 1,-1 0 0,0 1-1,0-1 1,0 1-1,0 0 1,3 4 0,-5-4 70,1 1 1,-1-1-1,0 1 1,0 0 0,0 0-1,0 0 1,-1 0-1,1-1 1,-1 1 0,0 0-1,0 0 1,-1 0-1,1 0 1,-1 0 0,0 0-1,-2 6 1,0-6 84,0-1 0,-1 0 1,1 1-1,-1-1 0,0 0 0,0-1 1,0 1-1,-7 3 0,-39 15 462,36-17-472,0 0-1,0-1 0,0-1 1,0-1-1,0 1 0,-16-2 1,29 0-146,0 0 0,0 0 1,0 0-1,0 0 0,0 0 0,0-1 1,0 1-1,0 0 0,0 0 1,0-1-1,0 1 0,0 0 0,1-1 1,-1 1-1,0-1 0,0 1 0,0-1 1,0 0-1,1 1 0,-1-1 0,0 0 1,0-1-1,0 0-498,0 0 0,0 0 0,0-1 0,1 1 0,-1 0 0,1 0 0,-1-1 0,1-4 1,0-18-6108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1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22 6499,'0'0'3236,"-3"25"-2894,0 1-274,1 48 0,2-72-64,0 1 1,0-1-1,1 0 1,-1 1-1,1-1 0,0 0 1,-1 1-1,1-1 1,0 0-1,1 0 1,-1 0-1,0 0 1,1 0-1,-1 0 1,1 0-1,-1 0 0,1-1 1,3 3-1,-1-1 6,0-1 0,0 0-1,1 0 1,-1 0 0,1-1-1,6 2 1,-1 0 14,13 3 53,1-1 0,-1-1 0,0-1 0,1-1 0,0-2 0,-1 0 0,28-4 0,-49 4 0,0 0 0,0 0 0,-1 0 0,1-1 0,0 1 1,-1-1-1,1 1 0,0-1 0,-1 0 0,1 1 0,-1-1 0,1 0 0,-1 0 0,1 0 0,-1 0 0,1-1 0,-1 1 1,0 0-1,0 0 0,0-1 0,0 1 0,0-1 0,0 1 0,1-3 0,-1-1 405,1-1 0,-1 1 1,-1 0-1,1-1 0,-1 1 0,0-9 0,0 3-53,-1 7-323,0-1 1,0 1-1,0 0 1,0 0-1,-1-1 0,1 1 1,-1 0-1,0 1 1,0-1-1,-1 0 1,1 0-1,-1 1 1,0 0-1,0-1 1,0 1-1,0 0 1,0 0-1,-1 1 0,-3-3 1,-6-4-237,0 1-1,-1 0 1,1 1 0,-21-7 0,18 9-1740,1 1 1,-1 1-1,-27-4 1,-10 6-7266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4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1439 29 1153,'0'0'6050,"2"-5"-5108,0 0-523,3-3 7,-1-1 5916,-23 9-4181,-12 0-1770,16-1-312,-1 1 1,1 0-1,-1 1 0,1 0 0,-1 2 0,1 0 1,-25 8-1,-13 14 38,2 3-1,0 1 1,-83 67 0,-125 130 243,160-135-192,41-40-117,-2 2-4,2 2 0,-59 72 0,95-100-44,2 1 0,1 2 0,1-1 0,1 2 1,-15 40-1,-28 75 80,-44 122 293,98-243-336,0 0 0,2 0 1,-2 48-1,8 78 29,-1-122-59,2-6 5,1 0 1,1 0-1,1-1 0,1 0 1,17 37-1,-6-12-6,196 465 130,-174-415-131,34 69 0,-25-53-6,-35-75-15,33 61 0,-25-61 10,-1 0 6,1-1 1,3-1-1,49 58 0,106 107 12,-26-27 0,12-15 2,-49-50-10,235 229-13,-332-318 4,0 1-1,-2 1 0,0 1 1,-2 0-1,16 30 0,-32-53 4,0-1-1,0 1 0,0 0 0,0 0 0,0 0 0,0 0 0,0 0 0,0 0 0,0 0 0,0 0 0,0-1 0,0 1 0,0 0 0,1 0 0,-1 0 0,0 0 0,0 0 1,0 0-1,0 0 0,0 0 0,0 0 0,0 0 0,0 0 0,0 0 0,0-1 0,0 1 0,1 0 0,-1 0 0,0 0 0,0 0 0,0 0 0,0 0 0,0 0 0,0 0 1,0 0-1,0 0 0,0 0 0,1 0 0,-1 0 0,0 0 0,0 0 0,0 0 0,0 0 0,0 0 0,0 0 0,0 0 0,0 0 0,1 0 0,-1 1 0,0-1 0,0 0 1,0 0-1,0 0 0,0 0 0,0 0 0,0 0 0,0 0 0,0 0 0,0 0 0,0 0 0,0 0 0,1 1 0,1-19 6,-1-25-19,-1 40 8,0-7-13,-5-137-74,3 127 95,-1 0-1,-1 0 0,-1 0 1,-1 1-1,-9-24 0,5 26-12,10 17 7,0 0 0,0 0-1,0 0 1,-1 0 0,1 0 0,0 0 0,0 0-1,0 0 1,0 0 0,0 0 0,0-1 0,0 1 0,0 0-1,0 0 1,-1 0 0,1 0 0,0 0 0,0 0-1,0 0 1,0 0 0,0 0 0,0 0 0,-1 0-1,1 0 1,0 0 0,0 0 0,0 0 0,0 0 0,0 0-1,0 0 1,0 0 0,-1 0 0,1 0 0,0 0-1,0 1 1,0-1 0,0 0 0,0 0 0,0 0-1,0 0 1,0 0 0,-1 0 0,1 0 0,0 0 0,0 0-1,0 0 1,0 1 0,0-1 0,0 0 0,0 0-1,0 0 1,0 0 0,0 0 0,0 0 0,0 0-1,0 1 1,-1 1-8,1 1-1,0 0 1,0-1-1,0 1 1,1 0-1,-1 0 1,1-1 0,-1 1-1,3 4 1,9 26 12,28 49 0,-24-51-5,19 49 1,-31-68 5,0 0 0,-1 1 0,-1-1 0,0 1 0,-1 0-1,0 0 1,-2 23 0,0-31 7,0 1-1,-1-1 0,0 0 0,0 0 0,0 1 1,-1-1-1,0-1 0,0 1 0,0 0 1,0-1-1,-1 1 0,1-1 0,-1 0 1,-1 0-1,1-1 0,0 1 0,-1-1 1,-5 3-1,-1 1-132,-1 0 0,1-1-1,-2-1 1,1 0 0,0 0 0,-22 4 0,1-1-6466,17-4-194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4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1857,'0'0'9623,"0"-16"-8679,0 6-828,0 4-64,0 0-1,1 0 0,-1 0 1,1 0-1,0 0 0,2-6 1,-2 9-36,0 1 1,0 0-1,1-1 1,-1 1-1,0 0 1,1 0-1,-1 0 1,1 0-1,0 0 0,0 0 1,0 1-1,0-1 1,0 0-1,0 1 1,0 0-1,0-1 1,0 1-1,1 0 1,-1 0-1,1 0 1,2 0-1,17-4 66,-1 2 1,1 1-1,-1 0 0,1 2 0,25 2 1,-42-2-82,1 1 0,-1 0 0,0 0 1,0 0-1,0 1 0,0-1 0,0 1 0,0 1 1,0-1-1,-1 0 0,1 1 0,-1 0 0,0 0 1,0 1-1,0-1 0,0 1 0,0 0 1,-1 0-1,1 0 0,-1 0 0,0 0 0,2 7 1,0-1-2,-1 0 0,0 0 1,-1 0-1,0 1 1,-1 0-1,0-1 0,-1 1 1,0 0-1,-1 19 1,-1-26 2,1 1 1,-1-1 0,-1 1 0,1-1 0,-1 1-1,0-1 1,0 0 0,0 0 0,0 0 0,-1 0-1,1 0 1,-1 0 0,0-1 0,0 1 0,-1-1-1,1 0 1,-1 0 0,1 0 0,-1 0 0,0-1-1,0 1 1,-7 2 0,-4 2 22,0-1 0,0-1 0,0 0 0,-1 0 0,-21 2-1,-30-4 1157,66-4-1149,1 0 0,0 0-1,-1 0 1,1-1 0,0 1 0,0 0-1,0 0 1,0-1 0,0 1-1,0 0 1,0 0 0,1-1 0,-1 1-1,0 0 1,1 0 0,-1 0-1,1-1 1,0 0 0,2-1-36,0 0 1,0 1-1,0-1 1,0 1-1,1 0 1,-1 0-1,1 0 1,-1 0-1,1 0 1,0 1-1,0 0 1,6-2 0,53-7-43,-47 8 47,56-4-64,106 5-1,-170 1 50,1 1 0,-1-1 0,1 2 0,-1 0 0,1 0 0,-1 0 0,14 7 1,-18-8 1,-1 1 0,0 0 0,0 0 0,0 0 0,0 0 1,0 1-1,0-1 0,-1 1 0,1 0 0,-1 0 0,0 0 1,1 0-1,-1 0 0,-1 0 0,1 0 0,0 1 0,-1-1 1,0 0-1,0 1 0,2 5 0,-2-2 7,-1 0-1,1 0 1,-1 0 0,0-1 0,0 1-1,-2 8 1,1-12 9,0 0 0,0 1 0,0-1 0,0 0 0,0 0 0,-1 0 0,0 0 0,1 0 0,-1 0 0,0 0 0,-1-1 0,1 1 0,-4 3 0,-2 0-13,0 0 0,0-1 1,0 0-1,-1 0 0,0-1 0,0 0 0,0-1 0,0 0 0,0 0 1,-1-1-1,1 0 0,-1-1 0,0 0 0,1 0 0,-14-1 1,23 0-44,0 0-1,0 0 1,0 0 0,-1 0 0,1 0 0,0-1 0,0 1 0,0 0-1,-1 0 1,1 0 0,0 0 0,0 0 0,0 0 0,0 0 0,0 0 0,-1 0-1,1-1 1,0 1 0,0 0 0,0 0 0,0 0 0,0 0 0,0 0 0,-1-1-1,1 1 1,0 0 0,0 0 0,0 0 0,0 0 0,0-1 0,0 1 0,0 0-1,0 0 1,0 0 0,0-1 0,0 1 0,0 0 0,0 0 0,0 0 0,0-1-1,0 1 1,0 0 0,0 0 0,0 0 0,0 0 0,0-1 0,1 1 0,-1-4-785,0 2 405,0 0 0,0-1 0,0 1 0,1-1 0,-1 1 0,1 0 0,-1 0 0,2-4 0,20-24-3712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50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83 5539,'0'0'6912,"-13"16"-6341,-1 3-396,-20 33-1,33-50-161,0 0-1,0 0 0,1 0 1,-1 0-1,0 0 0,1-1 0,-1 1 1,1 0-1,0 0 0,0 0 0,0 0 1,0 0-1,0 0 0,0 0 1,0 0-1,1 0 0,-1 0 0,1 0 1,-1 0-1,1 0 0,1 3 0,1-2 1,-1 0-1,1 1 0,-1-1 0,1 0 0,0 0 0,1-1 0,3 4 0,-1-1-5,5 3 1,0 0 0,1 0 0,0-1-1,0 0 1,1-1 0,0-1 0,0 0 0,0-1 0,1 0 0,16 2 0,12-1 31,86 0 0,-125-5-36,-1 0 7,1 0 0,0 0-1,0 0 1,-1-1 0,1 1 0,-1 0-1,1-1 1,0 0 0,-1 0 0,1 0-1,-1 0 1,1 0 0,-1 0 0,0 0-1,1-1 1,-1 0 0,0 1 0,0-1-1,0 0 1,0 0 0,-1 0 0,4-3-1,-3 0 151,0 0-1,0 0 0,0 0 1,0 0-1,-1-1 0,0 1 1,0 0-1,-1-1 0,1 1 1,-1-9-1,0 7-35,-1 0 0,1-1-1,-1 1 1,-1-1 0,1 1 0,-1 0-1,0 0 1,-1 0 0,0 0 0,0 0 0,0 1-1,-1-1 1,0 1 0,0 0 0,-1 0 0,1 0-1,-1 1 1,-1-1 0,-9-7 0,-2-1 56,0 0 1,-32-19-1,41 28-184,0 1 0,0 0 0,0 1 0,0-1 0,0 2 0,-1-1 0,0 1 0,1 0 0,-15 0 0,23 2-78,-1 0 0,1 0 0,-1 0 0,1 0 0,-1 0-1,1 0 1,-1 1 0,1-1 0,-1 0 0,1 0 0,-1 0 0,1 1 0,-1-1-1,1 0 1,0 1 0,-1-1 0,1 0 0,0 1 0,-1-1 0,1 0-1,0 1 1,-1-1 0,1 1 0,0-1 0,0 1 0,-1-1 0,1 1-1,0-1 1,0 1 0,0-1 0,0 1 0,-1 0 0,1 20-2873,0-14 1881,0 26-4171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5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8228,'0'0'4258,"5"166"-3858,-5-113-96,-3-5-112,-23-4 0,-12-6-80,-2-11-80,5-11-32,11-6-480,16-10-897,16-26-7235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5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7603,'0'0'6942,"-4"24"-6285,-8 79-303,11-100-342,1 0-1,0 0 0,0 0 1,1 0-1,-1 1 0,1-1 0,-1 0 1,1 0-1,0 0 0,0 0 1,0-1-1,1 1 0,-1 0 0,1 0 1,-1-1-1,1 1 0,0-1 1,0 1-1,0-1 0,0 0 1,1 0-1,-1 0 0,6 3 0,-1 1 23,-1-2-23,0 1 0,1-1 1,-1 0-1,1-1 0,0 0 1,0 0-1,0 0 0,1-1 1,-1 0-1,10 1 0,7-1-11,46 0 0,-42-3-82,-24 1 41,0 0 0,0 0-1,1-1 1,-1 1 0,0-1-1,0 0 1,0-1-1,0 1 1,0-1 0,-1 0-1,1 1 1,0-2 0,-1 1-1,1 0 1,-1-1 0,0 0-1,0 1 1,0-1 0,0 0-1,0-1 1,-1 1 0,1 0-1,-1-1 1,0 0 0,0 1-1,0-1 1,-1 0 0,3-7-1,-1 0 199,0 0-1,0-1 1,1-17 0,-2-29 3929,-2 356-4369,0-292-27,0 0-1,1-1 1,-1 1 0,1 0 0,0 0-1,0-1 1,1 1 0,0-1-1,0 1 1,3 6 0,-3-10-80,0 0 1,-1 1 0,1-1-1,0 0 1,0 0 0,1 0-1,-1 0 1,0-1 0,0 1-1,1 0 1,-1-1 0,1 0-1,0 0 1,-1 1 0,1-2-1,0 1 1,0 0 0,0 0-1,-1-1 1,1 0 0,5 1-1,24-1-4204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7:5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89 5763,'0'0'6677,"-6"13"-6226,2-4-339,-14 33 218,17-38-306,0-1-1,0 1 1,1 0-1,-1 0 0,1 0 1,0-1-1,0 1 1,0 0-1,1 0 1,-1 0-1,1 0 1,1 4-1,2 1-8,1 0 1,0 0-1,0 0 0,1-1 0,0 0 1,0 0-1,1-1 0,0 1 0,15 11 1,-11-10-10,1 0 1,1-1 0,0 0 0,0-1 0,0-1 0,17 6-1,-10-7 14,-1-1 0,1 0 0,-1-2 0,1 0-1,0-2 1,37-3 0,-51 3 8,-1-1 0,0 0 0,-1 0 0,1 0 0,0 0 0,0-1 0,0 0 0,-1 0 0,1-1-1,-1 1 1,0-1 0,0 0 0,0 0 0,0 0 0,0 0 0,0-1 0,-1 0 0,0 0 0,0 0 0,0 0 0,0 0 0,0 0 0,-1-1 0,0 0 0,2-5 0,0-2 195,-1 0-1,0 0 1,-1 0 0,-1-1 0,1 1 0,-2-1 0,0 1 0,0-1 0,-3-14 0,1 22-153,1-1 0,-1 0 0,0 1 0,-1-1 0,1 1 0,-1 0 0,0 0 0,-1 0 0,1 0 0,-1 0 0,0 1 0,0-1 0,0 1-1,-1 0 1,1 0 0,-1 1 0,-5-4 0,-7-3 12,0 0-1,0 2 0,-37-14 1,40 18-190,-1 0 0,1 1 1,-1 0-1,0 1 0,0 1 0,0 0 0,-23 3 1,27-1-691,0 0 1,1 2 0,-1-1 0,0 1-1,1 1 1,-16 6 0,-32 22-5515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3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2209,'0'0'5258,"0"-1"-5215,0 1 0,0 0 0,0-1 0,0 1-1,0-1 1,0 1 0,0-1 0,0 1 0,0 0-1,0-1 1,0 1 0,0-1 0,0 1 0,0-1-1,0 1 1,0 0 0,0-1 0,1 1 0,-1 0-1,0-1 1,0 1 0,1-1 0,5 2 93,0-1 0,0 1 0,0 0 0,0 1 0,0-1 0,0 1 0,0 1 1,-1-1-1,11 7 0,5 4 187,23 20 0,2 0 34,-24-18-176,10 6-64,1-1 1,55 24-1,-58-35-760,-10-7-5400,-15-2 1924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6 4002,'-4'-6'11522,"-17"17"-11506,0 1-1,0 1 1,2 1-1,-24 20 0,1-1 15,-198 149 226,241-183 60,0 1 0,0-1 0,0 1 0,0-1 0,1 1 0,-1 0 0,0 0 0,0 0 0,1-1 0,-1 1 0,0 0 0,0 1 1,1-1-1,-1 0 0,0 0 0,0 0 0,3 2 0,30 12 499,31 30-1407,127 82-411,-152-105-1830,58 22 0,-22-15-3989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1249,'0'0'10572,"-7"3"-8749,7-3-1793,1 0-1,-1 0 1,0 0-1,0 0 0,0 1 1,0-1-1,0 0 1,0 0-1,0 0 1,0 0-1,0 0 0,0 0 1,0 0-1,0 0 1,0 0-1,0 0 1,0 0-1,0 1 1,0-1-1,0 0 0,0 0 1,0 0-1,0 0 1,0 0-1,0 0 1,0 0-1,0 0 0,0 0 1,0 1-1,0-1 1,0 0-1,0 0 1,0 0-1,0 0 1,0 0-1,0 0 0,0 0 1,0 0-1,0 0 1,0 0-1,0 0 1,-1 0-1,1 0 0,0 1 1,0-1-1,0 0 1,0 0-1,0 0 1,0 0-1,0 0 1,0 0-1,225 0-5538,-194 0 869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1489,'0'0'4378,"-4"0"-3689,-13 2 8997,19-1-9689,-1 0 1,0 0-1,1 0 0,-1-1 1,1 1-1,-1-1 0,1 1 1,-1-1-1,1 0 0,-1 1 1,1-1-1,-1 0 0,1 0 1,-1 0-1,4 0 0,0 0-2,159 3-617,-56-7-2590,-27-6-1705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77 4290,'0'0'8489,"-5"-13"-6848,-22-51 1584,26 67-3205,0 0 0,0 1-1,0-1 1,1 0-1,-1 1 1,1-1-1,0 0 1,0 1-1,0-1 1,1 6-1,0 9-33,-4 46 112,0-1 153,9 105 0,0-138-373,1 0 1,2-1 0,24 55 0,-24-62-536,-8-18 34,1 0-1,0-1 1,0 1 0,0-1-1,5 7 1,9 0-4956,-8-8 459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32 167 6099,'0'0'7667,"1"-21"-7064,-1-3-404,6-36 0,-5 57-195,-1 1 0,1-1 1,1 1-1,-1-1 0,0 1 1,0 0-1,1-1 1,0 1-1,-1 0 0,1 0 1,0 0-1,0 0 0,0 1 1,0-1-1,0 0 0,0 1 1,1-1-1,-1 1 0,1 0 1,-1 0-1,1 0 0,-1 0 1,1 0-1,-1 1 0,1-1 1,0 1-1,-1-1 0,4 1 1,5-2-9,21-4-53,0 2-1,0 1 0,47 3 0,-61 0 28,-7 0-35,-1 0 0,0 1 0,0 1 0,0-1 0,0 2 1,0-1-1,-1 2 0,1-1 0,-1 1 0,15 8 0,-18-8-17,0 0 0,-1 0 0,1 1 0,-1 0-1,0 0 1,0 0 0,0 1 0,-1-1 0,0 1 0,0 0 0,0 0 0,-1 1 0,0-1 0,0 1 0,3 12-1,-4-11 37,0 0 0,-1 0 0,0 0-1,-1 0 1,1 0 0,-1 1 0,-1-1 0,-1 10-1,1-12 57,-1-1 1,1 0-1,-1-1 0,0 1 0,0 0 0,0 0 0,-1-1 0,1 1 0,-1-1 0,0 0 0,-1 0 0,1 0 1,-7 6-1,-2-1 182,0-1 0,0 0 0,-1-1 0,0 0 0,0-1 0,0 0 0,-1-1 0,0-1 0,0 0 0,-18 2 0,-13 0 705,-88-2 0,125-4-868,-2 0 17,0 0 0,0-1 0,0 0 0,1-1 0,-15-4 0,21 5-46,1 1-1,0-1 0,0 0 1,-1 0-1,1 0 0,0 0 0,0 0 1,0-1-1,0 1 0,0-1 1,1 1-1,-1-1 0,0 0 1,1 0-1,-1 0 0,1 1 0,-1-2 1,1 1-1,0 0 0,0 0 1,0 0-1,0 0 0,0-1 0,1 1 1,-1 0-1,1-1 0,-1 1 1,1-3-1,0 3-97,0 1 0,1-1 0,-1 1 0,0 0 0,1-1 0,-1 1 0,1-1 0,-1 1 0,1 0 0,-1 0 0,1-1 0,0 1-1,0 0 1,0 0 0,0 0 0,0 0 0,0 0 0,0 0 0,0 0 0,0 0 0,0 0 0,1 0 0,-1 1 0,0-1 0,1 0 0,0 0 0,6-1-734,-1-1 0,1 1-1,12-2 1,-12 3 264,49-7-3930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8052,'0'0'9351,"0"-4"-8644,0 185-12,0-90-6166,-1-84 1869,-6-6-543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 8100,'0'0'8868,"-11"-15"-8868,27 20-2513,11 12-545,0 4-1968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4578,'0'0'4439,"-2"21"-2883,0 8-865,-2 92 1694,4-113-2278,1 1 0,0-1-1,0 1 1,1-1 0,0 1 0,0-1 0,1 0 0,0 0-1,1 0 1,0 0 0,0-1 0,1 1 0,0-1 0,9 11-1,-9-13-85,0 1 0,1-1 0,0 0 0,0-1-1,0 0 1,0 1 0,1-2 0,-1 1 0,1-1-1,0 0 1,0-1 0,0 1 0,0-1 0,1-1-1,-1 1 1,1-1 0,9 0 0,-15-1-14,6 0 89,1 0 0,0-1-1,14-2 1,-19 2-52,-1 0 0,0-1 0,0 1 0,1 0-1,-1-1 1,0 0 0,0 0 0,-1 0 0,1 0 0,0 0 0,-1-1-1,4-3 1,2-4 104,-1 0-1,-1 0 1,1 0-1,-2-1 1,0 0 0,0 0-1,-1 0 1,0-1-1,-1 0 1,3-15-1,-1-10 206,-2 1 0,-1-41-1,-2 75-374,0 0-1,-1-1 0,1 1 0,0 0 0,-1 0 0,0 0 0,1 0 0,-1 0 0,0 0 0,0 0 1,-1-2-1,-8-3-2224,9 7 1935,0 0 0,1 0 0,-1 0-1,0 0 1,0 1 0,1-1-1,-1 0 1,0 0 0,1 0 0,-1 1-1,0-1 1,1 0 0,-1 1-1,1-1 1,-1 0 0,0 1 0,1-1-1,-1 2 1,-6 10-7203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45 7619,'0'0'6630,"-6"20"-6400,-2 2-154,3-11-40,1 0 0,1 1 0,0 0 1,0 0-1,1 0 0,1 0 0,-1 22 0,2-28-30,0-1 0,1 1-1,0-1 1,0 1 0,0-1 0,0 0 0,1 1-1,0-1 1,0 0 0,0 0 0,1 0 0,0-1-1,0 1 1,0 0 0,0-1 0,1 0 0,-1 0-1,1 0 1,0 0 0,1-1 0,-1 1 0,1-1-1,-1 0 1,1-1 0,8 4 0,1 0 29,1-1 1,0 0-1,0-1 1,1-1-1,-1 0 1,1-2-1,28 1 1,-40-2 65,0 0 1,0 0-1,0-1 0,-1 0 0,1 1 1,0-1-1,0-1 0,-1 1 1,1 0-1,0-1 0,-1 0 0,0 0 1,1 0-1,-1 0 0,5-4 1,-4 1 72,0 1 0,0-1 1,-1 0-1,1 0 0,-1 0 1,0 0-1,0 0 0,-1-1 1,3-6-1,0-7 184,-1 0-1,-1 1 1,0-1-1,-1-1 1,-1-24-1,-1 40-342,1 0-1,-1 0 1,-1-1 0,1 1-1,-1 0 1,1-1 0,-1 1-1,0 0 1,-1 0-1,1 0 1,-1 0 0,0 0-1,0 0 1,0 0 0,0 0-1,-1 1 1,1-1-1,-1 1 1,0 0 0,0 0-1,0 0 1,-1 0 0,1 1-1,-1-1 1,1 1-1,-1 0 1,0 0 0,-4-2-1,-4-1-265,0 0-1,-1 1 1,1 0-1,-1 1 1,0 0-1,0 1 1,0 1-1,-1 0 1,1 1-1,-25 2 1,35-2-113,1 0 0,-1 0 1,0 0-1,0 1 0,0-1 1,0 1-1,1 0 0,-1 0 1,0 0-1,0 0 0,1 0 1,-1 1-1,1-1 0,-1 1 1,1-1-1,0 1 0,0 0 1,0 0-1,0 0 0,0 0 0,-2 3 1,-7 22-6288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3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 7267,'0'0'9546,"0"-5"-8886,0 3-677,0 5 86,1 70 396,2-1-1,20 111 0,-22-178-472,1 4-34,0 0 0,1 0 0,6 16 1,-8-23-50,0 0 1,0 0-1,0 0 1,0 0 0,1-1-1,-1 1 1,0 0-1,1-1 1,-1 1 0,1-1-1,-1 0 1,1 1-1,0-1 1,0 0 0,0 0-1,-1 0 1,1 0-1,0-1 1,0 1 0,0 0-1,0-1 1,0 0-1,3 1 1,2 0-366,0-1 0,1 0 0,-1 0 0,0 0 0,0-1 0,0 0 0,0-1 0,0 0 0,0 0 0,0 0 0,12-7 0,16-13-3874</inkml:trace>
  <inkml:trace contextRef="#ctx0" brushRef="#br0" timeOffset="1">1 226 11093,'0'0'5747,"144"-14"-5923,-61 11-1953,5-4-2449,-5 2-2530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1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81 3298,'0'0'8769,"-2"-9"-7681,-7-24-298,8 32-781,1 0 1,0 0-1,-1 0 1,1 0-1,0 0 0,0 0 1,0 0-1,-1 0 1,1 1-1,0-1 1,0 0-1,0 0 0,1 0 1,-1 0-1,0 0 1,0 0-1,1 0 0,-1 0 1,0 0-1,1 0 1,-1 0-1,1 1 0,-1-1 1,1 0-1,-1 0 1,1 0-1,-1 1 0,1-1 1,0 0-1,0 1 1,-1-1-1,1 1 1,0-1-1,0 1 0,0-1 1,-1 1-1,1-1 1,0 1-1,0 0 0,0 0 1,0-1-1,0 1 1,0 0-1,0 0 0,0 0 1,0 0-1,0 0 1,1 0-1,4-1 8,23-2-134,-1 1 0,43 2 1,-63 1 103,1-1-47,-1 0 1,0 1-1,0 1 1,0-1-1,0 1 1,0 1-1,-1-1 1,1 1-1,-1 1 0,1 0 1,-1 0-1,0 0 1,-1 0-1,1 1 1,-1 1-1,0-1 1,0 1-1,0 0 1,-1 0-1,0 0 1,0 1-1,-1 0 1,0 0-1,0 0 1,0 0-1,-1 1 1,0-1-1,-1 1 0,1 0 1,-2 0-1,3 16 1,-4-18 22,1 0 0,-1-1 0,-1 1 0,1 0 0,-1 0 0,0 0 0,0-1 0,-3 7 0,3-9 40,0-1 0,-1 1 0,0 0 0,0-1 0,0 1 0,0-1 0,0 0 0,0 0 0,0 0-1,-1 0 1,1 0 0,-1 0 0,1-1 0,-1 1 0,0-1 0,-5 2 0,-5 2 215,-1-1 0,0 0 0,-1-1 0,1-1 0,-23 1 0,2-2 770,-40-5 0,74 4-1023,1 0 0,-1 0 0,1 0-1,-1 1 1,1-1 0,-1 0 0,0 0-1,1 0 1,-1-1 0,1 1 0,-1 0 0,1 0-1,-1 0 1,1 0 0,-1 0 0,1-1-1,-1 1 1,1 0 0,-1 0 0,1-1-1,-1 1 1,1 0 0,-1-1 0,1 1 0,0-1-1,-1 1 1,1 0 0,0-1 0,-1 1-1,1-1 1,0 1 0,-1-1 0,1 1-1,0-1 1,0 1 0,0-1 0,0 0 0,-1 1-1,1-1 1,0 1 0,0-1 0,0 1-1,0-1 1,0 1 0,0-1 0,1-1-1,-1 1-309,1-1 0,0 1-1,0-1 1,1 1-1,-1-1 1,0 1-1,0-1 1,1 1-1,-1 0 1,1 0-1,-1 0 1,1 0-1,-1 0 1,4-1-1,33-15-5587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3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18 2817,'0'0'5632,"0"-3"-4973,0-8 198,0 8 42,-1 3-818,1-1 1,-1 1-1,0 0 1,1 0-1,-1 0 1,0 0 0,1 0-1,-1 0 1,0 0-1,1 0 1,-1 0-1,0 1 1,1-1-1,-1 0 1,1 0 0,-1 1-1,0-1 1,1 0-1,-1 1 1,0 0-1,-6 5 2,0 1 1,1 0-1,0 0 0,-7 13 0,-9 10 134,-1-4-134,-1 0 0,-1-2 0,-2-1 0,0 0 0,-31 17 1,56-39-484,0 1 1,1-1 0,-1 0 0,0 0 0,1 1 0,-1-1 0,1 1-1,-1-1 1,1 1 0,0 0 0,-1-1 0,0 4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8:31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3984 315 2961,'0'0'4386,"-2"-13"-3953,-10-39 89,12 50-505,-1 0 0,0 1 0,1-1 0,-1 1 0,0 0 0,0-1 0,0 1 0,0 0 0,0-1 0,0 1 0,-1 0 0,1 0 0,0 0 0,0 0-1,-1 0 1,1 0 0,-1 0 0,1 1 0,-1-1 0,1 0 0,-1 1 0,0-1 0,1 1 0,-3-1 0,-4-1 29,-34-11 222,0 3 0,0 1-1,-69-6 1,8 2 168,-162-33 350,-194-28 193,-3 35-204,-125 37-46,547 4-679,-1 3 0,-68 15 1,-76 32 134,105-28-113,-118 27 167,-98 33 453,55-5-441,-42 15 66,269-87-316,0 0 0,0 1 0,1 1 1,0 0-1,1 1 0,0 0 0,-11 13 0,-11 7-2,23-20 1,-14 11-5,-38 41 0,56-53 3,1-1 1,-1 0-1,2 1 0,-1 0 1,1 1-1,1-1 0,0 1 1,0 0-1,-3 15 0,-30 200 45,36-218-46,0 0-1,0 0 1,1 0-1,0 0 1,0 0-1,1 0 1,0 0-1,0 0 1,0 0 0,1-1-1,0 1 1,0 0-1,1-1 1,0 0-1,0 1 1,7 9-1,17 14 8,0 0-1,2-2 0,1-1 1,2-2-1,0 0 0,1-3 1,39 21-1,14 0 10,167 60 1,-187-82-11,90 18 0,71-2 9,-76-13-6,159 2-88,-120-14 70,203 20-60,-307-23 52,108 6-128,-26-14 91,283-7-798,-379-2 759,137-34 0,-74 12 53,-61 14 36,0-3 0,-2-3 0,0-3 0,81-41 0,-89 34 51,139-73 14,-169 84-19,-1 0-1,-2-2 1,52-48 0,-76 64 50,0-1 1,-1 0 0,0 0 0,0-1 0,-1 0 0,0 0 0,4-11 0,-1-2 160,11-46 0,-17 58-228,0 0 0,-1 0 0,0 0 0,-1 0 0,1 0 0,-2 0 0,0 0 0,0 0 0,-1 0 0,0 1 0,0-1 0,-1 0 0,-1 1 1,-6-14-1,-23-33 336,-34-77 1,63 125-330,0 1 0,-1 0 1,0 0-1,0 0 0,0 1 0,-1-1 0,0 1 0,0 1 0,0-1 1,-1 1-1,0 0 0,0 1 0,0-1 0,-8-2 0,-12-5 74,-1 2-1,-46-12 0,46 15-59,-28-7-411,-1 1 0,0 4 0,-1 1 0,-100 2-1,90 8-4326,-8 5-3853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8:39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23 3570,'0'0'8489,"-12"-4"-7857,-36-13-213,47 17-379,0 0-1,1 0 1,-1-1-1,0 1 1,1 0-1,-1 0 1,0 0-1,1 0 1,-1 0-1,0-1 1,0 1-1,1 1 1,-1-1-1,0 0 1,0 0-1,1 0 1,-1 0-1,0 0 1,1 1-1,-1-1 1,0 0-1,1 1 1,-1-1-1,0 0 1,1 1-1,-1-1 1,1 1-1,-1-1 1,1 1-1,-1-1 1,1 1-1,-1-1 1,1 1-1,-1 1 1,-4 21 213,5-17-19,-11 69 309,3 0-1,3 129 0,5-175-323,0-29-214,0 1 0,0-1 0,0 1 0,0 0 0,1-1 1,-1 1-1,0-1 0,0 1 0,0 0 0,1-1 0,-1 1 0,0-1 0,1 1 0,-1-1 0,0 1 0,1-1 0,-1 1 0,1-1 0,-1 1 0,1-1 0,-1 0 0,1 1 0,-1-1 0,1 0 0,-1 1 0,1-1 0,0 0 0,-1 0 0,2 1 0,21 1 108,-15-1-56,334 3 776,-190-6-757,125 2 2,-276 0-71,-1-1 1,1 1 0,-1-1 0,0 1-1,1-1 1,-1 1 0,1-1 0,-1 1-1,0-1 1,0 0 0,1 1 0,-1-1-1,0 1 1,0-1 0,0 0 0,1 1-1,-1-1 1,0 0 0,0 1 0,0-1-1,0 0 1,0 1 0,-1-1 0,1 0-1,0 1 1,0-1 0,-1 0 0,-3-20 95,2 17-99,-1 1 0,1 0 1,-1-1-1,0 1 0,0 0 1,0 1-1,-1-1 0,1 1 0,-5-3 1,-37-19 10,27 16-1,-59-29 167,80 43-138,48 58-148,-34-45 108,-1 0 1,16 27-1,-27-38-13,-1 0 0,0 0 1,0 1-1,-1-1 0,0 1 0,0 0 0,-1 0 1,-1 0-1,1 0 0,-1 10 0,0 120-3595,-2-84 28,1 9-1929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8:40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70 3362,'0'0'2758,"-12"22"-2032,-36 73-214,46-90-472,0 0 1,1 0-1,-1 0 1,1 1-1,0-1 1,1 0-1,-1 0 0,1 1 1,0-1-1,0 0 1,1 0-1,-1 1 0,1-1 1,1 0-1,-1 0 1,1 0-1,-1 0 0,1 0 1,1 0-1,-1 0 1,6 7-1,-1-3 60,1 0 1,-1-1-1,2 0 0,-1-1 1,1 0-1,0 0 0,19 11 0,-12-10 72,1-1-1,-1 0 1,1-1-1,0-1 0,1-1 1,-1 0-1,1-1 0,0-1 1,-1 0-1,1-2 0,0 0 1,19-3-1,-32 3-96,0-1-1,0 0 0,-1 1 1,1-2-1,0 1 1,0-1-1,-1 1 0,1-1 1,-1 0-1,0-1 1,0 1-1,0-1 0,0 0 1,0 0-1,0 0 1,-1-1-1,1 1 0,-1-1 1,0 0-1,0 1 1,0-2-1,-1 1 1,1 0-1,-1 0 0,0-1 1,2-7-1,1-6 257,-1-1-1,-1 1 0,-1-1 1,0 0-1,-2-28 0,0 38-285,-1 0 0,0 0 0,-1 0 0,1 1 0,-2-1 0,1 0 0,-1 1 0,-1 0 0,1-1 0,-1 1 0,-1 1 0,0-1 0,0 0 0,0 1 0,-1 0 0,0 1 0,0-1 0,-1 1 0,1 0 0,-2 1 0,1 0-1,0 0 1,-1 0 0,0 1 0,0 0 0,0 0 0,-1 1 0,1 1 0,-1-1 0,0 1 0,0 0 0,0 1 0,-11 0 0,13 0-136,0 1 0,0 0 0,0 1 0,0 0-1,0 0 1,0 0 0,1 1 0,-1 0 0,0 0 0,-9 5 0,13-5-163,0 0 1,0 1 0,0-1-1,0 1 1,0 0 0,0 0-1,1 0 1,-1 0 0,1 0-1,0 1 1,0-1-1,0 1 1,1 0 0,-1-1-1,1 1 1,0 0 0,0 0-1,0 0 1,0 6 0,-1 36-4291,2-6-1640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8:40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6051,'0'0'6616,"-2"22"-6277,1-3-201,-1-7-40,1 0 0,1 0 0,0 1 0,0-1 0,1 1 0,1-1 0,0 0 0,1 0 0,5 16 0,-5-18 46,1 0 0,0 0 0,0 0 0,1 0 0,0-1 0,1 0 0,0 0 0,1 0 0,13 14 0,-18-22-126,0 1-1,0-1 0,0 0 0,0 0 1,0-1-1,1 1 0,-1 0 1,0-1-1,0 1 0,1-1 0,-1 0 1,0 1-1,1-1 0,-1 0 0,0 0 1,0-1-1,1 1 0,-1-1 0,0 1 1,1-1-1,-1 1 0,0-1 0,0 0 1,0 0-1,0 0 0,3-2 0,5-4 56,1 0-1,-2-1 0,15-13 0,-19 16-56,26-23 114,-2-1 0,28-37 0,-57 66-130,0 0-1,0-1 1,0 1 0,0 0-1,0 0 1,1 0 0,-1 0-1,0 0 1,0 0-1,0 0 1,0 0 0,0 0-1,1 0 1,-1 0 0,0 0-1,0 0 1,0 0 0,0 0-1,1 0 1,-1 0 0,0 0-1,0 0 1,0 0 0,0 0-1,0 0 1,1 0-1,-1 0 1,0 0 0,0 0-1,0 0 1,0 0 0,0 0-1,1 0 1,-1 1 0,0-1-1,0 0 1,0 0 0,0 0-1,0 0 1,0 0 0,0 0-1,0 1 1,1-1 0,-1 0-1,0 0 1,0 0-1,0 0 1,0 0 0,0 1-1,0-1 1,0 0 0,0 0-1,14 33-242,-9-22 245,-1-1 0,1 1 0,1-1 0,0 0 0,1 0 0,-1-1 0,13 13 1,-12-15-2,1-1 1,1 0 0,-1 0 0,1-1-1,0 0 1,0 0 0,1-1 0,-1 0-1,1-1 1,0 0 0,11 2 0,-3-2 13,0-1 0,0-1 0,1 0 0,-1-1 0,28-5 1,-41 5-10,-1-1 1,1-1 0,0 1-1,-1-1 1,1 1 0,-1-1-1,1-1 1,-1 1 0,0-1 0,0 1-1,0-1 1,-1 0 0,1-1-1,-1 1 1,1-1 0,-1 1-1,0-1 1,0 0 0,-1 0-1,1 0 1,-1 0 0,0-1-1,0 1 1,3-10 0,-1-3 24,0-1 0,-1 1 1,-1-1-1,0 1 0,-1-24 0,-1 39-30,0 1-1,-1 0 0,1-1 0,0 1 0,0 0 0,-1 0 0,1-1 0,-1 1 0,1 0 1,-1 0-1,0 0 0,1 0 0,-1 0 0,0 0 0,0 0 0,0 0 0,0 0 1,1 0-1,-1 0 0,-1 0 0,1 0 0,0 1 0,0-1 0,0 1 0,0-1 1,0 1-1,-1-1 0,1 1 0,0-1 0,0 1 0,-1 0 0,1 0 0,-3 0 0,1-1-2,0 1-1,0 0 1,0 0-1,0 1 1,0-1-1,0 0 0,0 1 1,0 0-1,0 0 1,0 0-1,1 0 0,-1 0 1,0 1-1,0-1 1,-3 3-1,1 2-6,0 0 1,0 0-1,0 0 0,1 0 1,0 1-1,0-1 0,0 1 1,1 0-1,0 0 0,0 1 1,1-1-1,0 1 1,1-1-1,-2 14 0,2-13-10,0 0 0,1 0 0,0 0 0,0 0 0,0 0 0,1-1 0,1 1-1,-1 0 1,1 0 0,1 0 0,0-1 0,0 0 0,0 1 0,8 12 0,-2-10-103,0 0 0,1 0 0,0-1 0,1 0 0,0 0 0,0-2 0,20 12 0,1-3-696,63 22 0,-11-11-815,146 25 0,92-11-912,-139-25-515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8:40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32 4210,'0'0'9378,"-6"-8"-8565,3 5-785,2 1-15,0 0 1,0 0-1,-1 0 1,1 1-1,-1-1 0,1 1 1,-1-1-1,0 1 1,0-1-1,-3-1 1,5 3-12,-1 0 0,1 0 1,0 0-1,0 0 1,-1 0-1,1 0 1,0 1-1,-1-1 0,1 0 1,0 0-1,0 0 1,-1 0-1,1 1 1,0-1-1,0 0 0,0 0 1,-1 0-1,1 1 1,0-1-1,0 0 1,0 0-1,0 1 0,-1-1 1,1 0-1,0 0 1,0 1-1,0-1 1,0 0-1,0 1 0,0-1 1,0 1-1,-3 25 164,5 10 45,1 0-1,2 0 0,1-1 1,2 1-1,1-1 1,2-1-1,21 46 1,-25-64-165,1-1 0,1 0 1,0 0-1,18 21 0,-23-31-85,0-1 0,0 0 0,0 0 0,0-1 0,1 1 0,0-1 0,-1 0-1,1 0 1,0 0 0,1-1 0,-1 0 0,0 0 0,1 0 0,-1-1 0,1 1 0,-1-1-1,11 0 1,-6-1-421,0 0 1,0-1-1,-1 0 0,1 0 0,12-5 0,-18 5 58,-1 0 0,1-1 0,-1 0 0,1 1 0,-1-1 0,0 0 0,0-1 0,0 1 0,0-1 0,0 1 0,0-1 0,-1 0 0,1 0 0,-1 0 0,0 0 0,3-6 0,4-21-4467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8:41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1 135 4066,'0'0'1040,"28"-8"284,187-50 623,-52 6-1184,-128 35 6699,-35 30-7417,0 27 64,7 63 0,-5-89-124,1 0 0,1 1 1,0-2-1,1 1 0,1 0 0,0-1 0,14 24 0,-10-22-604,20 24 0,-27-36 8,0 0 0,0 1-1,0-1 1,1 0 0,-1 0 0,1-1 0,0 1 0,0-1 0,0 0 0,0 0 0,0 0 0,7 2-1,1-3-4406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8:41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4386,'0'0'6947,"16"-7"-8628,-3 38-848,-7 1-2993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38:42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4786,'0'0'7270,"10"25"-5720,29 82-373,-16-26-24,-21-68-918,2-1-1,-1 0 1,2 0 0,5 13-1,-9-24-217,0 0 0,-1 0 0,1 0-1,0 0 1,-1 0 0,1 0 0,0 0-1,0 0 1,0 0 0,0 0 0,0 0 0,0-1-1,0 1 1,0 0 0,0-1 0,0 1-1,1-1 1,-1 1 0,0-1 0,0 1 0,0-1-1,1 0 1,-1 0 0,0 0 0,1 0-1,-1 0 1,0 0 0,0 0 0,1 0 0,-1 0-1,0 0 1,0-1 0,1 1 0,-1-1-1,0 1 1,0-1 0,0 1 0,0-1 0,1 0-1,-1 1 1,1-2 0,5-3 47,0 0 1,-1 0-1,1-1 1,8-9-1,45-55 201,9-11 335,-68 80-596,-1 1 0,1-1 1,-1 1-1,1-1 0,-1 1 0,1 0 1,-1-1-1,1 1 0,0-1 1,-1 1-1,1 0 0,-1-1 0,1 1 1,0 0-1,-1 0 0,1 0 1,0 0-1,0-1 0,-1 1 1,1 0-1,0 0 0,-1 0 0,1 0 1,0 1-1,-1-1 0,1 0 1,0 0-1,-1 0 0,1 0 0,0 1 1,-1-1-1,1 0 0,0 1 1,-1-1-1,1 0 0,-1 1 0,1-1 1,-1 1-1,1-1 0,0 1 1,17 26-104,-14-19 144,5 7 19,0 0 0,1-1 1,1 0-1,1-1 0,0 0 0,0-1 0,19 14 0,-28-24-53,1 0 1,0 0-1,0 0 1,1 0-1,-1-1 1,0 0 0,1 1-1,-1-2 1,0 1-1,1 0 1,-1-1-1,1 0 1,-1 0-1,1 0 1,7-2 0,-4 1 11,0-1 1,-1-1 0,1 1 0,-1-1 0,0 0 0,0-1 0,13-7 0,1-5 6,-1 0-1,0-2 1,-1 0 0,-1-1-1,-1-1 1,18-26 0,-33 44 16,0-1-1,0 0 1,-1 1 0,1-1 0,-1 0 0,1 0-1,-1-1 1,0 1 0,0 0 0,0 0-1,-1 0 1,1-6 0,-1 8 255,0 5-282,0 8-56,1 0 0,0 0-1,0 0 1,1 0 0,6 21 0,-6-28 35,0-1 0,0 0 0,0 0 0,0 1 0,0-1 1,1 0-1,0-1 0,0 1 0,0 0 0,0-1 0,1 0 0,-1 0 0,1 0 1,0 0-1,0 0 0,0-1 0,0 0 0,7 3 0,7 0-38,0-1 0,0-1-1,0-1 1,1 0 0,-1-1-1,0-1 1,0-1 0,20-3-1,-34 3 23,1 0-1,-1 0 0,0 0 0,0-1 1,0 1-1,0-1 0,0 0 0,-1 0 1,1 0-1,-1 0 0,1-1 0,-1 1 1,5-6-1,-3 2 8,0 1 1,-1-1-1,0 0 0,0 0 1,-1 0-1,0-1 0,4-10 1,-2 3-2,-1 0 0,-1-1 0,-1 0 0,0 0 0,0 0 0,-2 0 0,0-17 1,0 31 8,0 1 0,-1-1 0,1 0 0,0 0 0,0 1 0,0-1 0,0 0 0,-1 0 0,1 1 0,0-1 1,-1 0-1,1 1 0,-1-1 0,1 0 0,-1 1 0,1-1 0,-1 1 0,1-1 0,-1 1 0,1-1 0,-1 1 1,0-1-1,1 1 0,-1 0 0,0-1 0,1 1 0,-1 0 0,0-1 0,0 1 0,1 0 0,-1 0 0,0 0 1,0 0-1,1 0 0,-1 0 0,0 0 0,0 0 0,0 0 0,1 0 0,-1 0 0,0 0 0,-1 1 1,0 0-9,-1-1 1,1 1 0,-1 0 0,1 0 0,0 0 0,0 1 0,-1-1 0,1 0-1,0 1 1,0-1 0,0 1 0,1 0 0,-4 3 0,-1 5-7,1 0 1,0 0-1,1 0 1,0 0-1,1 1 1,0-1 0,1 1-1,-3 20 1,3-7-241,1 0-1,1 1 1,4 25 0,-3-44 4,0 0 1,0 0-1,1 0 0,0 0 1,0 0-1,1 0 0,0 0 0,0-1 1,0 1-1,0-1 0,1 0 1,0 0-1,0 0 0,1-1 0,-1 1 1,1-1-1,0 0 0,0 0 0,0-1 1,12 6-1,-1-1-502,0-1 0,1-1 0,0-1 0,0 0 1,0-1-1,23 2 0,49 1-2655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23:50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0 896,'0'0'5091,"0"68"-4579,0-39 16,2-1-160,-2 1-79,0 0-145,0 0-64,0-5 48,-13 0-128,-8-7-32,-1-3-1217,1-6-2593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3:1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22 800,'0'0'4152,"-3"-1"-3605,-18-5 2231,8 2-2223,0 1 1,0 0-1,0 1 0,-20-1 0,21 3 715,17 0 387,21 0-1030,338 11-502,2 0 14,-49-11 1480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3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56 544,'0'0'4103,"0"-5"-3017,2-21 835,-20 26-787,-11-2-788,21 1 38,-1 1-1,0 0 0,0 0 0,-16 3 0,38-7-387,0 1-1,1 1 0,-1 0 0,17 1 0,-28 0-2,1 2-1,0-1 1,0 0-1,-1 0 0,1 1 1,0-1-1,-1 1 1,1 0-1,-1 0 1,1 0-1,-1 0 0,1 0 1,-1 1-1,0-1 1,4 3-1,-3 0-2,0-1-1,0 1 0,0 0 1,0 0-1,-1 0 1,0 0-1,1 0 1,0 6-1,0-4 13,5 19 1178,-15-40-390,3 8-748,-1 2 0,0-1 1,0 0-1,0 1 0,0 0 1,-1 0-1,0 1 0,0 0 0,0 0 1,0 0-1,-1 1 0,1-1 0,-1 2 1,-9-4-1,-2 2-35,0 0 0,0 2 0,0 0 0,-31 1 0,43 1-10,1 0 0,0 1-1,-1 0 1,1 0-1,0 1 1,0-1-1,0 1 1,0 0-1,0 0 1,0 1 0,0 0-1,1 0 1,-1 0-1,1 0 1,0 0-1,0 1 1,0 0-1,1 0 1,-1 0 0,1 0-1,0 1 1,0-1-1,0 1 1,-2 6-1,-1 1-19,1 1-1,0 0 0,1 0 1,1 0-1,0 0 1,1 1-1,0-1 0,0 22 1,2-21-6,0-3 0,0 0 1,3 20-1,-2-27 22,0 0 0,0 0 0,1 0 0,-1 0-1,1 0 1,0-1 0,0 1 0,0-1 0,1 1 0,-1-1 0,4 4 0,2 0-7,0 1 1,1-1 0,0-1 0,0 0-1,0 0 1,0-1 0,1 0 0,0 0-1,0-1 1,1-1 0,-1 0 0,13 2-1,9 1-91,0-3 0,58 0-1,-88-3 106,0 0 1,1 0-1,-1 0 0,0 0 0,0-1 0,0 1 0,1-1 0,-1 1 0,0-1 1,0 0-1,0 0 0,0 0 0,0 0 0,0 0 0,0 0 0,-1 0 0,4-3 1,-2 0 26,-1 0 0,1 1 0,-1-1 0,0 0 0,0 0 0,0-1 0,1-6 0,2-7 319,-1-1-1,-1 0 1,-1 0 0,-1 0-1,-1-33 1,-1 22 619,2 29-887,-2 0-1,1 0 1,0-1 0,0 1 0,0 0-1,0 0 1,-1-1 0,1 1 0,-1 0 0,1 0-1,-1 0 1,1 0 0,-1-1 0,0 1-1,1 0 1,-1 0 0,0 0 0,0 1-1,-1-3 457,2 63-919,10 269 256,-9-313-201,4 27 780,1-26-2909,-5-16 2101,-1 0-1,1-1 1,-1 1-1,1 0 1,-1-1-1,1 1 1,-1-1-1,1 1 1,0-1-1,-1 1 1,1-1 0,0 0-1,-1 1 1,1-1-1,0 0 1,-1 0-1,3 1 1,5-1-3988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3:1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5 2257,'0'0'4706,"-14"0"-4084,-53 0 785,6 0 2919,6-5-890,61 5-3526,1494 18 570,-1318-15 3,-109-2 4132,-73 0-4843,0-1 34,-1 1 0,1 0 0,-1 0 0,0 0 0,1 0 0,-1-1 0,0 1 0,1 0 0,-1-1 0,0 1 0,0 0 0,0-1 0,1 1 0,-1-1 1,0 0-1,0 1 0,0-1 0,0 1 0,0-1 0,0 0 0,0 0 0,0 0 0,0 0 0,-1 0 0,-2 2-489,-45 9-5058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7:4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86 1953,'0'0'9996,"-18"-14"-9377,-60-42-293,76 54-319,0 0 1,0 1 0,-1-1-1,1 1 1,-1 0-1,1 0 1,-1-1-1,1 2 1,-1-1 0,0 0-1,0 0 1,1 1-1,-1 0 1,0-1-1,0 1 1,0 0-1,-4 1 1,-4 0 16,7-1-22,0 1-1,0-1 1,0 1-1,0 0 1,0 0-1,0 1 1,0-1-1,1 1 1,-1 0-1,1 0 1,-1 0-1,1 0 1,-1 1-1,1-1 1,0 1 0,0 0-1,1 0 1,-1 0-1,0 0 1,-3 7-1,2-4-8,0 1 0,1-1 0,0 1 0,0 0 0,1 0 0,-1 0 0,1 0 0,1 0 0,0 1 0,-1 13 0,2-19 5,0-1 1,0 1 0,0-1 0,0 1-1,0-1 1,0 1 0,1-1-1,-1 1 1,1-1 0,-1 1 0,1-1-1,-1 1 1,1-1 0,0 0-1,1 3 1,21 10 96,-21-13-92,29 14 90,-2 1 1,34 25-1,-53-33-87,1 0 0,-2 0 0,1 1 0,-1 1 0,-1 0 0,1 0 0,-2 0 0,13 23-1,-17-27-18,-1 1-1,0-1 1,-1 1-1,1 0 1,-1 0-1,0-1 0,-1 1 1,0 0-1,0 0 1,-1 8-1,0-13 28,0 0 0,1-1-1,-1 1 1,0 0 0,0 0-1,0-1 1,-1 1 0,1-1-1,0 1 1,0-1 0,-1 1 0,1-1-1,-1 0 1,0 0 0,1 1-1,-1-1 1,0 0 0,1-1 0,-1 1-1,0 0 1,0 0 0,0-1-1,0 1 1,-4 0 0,-6 1 140,0 1 0,-21 0 1,-106-3 309,130-1-438,1 0 1,0 0-1,0-1 0,0 0 0,1-1 1,-1 0-1,1 0 0,-8-4 1,12 5-59,0 1 0,0-1 1,0 0-1,1 0 1,-1 0-1,1 0 0,-1 0 1,1 0-1,0-1 0,0 1 1,0-1-1,0 1 0,0-1 1,1 0-1,-1 0 1,1 0-1,0 0 0,-1 0 1,1 0-1,1 0 0,-1 0 1,0-6-1,1 9-110,0-1 0,0 0 0,0 1 0,-1-1 0,2 0 0,-1 1 0,0-1-1,0 0 1,0 1 0,0-1 0,0 0 0,0 1 0,1-1 0,-1 0 0,0 1 0,1-1 0,-1 1 0,0-1 0,1 1-1,-1-1 1,0 0 0,1 1 0,-1-1 0,1 1 0,-1 0 0,1-1 0,0 1 0,-1-1 0,1 1 0,-1 0 0,1 0-1,0-1 1,-1 1 0,1 0 0,0 0 0,-1 0 0,1-1 0,1 1 0,28-5-5341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7:4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4706,'0'0'6336,"2"5"-6280,21 44 983,-3 1 0,23 83 0,-40-120-1372,0 1 2680,-1-25-426,-2 2-1858,0-9 55,0 0 1,6-33 0,-5 46-124,0 1 0,0 0 0,0 0-1,0-1 1,1 1 0,0 0 0,0 1-1,0-1 1,0 0 0,0 0 0,1 1-1,0-1 1,0 1 0,0 0 0,0 0 0,0 0-1,7-4 1,-5 5-15,-1 0-1,1 1 1,0 0 0,0 0-1,-1 0 1,1 1-1,0-1 1,0 1 0,0 0-1,0 0 1,0 1 0,0 0-1,-1 0 1,1 0-1,0 0 1,-1 1 0,1-1-1,-1 1 1,1 1-1,-1-1 1,0 0 0,0 1-1,0 0 1,5 4 0,4 6-7,-1 1 1,-1 0-1,0 0 1,-1 1-1,0 0 1,-2 1-1,1 0 1,-2 1-1,0-1 1,-1 1-1,-1 1 1,4 24-1,-9-42 44,1 0 0,-1 1 0,0-1 0,1 1-1,-1-1 1,0 0 0,1 1 0,-1-1 0,0 0-1,1 1 1,-1-1 0,1 0 0,-1 1 0,0-1-1,1 0 1,-1 0 0,1 0 0,-1 1 0,1-1-1,-1 0 1,1 0 0,-1 0 0,1 0 0,-1 0-1,1 0 1,-1 0 0,1 0 0,-1 0-1,1 0 1,-1 0 0,1 0 0,-1-1 0,1 1-1,-1 0 1,1 0 0,-1 0 0,0-1 0,1 1-1,-1 0 1,1 0 0,-1-1 0,0 1 0,1-1-1,6-6 173,-1 0 0,0 0-1,-1-1 1,6-10-1,11-14-10,-8 13-125,1 1 1,1 0-1,20-17 0,-32 31-67,1 0 0,0 0-1,0 1 1,1-1-1,-1 1 1,1 0 0,-1 1-1,1-1 1,0 1 0,0 0-1,0 1 1,0-1-1,0 1 1,1 1 0,-1-1-1,0 1 1,9 0 0,-12 1 0,1 1-1,-1-1 1,0 1 0,0 0 0,1 0 0,-1 0 0,0 0 0,-1 1 0,1-1 0,0 1 0,-1-1 0,1 1 0,-1 0 0,0 0 0,0 0 0,0 1 0,0-1 0,2 6 0,4 9-222,-1 0 0,7 22 1,-7-8-2004,7 62 1,-8-47-2668,-1-12-587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7:4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217 487 4930,'0'0'8956,"-20"-17"-8185,-66-49-221,83 64-510,0 0 1,-1 0-1,1 0 0,0 1 0,-1-1 1,0 1-1,1 0 0,-1 0 1,0 0-1,0 0 0,-7 0 0,9 1-21,-1 1-1,1-1 1,0 0-1,0 1 1,0 0-1,0-1 0,-1 1 1,1 0-1,0 0 1,0 0-1,1 0 1,-1 0-1,0 1 1,0-1-1,-2 2 0,1 1-8,1-1 0,-1 1 0,1-1 0,-1 1 0,1 0-1,0 0 1,1 0 0,-1 0 0,1 0 0,0 0-1,0 1 1,0-1 0,0 0 0,0 9 0,1-7-10,0-1 0,0 1 0,1 0 0,0 0 0,0-1 0,0 1 1,0 0-1,1-1 0,5 11 0,-5-13-2,0 0 0,0 0-1,0-1 1,1 1 0,0-1 0,-1 1 0,1-1 0,0 0 0,0 0 0,0 0-1,0 0 1,0-1 0,1 1 0,-1-1 0,1 0 0,-1 0 0,5 1-1,-2 0-5,1-1 1,-1 0-1,1 0 0,-1 0 0,1-1 0,0 0 0,-1 0 0,1-1 0,-1 0 0,1 0 0,-1-1 1,9-2-1,-10 2 101,-1-1 0,1 1 1,0-1-1,-1 0 0,0 0 0,0 0 1,0-1-1,0 1 0,-1-1 1,1 0-1,-1 0 0,0-1 0,0 1 1,0 0-1,3-9 0,3-1 789,-1 22-432,-2 0-616,0 0 132,1 0 0,0 0 0,1-1-1,-1 0 1,1 0 0,1-1 0,-1 0-1,1-1 1,0 0 0,1 0 0,-1-1-1,16 5 1,-9-4-229,1-1-1,-1-1 1,1-1-1,0-1 1,0 0-1,-1-1 1,20-2-1,-32 2 210,1-1 0,-1 0 0,0 0 0,1 0 0,-1-1 0,0 1 1,0-1-1,0 0 0,0 0 0,0-1 0,0 1 0,-1-1 0,7-5 0,-5 2 38,0 0-1,0 0 1,0 0 0,-1-1-1,0 1 1,-1-1 0,5-10 0,0-6 49,-2 1 0,0-1 0,-1 0 0,1-31 0,1-161 1263,-8 157 332,1 59-1625,-1-1 1,1 0 0,0 0-1,-1 0 1,1 0-1,-1 0 1,1 1 0,0-1-1,-1 0 1,1 0-1,0 1 1,-1-1 0,1 0-1,0 1 1,0-1-1,-1 0 1,1 1 0,0-1-1,0 0 1,-1 1-1,1-1 1,0 1 0,0-1-1,0 0 1,0 1-1,0-1 1,-1 1 0,1-1-1,0 0 1,0 1-1,0-1 1,0 1 0,0-1-1,0 1 1,0-1-1,1 1 1,-2 124-183,2-115 185,-1-1 0,1 1 0,1-1 0,0 1 0,0-1 0,1 0 0,0 0 0,1 0-1,-1 0 1,2-1 0,-1 1 0,1-1 0,1 0 0,-1-1 0,1 1 0,1-1 0,-1 0 0,9 6-1,-5-5-102,1 0-1,0-1 0,0 0 0,0-1 0,1 0 0,0 0 0,0-2 0,1 1 0,-1-2 0,1 0 1,0 0-1,22 1 0,-25-3-72,0 0 4,-1-1 1,0 0-1,13-2 0,-19 2 151,-1-1 0,1 1 0,0-1 0,-1 0 0,1 0 0,-1 0 0,1 0 0,-1 0 0,0-1 0,1 1 0,-1-1 0,0 0 0,0 1 0,0-1-1,0 0 1,1-2 0,2-4 15,0-1-1,0 1 0,-1 0 0,-1-1 0,1 0 1,-1 0-1,-1 0 0,0 0 0,0-1 1,0-10-1,1-17 109,-3-47 0,-1 39-36,0-134 2900,-6 239-3095,-6 97 335,13-141-214,3 73 5,-2-78-120,1 0 1,1 0-1,0 0 0,0 0 0,10 19 1,0-4-1302,1-2 1,23 30 0,16 9-4811,-9-18-468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7:4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0 896,'0'0'10149,"-2"2"-9116,2-2-1023,0 0 0,0 0 0,0 1 0,0-1 0,0 0 0,-1 0 0,1 0 0,0 1 0,0-1 0,0 0 0,0 0 0,0 0 0,0 1 0,0-1 0,0 0 0,0 0 0,0 0 0,0 1 0,0-1 0,0 0 0,0 0 0,0 1 0,0-1 0,0 0 0,0 0 0,0 0 0,0 1 0,0-1 0,1 0 0,-1 0 0,0 0 0,0 0 0,0 1 0,0-1 0,0 0 0,0 0 0,1 0 0,-1 0 0,0 1 0,0-1 0,0 0 0,0 0 0,1 0 0,-1 0 0,0 0 0,0 0 0,0 0 0,1 0 0,-1 0 0,0 0 0,0 0 0,1 0 0,-1 0 0,0 0 0,0 0 0,20 6 211,1 0 1,-1-2-1,1-1 1,22 1-1,-19-1 0,634 21 1012,-525-24-1076,447 6 435,140 1 609,-835-22-6865,46 3-395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7:5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0 176,'0'0'5512,"-15"1"-4629,4 0-700,-8 0 349,1 1-1,-1 0 1,1 1 0,-20 6-1,38-9-566,0 1 59,0-1 1,0 0-1,0 0 1,1 0-1,-1 0 1,0 0-1,0 0 1,0 0-1,0 0 1,0 1-1,1-1 1,-1 0-1,0 0 1,0 0-1,0 0 1,0 0-1,0 1 1,0-1-1,0 0 1,0 0-1,0 0 1,0 0-1,0 1 1,1-1-1,-1 0 0,0 0 1,0 0-1,0 0 1,0 1-1,0-1 1,0 0-1,-1 0 1,1 0-1,0 1 1,0-1-1,0 0 1,0 0-1,0 0 1,0 0-1,0 1 1,0-1-1,0 0 1,0 0-1,0 0 1,-1 0-1,1 0 1,0 1-1,0-1 1,0 0-1,0 0 1,0 0-1,-1 0 1,1 0-1,0 0 0,0 0 1,0 0-1,-1 0 1,17 4 6,0-1 0,0 0 1,17-1-1,-7 1 79,663 12 2129,-478-16-1800,-89 1-172,2 0-421,-50 0-4318,-99 0 259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7:5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1 176,'0'0'5677,"-13"3"-4676,5-1-845,-25 8 255,33-10-409,0-1 1,0 1 0,0 0-1,0 0 1,0 0-1,1 0 1,-1 0 0,0 0-1,0 0 1,0 0-1,0 0 1,0 0 0,0 0-1,0 0 1,1 0-1,-1 0 1,0 0-1,0 0 1,0 0 0,0 0-1,0 0 1,0 0-1,1 0 1,-1 0 0,0 0-1,0 0 1,0 0-1,0 0 1,0 0 0,0 0-1,0 0 1,1 1-1,-1-1 1,0 0 0,0 0-1,0 0 1,0 0-1,0 0 1,0 0 0,0 0-1,0 0 1,0 0-1,0 1 1,0-1-1,0 0 1,0 0 0,1 0-1,-1 0 1,0 0-1,0 0 1,0 1 0,0-1-1,0 0 1,0 0-1,0 0 1,0 0 0,0 0-1,-1 0 1,1 1-1,0-1 1,0 0 0,0 0-1,0 0 1,0 0-1,0 0 1,0 0 0,0 0-1,0 1 1,0-1-1,32 2 256,806-14 4344,-601 5-3431,45 5 478,-340 2-5328,15 0-1137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3:1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1 800,'0'0'4352,"-4"0"-4150,-74 0 5159,43 0-1731,27 0-2436,9 0-742,494 2 442,-273 3-899,-88 5 6,0-1 38,572-6-55,-404 9 64,251-12-2671,-585 0-1680,-19 0-4138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3:1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2209,'-6'0'12022,"191"7"-9825,-72-2-1652,813 2 348,-554-9-831,433 2 184,-765-1-150,0-1 0,40-9 0,-76 8-1419,-13 1-1932,-15 0-2129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3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43 496,'0'0'5243,"-13"-1"-4704,-44-3 525,7 2 3442,429 4 366,555-6-4349,-665-4-541,262-4 20,-309 1 70,-212 9-857,-28 1-1506,-18 1-2448,-13 0-3881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3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67 2161,'0'0'4965,"-1"-6"-4218,0 3-688,1 0 0,-1 1 0,0-1 0,-1 0 0,1 0 0,0 1 0,-1-1 0,1 1 0,-1-1 0,0 1 0,0 0 0,0 0 0,0 0 0,0 0-1,-1 0 1,1 0 0,0 0 0,-1 1 0,1-1 0,-1 1 0,0 0 0,0 0 0,1 0 0,-1 0 0,0 0 0,0 0 0,0 1 0,-4-1 0,-8-2 62,-1 1 0,0 1 0,0 0 0,1 1 0,-17 2 0,25-1-155,1 0-1,-1 0 0,1 1 1,0 0-1,0 0 1,0 0-1,0 1 1,0 0-1,1 0 1,-1 0-1,1 1 1,-1 0-1,1 0 1,1 0-1,-5 5 0,2 0-388,1-1-1,0 1 1,0 0-1,1 1 1,1-1-1,-1 1 1,-5 20-1,-4 28-3863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3:1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13 2721,'0'0'5373,"-8"-1"-4746,-4-1-294,-24-7 3509,36 9-3764,11 0 918,-9 0-1312,301 0 1700,651 3 274,-556 7-1511,147 1-70,-491-8-53,-54-3 152,-4 0-3476,-19 5-134,-19 2-1942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3:1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1345,'0'0'2756,"6"6"-1873,0-3-691,0 1 0,0-1 1,0 0-1,0 0 0,0 0 0,1-1 1,-1 0-1,1 0 0,0-1 1,6 1-1,17 1 462,34-2 1,-38-1-376,1196 2 4470,-614-3-3368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1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58 208,'0'0'3300,"-21"0"-2926,-111 0 826,125 0-702,-4 0 6896,13 0-7535,728-7 933,-622-5-848,217 7 56,-191-4 37,-4 1-23,-41 1-6,-18 3-1,55-2 15,-125 6 45,-9 0-3874,-13 0-315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36 3602,'0'0'5688,"-3"-6"-4779,-12-18 180,12 18 2931,8 19-4134,8 3 128,0-1 0,2-1 0,-1 0 1,2-1-1,19 14 0,-11-9 51,31 30 1,-21-16-55,14 15-17,-46-44 119,-1 0-1,0 0 1,0 0 0,0 1-1,0-1 1,0 0 0,-1 1-1,0-1 1,1 1 0,-2 4-1,-3 39 1216,2-40-1284,-1 0 0,0 0 0,0-1 0,0 1 0,-1-1 0,0 0 1,-6 8-1,-38 40 128,43-50-159,-61 59 159,-112 80 0,80-67-99,95-74-327,0 1 1,-1-1 0,1 1 0,1 0-1,-1 0 1,0 0 0,1 0-1,-1 0 1,1 0 0,0 1 0,0-1-1,0 1 1,1-1 0,-3 6 0,4-1-5233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1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2045 390 3794,'0'0'7336,"-9"-21"-6354,2 3-803,4 8-136,0 1 0,-1-1 0,0 1 0,0 0 0,-1 1-1,0-1 1,-1 1 0,0 0 0,0 0 0,-1 1 0,0 0 0,0 0-1,-11-8 1,-27-14 224,-1 1-1,-1 3 0,-1 2 1,-1 2-1,-97-27 1,77 31 33,0 4 1,-1 3 0,0 3 0,-71 2 0,-120 10-61,175 1-156,-85 17 0,104-11 194,1 3-1,0 3 1,-104 43-1,157-55-256,0 2 0,0-1 0,0 2 0,1 0 0,1 0 0,-1 1 0,1 1 0,-9 11 0,6-5 11,2 1 1,0 0-1,1 1 1,0 0-1,-7 21 0,5-4 17,1 0-1,2 0 1,2 1-1,1 1 1,2-1 0,-1 40-1,6 132 19,1-195-67,1 0 1,0-1 0,1 1-1,0 0 1,1-1-1,1 0 1,0 0 0,9 17-1,-3-11 3,1-1-1,0 0 1,2-1-1,27 28 1,-3-11 2,1-2 1,2-1-1,80 45 1,72 24-5,-154-84-23,0-1-1,2-2 1,48 9 0,49 0-215,157 5 0,144-21 30,-399-7 213,-1-3 1,0-1-1,0-2 0,0-2 0,64-23 0,-52 11 42,0-2 0,-2-1 1,72-50-1,-98 58 28,0-1 0,-2-1 0,36-38 0,-44 41 68,-1 0 1,-1-1-1,-1 0 1,0 0-1,-1-1 1,10-29-1,4-26 382,14-83 0,-5 18-129,-24 111-322,-1-2 1,-1 1-1,-2-1 1,0 1-1,-2-1 1,-2-42-1,-2 61-44,0 1 0,-1-1 0,1 0 0,-2 1 0,1 0 0,-1 0 0,-1 0 0,1 0 0,-1 1 0,-1-1 0,1 1 0,-1 0 0,-1 1-1,1 0 1,-15-11 0,-10-6-9,-1 2 0,-48-24 0,75 43-17,-64-32-379,-2 2 1,-1 4 0,-1 3 0,-138-28 0,119 37-3342,-172-6 1,46 21-6587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2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2209,'0'0'10728,"-22"7"-10387,10-3-299,3-3-18,1 2 0,0-1 0,-1 1 0,1 0 0,0 1 0,1 0 0,-1 0 0,1 1 0,0-1 0,0 2 0,0-1 1,0 1-1,1 0 0,0 0 0,1 1 0,-1 0 0,-5 9 0,-2 11 49,0 0-1,2 0 1,1 1 0,1 1-1,1 0 1,2 0 0,1 0-1,1 1 1,1 0-1,2-1 1,1 1 0,7 46-1,-5-65-76,1 0-1,0-1 0,1 1 1,0-1-1,0 0 1,1 0-1,1 0 0,0-1 1,0 0-1,1 0 0,0-1 1,0 1-1,1-1 0,0-1 1,1 0-1,17 12 1,-4-5-251,2 0 0,0-2 0,0-1 0,1-1 0,50 14 0,-35-15-1622,1-1 1,57 2-1,-18-7-2268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2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6163,'0'0'10042,"0"-5"-9503,0-6-340,0 14-122,0 31 4,0 363 1424,13-397-1366,6-1-123,-1-1 0,0-1 0,19-6 1,27-4-13,140-3-734,-160 15-3107,1 1-3570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2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 6835,'0'0'10167,"0"-5"-9526,-1-13-380,0 11-216,0 18-34,1 277-3853,-1-260 473,-6-7-705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2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5795,'0'0'2956,"25"-2"-2151,168-15-471,-189 17-351,-1 0-1,1-1 1,0 1 0,0-1-1,-1 0 1,1 0 0,0 0-1,-1 0 1,5-3 0,-7 3 25,1 0 0,-1-1 0,0 1 0,0-1 0,1 1 0,-1-1 0,0 1 0,0-1 0,0 0 0,-1 0 0,1 1 0,0-1 0,-1 0 0,1 0 0,-1 0 0,1 0 0,-1 0 0,0 0 0,0-2 0,1-42 3964,-2 25 2303,1 27-6227,2 26-219,0 1 1,13 56 0,2-23-3201,-16-62 2649,0 0 0,1 0-1,0-1 1,-1 1 0,1 0 0,0-1-1,1 1 1,-1-1 0,1 0-1,4 6 1,12 4-4726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2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8308,'0'0'4119,"-31"-5"-1851,-99-14-1049,121 18-1133,0 0-1,0 1 1,0 0 0,0 0-1,-12 2 1,18-1-60,1-1 0,-1 1 0,0 0 1,0 0-1,1 0 0,-1 0 0,0 1 0,1-1 0,-1 1 0,1 0 1,0-1-1,-4 4 0,4-1-16,-1 1 0,1-1 0,-1 1 0,1-1 1,1 1-1,-1 0 0,1-1 0,-1 1 0,1 0 0,1 0 0,-1 0 0,1 0 1,0 0-1,1 9 0,-1-9-11,1 0 0,-1 0 0,1 0 0,1-1 0,-1 1 0,1 0 0,0 0 0,0-1 0,0 1 0,1-1-1,-1 0 1,1 0 0,0 0 0,0 0 0,1 0 0,6 5 0,7 6 2,1-1 0,29 18-1,-19-14-3,6 5-41,-1 1 1,33 33-1,-65-57 48,0 1-1,0 0 1,0-1-1,0 1 0,0 0 1,0 0-1,-1 0 1,1 0-1,0 0 0,-1 0 1,1 0-1,-1 0 0,1 0 1,-1 0-1,1 0 1,-1 0-1,0 0 0,1 0 1,-1 1-1,0-1 1,0 0-1,0 0 0,0 0 1,0 0-1,0 1 1,0-1-1,0 0 0,-1 0 1,1 0-1,0 0 1,-1 0-1,1 0 0,-1 0 1,1 0-1,-1 0 1,1 0-1,-1 0 0,0 0 1,1 0-1,-1 0 1,0 0-1,0 0 0,0-1 1,0 1-1,0 0 1,0-1-1,0 1 0,0 0 1,-2 0-1,-5 3 97,0-1 1,0 0-1,0 0 0,0 0 0,-10 0 0,-12 2-657,0-2-1,0-1 1,-56-5-1,84 3 143,0 0 0,0 0 0,0 0 0,0-1 0,0 1 0,0-1 0,0 0 0,0 1 0,0-1 0,-3-2 0,-13-18-7178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6:3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10 1153,'0'0'5186,"6"-10"-600,-10 12-4521,-1-1-1,1 1 1,-1 0-1,1 0 1,0 0 0,0 1-1,0-1 1,0 1 0,1 0-1,-1 0 1,-3 5-1,-4 1 12,-193 185 1333,202-192-1436,0 0 0,0 0 0,1 1 0,-1-1 0,1 0 1,0 1-1,-1 0 0,0 4 0,-3 5-2250,0-4-1442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2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8452,'0'0'8068,"141"-45"-7092,-95 54-48,-1 25-399,-2 14-1,-6 10-176,-5 7-112,-7 7-80,-15 2-160,-10 3 0,0-2-16,-37 2-1248,-30 0-1153,-13 0-2770,-11-2-3073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3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 1393,'0'0'6040,"-11"0"-5480,-47 0 2089,62 0-2347,54 1 305,11 0 355,82-10 1,-151 9-849,0-1 0,1 1 0,-1 0 0,1 0 0,-1 0 0,0-1 0,1 1 0,-1 0 0,0 0 0,1-1 0,-1 1 0,0 0 0,1-1 0,-1 1 0,0 0 0,0-1 0,1 1 0,-1-1 0,0 1 0,0 0 0,0-1 0,0 1 0,0-1 0,0 1 0,1-1 0,-1 1 0,0 0 0,0-1 0,0 1 1,0-1-1,0 1 0,-1-1 0,1 1 0,0 0 0,0-1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3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41 1857,'0'0'5616,"-15"-5"-4544,-44-14-218,55 17-548,-6-2-229,17 3 2627,242 2-1968,340-4 2484,-546-2 488,-52 2-3707,-1 4-1010,-1 0 0,1 1 0,0 0 1,0 1-1,0 0 0,1 0 1,-1 1-1,1 0 0,-1 1 1,-14 10-1,-48 29-8046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3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6435,'0'0'6035,"-163"87"-5155,114-15-192,15 10-111,12 2-433,22-7-80,0-5 96,38-9-160,18-6-128,16-11 64,8-7-977,8-11-1040,1-8-1248,-12-15-705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3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7379,'0'0'8468,"0"8"-8324,3 39 501,9 50 0,3 31-265,-2 10-937,-9-110-3050,2 1-3386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3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65 7700,'0'0'1950,"25"-10"-715,83-34-747,-102 42-484,0 0 0,0 0 0,0 1 0,1 0 0,-1 0 0,0 0 0,1 1-1,-1 0 1,1 0 0,-1 1 0,0-1 0,1 2 0,-1-1 0,11 4 0,-12-3-7,0 1 1,-1 0 0,1 0-1,-1 0 1,1 0 0,-1 1-1,0 0 1,0 0 0,-1 0 0,1 0-1,-1 0 1,0 1 0,5 9-1,-2-2-5,-2 1 0,1-1 0,-2 1 0,0 0-1,0 0 1,-1 1 0,-1-1 0,0 0 0,0 1 0,-2-1-1,-2 22 1,2-30 19,-1 0 0,1 0-1,-1 0 1,1 0 0,-1-1 0,-1 1 0,1 0-1,-1-1 1,0 0 0,0 1 0,0-1-1,-5 4 1,2-2 38,-1 0-1,0 0 0,-1-1 0,1 0 1,-1 0-1,-12 5 0,-2-1 108,-1-2 0,0 0-1,0-1 1,-34 4 0,19-6 1484,-51-2 1,78-2 467,17 0-2039,3 0-72,0 0-1,0 1 1,0 1 0,0-1-1,0 1 1,0 1-1,-1 0 1,1 0-1,-1 1 1,0-1 0,0 2-1,0-1 1,13 11-1,48 37-127,70 49-712,-65-60-2467,-56-33 993,0-1-1,24 7 0,-6-6-4013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3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 7972,'0'0'10004,"-40"-7"-9972,40 55 320,10 7 17,-2 0-369,1-2 32,-1-2-32,-3-5-144,3-5-913,-3-3-1152,-5-2-1441,0-9-1088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3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7908,'0'0'1019,"32"-4"213,104-10-589,-94 11-548,43 3 0,-59 1-79,39-4 0,-63 3 26,1 0 0,-1-1-1,0 1 1,0-1 0,0 1 0,0-1 0,0 0 0,0 0 0,0 0 0,0 0 0,0 0-1,0 0 1,0 0 0,0-1 0,-1 1 0,1-1 0,-1 1 0,1-1 0,-1 1 0,1-1 0,-1 0-1,0 0 1,0 0 0,0 0 0,0 0 0,0 0 0,1-3 0,-1-4 293,1 0 0,-1 0 1,-1 0-1,0 0 0,-1-14 1,0-2 187,0 9 939,-5-31 1,2 22 51,1 17 297,1 14-1151,-1 14-745,3 1 53,1 0 0,0 0-1,1 0 1,10 37 0,-2-22-101,14 46-1787,-20-73 742,0-1 0,0 1 0,0-1-1,1 0 1,0 0 0,12 13 0,8 2-4812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3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319 253 5410,'0'0'7182,"-23"-10"-4962,-75-30-515,94 39-1616,0-1 0,1 1 0,-1 0 0,0 0 0,1 1 1,-1-1-1,0 1 0,0-1 0,0 1 0,0 0 0,1 1 0,-1-1 0,0 1 1,0-1-1,-6 3 0,8-1-72,-1-1 0,1 0-1,0 1 1,0 0 0,0-1 0,0 1 0,1 0 0,-1 0 0,0 0 0,1 0 0,-1 0 0,1 0 0,0 1 0,0-1-1,0 0 1,0 1 0,-1 3 0,0 6-33,0 0 1,1 0-1,0 0 0,1 0 0,0 0 0,4 22 0,-3-26 13,1 0-1,0 0 1,0 0 0,1-1-1,0 1 1,1-1-1,0 0 1,0 0 0,0 0-1,7 7 1,9 10-29,31 28 1,-10-10 30,-24-24-15,-11-13 3,0 1 0,0 0 1,0 0-1,-1 1 0,0-1 0,-1 1 1,1 0-1,4 13 0,-8-20 16,-1 1 0,0 0 0,0-1 0,0 1 0,0 0 0,0-1 0,0 1 0,0 0 0,0-1 0,0 1 0,0 0 0,0-1 0,0 1 0,0-1 0,0 1 0,-1 0 0,1-1 0,0 1 0,0 0 0,-1-1 0,1 1 0,-1-1 0,1 1 0,0-1 0,-1 1 0,1-1 0,-1 1 0,1-1 0,-1 0 0,1 1 0,-1-1 0,0 1 0,1-1 0,-1 0 0,1 0 0,-1 1 0,0-1 0,0 0 0,-30 2 178,21-2-119,-162 0 208,165-1-407,-1 1 0,0-1 0,1 0 0,-1-1 0,-11-4 0,16 6-70,1-1 1,0 0 0,0-1-1,0 1 1,0 0-1,0-1 1,0 1 0,0-1-1,0 1 1,0-1 0,1 0-1,-1 0 1,1 0-1,-1 0 1,1 0 0,0 0-1,0 0 1,0 0 0,0-1-1,0 1 1,0-3-1,-1-25-5505</inkml:trace>
  <inkml:trace contextRef="#ctx0" brushRef="#br0" timeOffset="1">623 1 10741,'0'0'8868,"145"22"-8068,-94 28-287,-1 15 15,-12 12-208,-14 10-256,-24-1-48,-3-2-16,-56-2-288,-31 0-1137,-31 2-832,-23-4-4194,-30-8-3793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3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56 2593,'0'0'8532,"-5"-1"-8062,-4-3-384,11 2-46,30 2 53,-26 0-67,678-32 2605,-664 31-2535,21-5 133,-33 3-557,22-3-4613,0 5-920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1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62 2625,'0'0'4730,"-24"-10"-3417,-81-29-371,98 36-773,0 1 1,0 0-1,-1 0 1,1 1-1,-1 0 1,1 0-1,-1 0 1,-11 2 0,2-1 222,8 0-318,-1 1 0,1 0 0,0 0 0,1 1 0,-1 0 0,0 0 0,0 1 0,-15 7 0,13-4-69,-1 1 1,1 1-1,0 0 1,0 1-1,-11 12 1,12-12-19,0 1 0,1 1 0,0-1 0,1 1 0,0 1 0,0 0 0,1 0 0,1 1 0,0-1 0,1 1-1,0 0 1,1 1 0,1-1 0,0 1 0,1 0 0,0 0 0,0 24 0,3-33-29,0 0 0,0 0-1,0 0 1,1 0 0,-1 0 0,1-1-1,0 1 1,1-1 0,-1 1 0,1-1-1,0 0 1,0 0 0,0 0-1,0-1 1,1 1 0,-1-1 0,1 1-1,0-1 1,0 0 0,0-1 0,1 1-1,7 3 1,3 1-96,2 0 1,-1-1-1,1-1 0,-1 0 1,24 3-1,-10-5 92,58 0-1,-68-3 87,-17 0 23,0 0-1,1 0 1,-1 0 0,0 0 0,0 0 0,1-1 0,-1 0 0,0 1-1,0-1 1,0 0 0,0-1 0,0 1 0,0 0 0,0-1 0,-1 0-1,1 0 1,0 1 0,-1-2 0,0 1 0,1 0 0,-1 0 0,0-1-1,0 1 1,0-1 0,0 0 0,-1 1 0,1-1 0,-1 0 0,0 0 0,1 0-1,0-4 1,7-28 1277,-1 0 1,-2 0-1,-1 0 0,-2-1 0,-1-35 0,-13 146-1809,11-73 470,-3 35-47,2-1 0,4 41 1,-2-72-102,0 0 0,0-1 0,1 1 0,-1 0 1,1-1-1,1 0 0,-1 1 0,0-1 1,1 0-1,0 0 0,0 0 0,0-1 0,1 1 1,-1-1-1,1 1 0,0-1 0,0 0 0,0-1 1,0 1-1,0-1 0,1 0 0,5 3 0,4 0-1133,0 0-1,1-1 0,-1 0 0,1-1 0,28 2 1,11-4-3293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3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2881,'0'0'7657,"-5"0"-6629,3 0-1102,4 0 155,409 0 3316,-411 0-3355,0-8-1104,0 2-3014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2 0,'0'0'8585,"-10"0"-7966,-16 0-383,8-1-87,-32 3 0,44-1-147,1 0-1,0 0 1,0 1 0,0-1-1,0 1 1,0 0 0,0 0-1,0 1 1,1-1 0,-8 7-1,-5 5 25,-12 9 31,-38 40 0,59-55-49,1 0 1,1 1-1,-1-1 1,1 2-1,1-1 1,0 0-1,0 1 1,1 0-1,-6 19 1,0 25 99,1 0 0,3 1 0,2 72 0,3-87 130,3-1 0,1 0 0,9 41 0,33 244 872,-42-178-886,-3-99-152,-1-28-39,0 0 1,-1 1-1,-1-1 0,-1 0 0,-1 0 0,0-1 1,-1 1-1,-16 30 0,18-43-13,0 1 1,-1-1-1,0 0 1,0 0-1,0-1 1,-1 0-1,0 0 0,0 0 1,0-1-1,0 1 1,-1-1-1,0-1 1,-12 6-1,5-5 261,1 1-1,-1-2 0,0 0 1,0 0-1,0-2 1,-23 1 733,48-6-934,-7 2-87,0 0 1,1 0-1,-1 0 1,1 1-1,-1-1 1,1 1 0,-1 0-1,1 1 1,0-1-1,-1 1 1,1 0-1,0 0 1,-1 0-1,6 1 1,-6 0 2,-1 0-1,0 0 1,1 0-1,-1 0 1,0 1 0,0-1-1,0 1 1,0 0-1,0 0 1,0 0-1,-1 0 1,1 1 0,-1-1-1,0 1 1,1-1-1,-1 1 1,0 0 0,0 0-1,-1 0 1,3 5-1,3 10 45,0 0-1,-2 0 0,0 1 0,3 31 1,1 80 303,-4-44-216,-2-24 98,-2 1 0,-10 90 0,4-82-98,5 80-1,2-58 99,0-56-191,2-1 0,2 1-1,2-1 1,16 50 0,3 15 0,-16-56-44,1-2 0,2 1 1,2-1-1,2-1 0,1-1 1,32 47-1,-38-69-2,0-1 0,1-1-1,2 0 1,-1-1 0,2-1 0,22 17-1,-26-23 1,1 0 0,1-1 0,0-1 0,0 0 0,0 0-1,1-2 1,0 0 0,0-1 0,21 3 0,8-3-1579,65-3-1,-53-2-1047,32 1-3067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4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33 2273,'0'0'6440,"-19"-5"-5645,-55-16 56,70 20-667,0 0 0,1 0-1,-1 0 1,0 0 0,0 0 0,0 1-1,0 0 1,0-1 0,-7 2-1,2 0 2767,577 9-2254,-184-11-654,876 9 239,-1131-2-195,34 0-34,-253-3-6591,32 1 2538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4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77 1473,'0'0'5528,"-22"-2"-4608,-67-10-341,67 10 32,31 1-502,0 0-1,0 1 1,11 0 0,12 2-53,845 5 1160,304-36 1466,-1045 23-2173,-105 0 355,-33-3 441,-2 6-1449,0 1 1,0 0-1,1 1 0,-1-1 1,-1 1-1,1-1 0,0 1 0,0 0 1,-8 0-1,-44-1-5156,39 2 2574,-12 0-3333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5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4562,'0'0'5920,"-3"24"-4645,-9 78-349,9-76-532,0-1 1,2 0-1,2 35 0,-1-58-388,0 0-1,1-1 1,-1 1-1,1 0 1,-1-1 0,1 1-1,0 0 1,-1-1 0,1 1-1,0-1 1,0 1 0,0-1-1,0 0 1,0 1-1,1-1 1,-1 0 0,0 0-1,1 0 1,-1 0 0,0 0-1,1 0 1,0 0 0,-1 0-1,4 1 1,4 1 2,0-1 0,0 1 0,15 1 1,-17-3-2,72 7 249,149-5-1,-130-4-168,-6 2 46,0-4 1,144-23-1,-231 25-90,1-1 0,-1 1 0,1-1 0,-1 1 0,0-2 0,0 1 0,0-1 0,9-5 0,-12 7 14,-1-1-1,1 1 1,-1-1 0,0 1-1,0-1 1,0 1 0,0-1-1,0 0 1,0 0 0,0 1-1,-1-1 1,1 0 0,0 0-1,-1 0 1,0 0 0,1 0-1,-1 0 1,0 0 0,0 0-1,0 1 1,0-1 0,0 0-1,-1 0 1,1 0 0,-1 0-1,1 0 1,-1 0 0,-1-3-1,-2-1 51,0 0 1,0 0-1,-1 1 0,1 0 0,-1 0 0,0 0 0,-1 0 0,1 1 0,-12-8 0,3 2 172,9 2 288,5 8-563,0 0 0,1-1 1,-1 1-1,0 0 0,0 0 1,0 0-1,0 0 0,0-1 1,1 1-1,-1 0 0,0 0 1,0 0-1,0 0 0,1 0 1,-1 0-1,0 0 0,0 0 1,0 0-1,1 0 0,-1 0 1,0 0-1,0 0 0,0 0 1,1 0-1,-1 0 0,0 0 1,0 0-1,0 0 0,1 0 1,-1 0-1,0 0 0,0 0 0,0 0 1,1 0-1,-1 0 0,0 0 1,0 1-1,0-1 0,0 0 1,1 0-1,-1 0 0,0 0 1,0 0-1,0 1 0,0-1 1,0 0-1,0 0 0,1 0 1,-1 0-1,0 1 0,8 5-18,-1 0-1,1 1 1,-1-1-1,0 2 0,-1-1 1,0 1-1,0 0 1,-1 0-1,1 1 0,-2-1 1,1 1-1,4 14 1,-4-7 17,-1-1 1,0 1 0,-1 0-1,0 0 1,-2 0 0,1 0 0,-3 18-1,1-28-20,-1-1-1,0 1 0,0 0 1,0-1-1,-1 1 1,0-1-1,0 0 0,0 1 1,-1-1-1,0 0 1,-5 8-1,-2-1-223,-1-1 0,-21 20 0,23-24-788,1 1 0,0 0 0,0 0 0,1 1 0,0-1 0,-12 20 0,13-4-7607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5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34 4498,'0'0'1969,"-33"-6"-838,-112-17-584,130 21-357,-1 1-1,1 0 1,-1 1 0,1 0-1,-30 6 1,32-3-8,0 2 0,0-1 1,0 2-1,-23 13 0,29-15-104,-1 0 0,1 1 1,0 0-1,1 0 0,-8 8 0,11-10-62,0 0 0,1 0 0,0 0 0,0 1 0,0-1 0,0 1 0,0-1 1,1 1-1,0-1 0,0 1 0,0 0 0,0 0 0,0 5 0,0-8-12,1 1-1,0-1 1,0 1 0,0-1 0,0 1 0,0-1 0,1 1 0,-1-1-1,0 1 1,1-1 0,-1 1 0,1-1 0,0 1 0,-1-1 0,1 0 0,0 1-1,0-1 1,0 0 0,0 0 0,0 0 0,1 2 0,2 0-1,0 0 1,1-1 0,-1 1-1,1-1 1,6 2 0,-6-1 1,48 16 48,108 26 1,-99-31-38,84 33-1,-138-45-16,-1 1-1,0 0 0,0 1 0,0 0 0,0 0 0,11 9 0,-18-12 11,0-1 0,1 1 1,-1-1-1,1 1 0,-1-1 0,0 1 0,1-1 0,-1 1 1,0-1-1,1 1 0,-1-1 0,0 1 0,0 0 0,0-1 1,0 1-1,0-1 0,1 1 0,-1 0 0,0-1 0,0 1 1,-1 0-1,1-1 0,0 1 0,0-1 0,0 1 0,0 0 1,0-1-1,-1 1 0,1-1 0,0 1 0,0-1 0,-1 1 1,1-1-1,-1 1 0,1-1 0,0 1 0,-1-1 0,1 1 1,-1-1-1,1 1 0,-1-1 0,1 0 0,-2 1 0,-25 12 789,25-13-724,-29 9 304,0-1 0,0-1-1,-55 4 1,-101-6-1502,192-5 590,-1 0-1,1-1 0,0 0 0,-1 1 1,1-2-1,5-1 0,11-3-849,50-10-2418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5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11 7075,'0'0'7150,"-22"10"-6622,0-2-364,1 2 0,-27 17-1,46-25-151,0-1-1,0 1 1,0-1-1,0 1 0,1 0 1,-1 0-1,0 0 1,1 0-1,0 0 0,-1 0 1,1 0-1,0 0 1,0 1-1,0-1 0,1 0 1,-1 1-1,0-1 1,1 0-1,0 1 1,-1-1-1,1 1 0,0-1 1,0 1-1,1-1 1,-1 1-1,0-1 0,1 0 1,-1 1-1,2 2 1,0 0 2,1 1 0,-1 0 0,1-1 0,1 0 0,-1 0 0,1 0 1,-1 0-1,8 7 0,-2-4-10,0 0 1,1-1-1,0 1 1,0-2 0,1 0-1,0 0 1,0-1-1,0 0 1,1-1-1,18 5 1,-2-4 40,0-1-1,0-1 1,40-2 0,-67-1-16,1 0 0,0 0 0,-1-1 0,1 1-1,0-1 1,-1 1 0,1-1 0,-1 1 0,1-1 0,-1 0-1,1 0 1,-1 0 0,0 0 0,1 0 0,-1 0 0,0 0-1,0 0 1,1-1 0,-1 1 0,0 0 0,0-1 0,-1 1-1,1-1 1,0 1 0,0-1 0,-1 1 0,1-1 0,-1 0-1,1 1 1,-1-1 0,0 1 0,0-1 0,0-2 0,2-8 174,-2 0 0,0 0 1,-2-20-1,1 21-73,0 4-73,0 0 0,0 0 1,-1 0-1,0 0 0,-1 1 0,0-1 1,0 1-1,0-1 0,0 1 0,-1 0 1,0 0-1,-1 1 0,1-1 0,-1 1 1,-8-7-1,7 7-171,0 0-1,0 1 1,0-1-1,0 1 1,-1 1-1,0-1 1,0 1-1,0 0 1,0 1 0,0-1-1,-1 2 1,1-1-1,-1 1 1,-9-1-1,8 2-385,5 0-155,0 0 0,0 0 0,1 0 0,-1 0 0,0 0 0,0 1 0,0 0 0,0 0 1,0 0-1,-5 3 0,-6 13-5683,14-15 5923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5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6355,'0'0'3938,"26"7"-3234,90 23-210,-106-27-459,0 0 0,0 0 0,0 1 0,-1 0 1,0 1-1,0 0 0,0 1 0,-1 0 1,1 0-1,-1 0 0,-1 1 0,1 1 0,-1-1 1,12 17-1,-17-20-23,1 0 0,-1 0 1,1 1-1,-1-1 0,0 1 0,-1-1 1,1 1-1,-1 0 0,0 0 0,0 0 0,-1-1 1,1 1-1,-1 0 0,0 0 0,0 0 1,-2 8-1,1-11 22,1 0 1,-1 0-1,0 0 1,0 0-1,-1-1 1,1 1-1,0 0 1,0 0-1,-1-1 1,1 1-1,-1-1 1,0 1-1,1-1 1,-1 1-1,0-1 1,0 0-1,0 0 1,0 0-1,0 0 1,0-1-1,0 1 1,0 0-1,0-1 1,0 1-1,-4-1 1,-7 2 237,0 0-1,-24-1 1,35-1-263,1 0 2,-4 0 56,-1 0 0,1 0 0,0 0 0,-1-1 0,-9-2 0,14 2-54,-1 1 0,1-1 0,0 0 0,-1 0-1,1 0 1,0 0 0,0 0 0,-1 0-1,1 0 1,0 0 0,0 0 0,0 0 0,0-1-1,0 1 1,1 0 0,-1-1 0,0 1-1,1 0 1,-1-1 0,1 1 0,-1-1-1,1 1 1,-1-4 0,0-1-13,0 0-1,1 0 1,0 0 0,0 0 0,0 1-1,0-1 1,1 0 0,0 0-1,1 0 1,-1 0 0,1 1-1,0-1 1,4-7 0,-1 4-34,1 1 0,0 0-1,0 0 1,1 0 0,0 1 0,0 0 0,11-8 0,126-81-874,-99 69-219,67-54 0,-109 79 1139,-1 0 0,0 1 1,0-1-1,1-1 0,-1 1 0,-1 0 0,1 0 0,0-1 0,0 1 0,-1-1 1,0 0-1,2-4 0,0-13 2944,-4 19-2881,1 1 1,-1-1 0,1 0 0,-1 1 0,1-1 0,-1 1 0,1-1 0,-1 1 0,1 0 0,-1-1 0,0 1 0,1-1-1,-1 1 1,0 0 0,1 0 0,-1-1 0,0 1 0,0 0 0,1 0 0,-1 0 0,0 0 0,1 0 0,-1 0-1,0 0 1,0 0 0,1 0 0,-1 0 0,0 0 0,0 0 0,1 0 0,-1 1 0,0-1 0,1 0 0,-1 1 0,0-1-1,1 0 1,-1 1 0,0-1 0,1 1 0,-1-1 0,1 1 0,-1-1 0,1 1 0,-1-1 0,1 1 0,-1 0 0,1-1-1,0 1 1,-1 0 0,1-1 0,0 1 0,0 0 0,-1-1 0,1 2 0,-3 32 160,1 1 1,3 45 0,0-41-93,2-3-179,1 0 1,2-1 0,1 1 0,18 52 0,-23-82-405,1-1 0,-1 1 0,1-1 0,0 0 0,5 8 0,-6-11-157,1 1 0,-1 0 0,1 0 0,0-1 0,0 1 0,0-1 0,0 0 0,0 0 0,5 2 1,16 3-5243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5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6403,'0'0'5696,"33"-4"-5059,109-11-450,-55 7-144,26-6 56,-112 14-48,0 0 0,-1 0 0,1 0 0,0 0 0,0 0 0,-1 0-1,1 0 1,0-1 0,0 1 0,-1 0 0,1-1 0,0 1 0,-1 0 0,1-1 0,0 1 0,-1-1 0,1 1 0,-1-1 0,1 1 0,-1-1 0,1 1 0,-1-1 0,1 1 0,-1-1 0,1 0 0,-1 1 0,0-1 0,1 0 0,-1 0 0,0 1 0,0-1 0,1 0 0,-1 0 0,0 1 0,0-1 0,0 0 0,0 0 0,0 1 0,0-1 0,0 0 0,0 0 0,-1 1 0,1-1 0,0 0 0,0 0 0,-1 1 0,1-1 0,0 0 0,-1 1-1,1-1 1,0 0 0,-1 1 0,1-1 0,-1 1 0,1-1 0,-1 1 0,0-1 0,1 1 0,-1-1 0,1 1 0,-1-1 0,0 1 0,1 0 0,-2-1 0,-8-3 132,0 1 1,0 0-1,0 1 0,0 0 1,-1 0-1,1 1 0,0 0 1,-21 2-1,21-1-85,7 0-82,0 0 0,0 1 0,-1-1 1,1 1-1,0-1 0,0 1 1,0 0-1,0 0 0,0 1 0,0-1 1,1 1-1,-1-1 0,0 1 0,1 0 1,-1 0-1,1 0 0,-3 2 1,2 0-11,0 0 0,0 0 0,0 0 1,1 0-1,-1 1 0,1-1 1,0 1-1,0-1 0,1 1 1,-2 7-1,2-7-10,0 1 0,0-1 0,0 1 1,1-1-1,0 1 0,0-1 0,0 1 1,1-1-1,0 1 0,0-1 0,1 0 0,-1 1 1,1-1-1,0 0 0,0 0 0,1 0 1,-1 0-1,1-1 0,0 1 0,7 7 0,1-3-130,1-1-1,0 0 0,1 0 1,-1-1-1,1-1 0,1 0 1,-1-1-1,1 0 0,0-1 0,0-1 1,17 3-1,21-1-1417,91-1 0,-114-4 1025,-13 0 280,0 0 0,-1-2-1,1 0 1,-1-1 0,1 0 0,-1-1 0,0-1 0,0 0 0,-1-1 0,0-1 0,0 0 0,23-17 0,-33 22 291,-1-1 0,0 0 1,0 0-1,0 0 1,0-1-1,0 1 0,-1-1 1,4-6-1,-5 9 38,-1 0 1,1-1-1,0 1 0,-1 0 0,0 0 0,1-1 1,-1 1-1,0 0 0,0-1 0,1 1 0,-1 0 1,0-1-1,0 1 0,-1-1 0,1 1 0,0 0 1,0-1-1,-1 1 0,1 0 0,-1 0 1,1-1-1,-1 1 0,1 0 0,-1 0 0,0 0 1,0-1-1,1 1 0,-1 0 0,0 0 0,-2-1 1,-1-1 107,-1 1 0,1-1 1,-1 1-1,0 0 1,0 1-1,0-1 0,0 1 1,0 0-1,0 0 1,-7 0-1,0 0 126,0 1 0,1 0 0,-23 3 0,33-3-315,1 1-1,-1-1 1,0 1-1,0-1 0,0 1 1,1 0-1,-1-1 0,0 1 1,0 0-1,1 0 1,-1-1-1,1 1 0,-1 0 1,1 0-1,-1 0 1,1 0-1,-1 0 0,1 0 1,0 0-1,0-1 0,-1 1 1,1 0-1,0 0 1,0 0-1,0 0 0,0 0 1,0 2-1,0-2-8,0 1 0,0 0 0,0 0 0,0 0 0,0-1 0,1 1 0,-1 0 0,1 0 0,-1-1 0,1 1 0,0 0 0,-1-1 0,1 1 0,0-1 0,0 1 0,2 2 0,1-1-13,0-1 0,0 1 0,0-1 0,0 0 0,0 0 0,1 0 0,-1-1 0,1 1 0,-1-1 0,8 1 0,-2-1-47,0 0 0,0-1 0,0 0 0,13-1 0,-22 0 71,1 1-1,-1-1 1,1 1 0,-1-1-1,1 0 1,-1 1-1,1-1 1,-1 0 0,1 0-1,-1 0 1,0 0 0,0 0-1,0 0 1,1-1-1,-1 1 1,0 0 0,0-1-1,-1 1 1,1 0 0,0-1-1,0 1 1,0-4-1,10-37 58,-10 38-62,5-52 247,-1 0 0,-5-63 0,0 72 391,0 37-353,0 0 1,-1 0-1,-2-11 1,3 18-158,-1 1-1,0 0 1,1-1 0,-1 1 0,0-1 0,0 1 0,-1 0 0,1 0-1,0-1 1,-1 1 0,0 0 0,1 0 0,-1 1 0,0-1 0,0 0-1,-4-2 1,6 4-122,0-1 0,0 1 0,0 0 0,0 0 0,-1 0 0,1 0-1,0 0 1,0 0 0,0 0 0,-1 0 0,1 0 0,0 0 0,0 0 0,0 0-1,0 0 1,-1 0 0,1 0 0,0 0 0,0 0 0,0 0 0,-1 0-1,1 0 1,0 0 0,0 1 0,0-1 0,0 0 0,0 0 0,-1 0 0,1 0-1,0 0 1,0 0 0,0 1 0,0-1 0,0 0 0,0 0 0,-1 0 0,1 0-1,0 1 1,-4 10-43,-1 23-56,2-1-1,1 1 0,3 38 0,0-19-390,-1-16-834,7 47 0,-5-67-212,2 0 0,9 28 0,12 13-3705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5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80 4834,'0'0'5176,"-28"-13"-3522,-96-38-320,115 48-1069,-1 0 0,0 0 0,1 1 0,-19-2-1,22 4-88,-1 0-1,1 1 0,0 0 1,-12 2-1,14-1-144,-1 0 0,1 0-1,-1 0 1,1 0 0,0 1 0,0-1 0,0 1-1,0 0 1,0 0 0,1 1 0,-1-1 0,1 1-1,0 0 1,0 0 0,0 0 0,1 0 0,-1 0 0,1 0-1,0 1 1,0-1 0,1 1 0,-2 5 0,2-5-39,-1 0 0,1 0 0,1 0 0,-1 0 0,1 0 1,-1 0-1,1 0 0,1 0 0,-1 0 0,1 0 0,0 0 1,0 0-1,0 0 0,1-1 0,0 1 0,0 0 0,0-1 1,0 1-1,1-1 0,0 0 0,5 7 0,-2-5-47,1-1-1,-1 0 0,1 0 0,0-1 1,1 1-1,-1-1 0,1-1 1,0 0-1,-1 0 0,1 0 1,12 1-1,3 0-349,0-1 0,44 0 0,-65-3 411,1 0-1,0-1 1,-1 1 0,1 0 0,-1-1 0,1 0 0,-1 1-1,1-1 1,-1 0 0,1 0 0,-1 0 0,1-1 0,-1 1 0,0-1-1,0 1 1,0-1 0,2-2 0,-1 1 15,0-1 1,0 1-1,-1-1 0,0 0 1,0 0-1,0 0 1,0 0-1,0 0 0,1-7 1,0-7 834,0 0 0,-1-1 0,-1-35 0,-1 51-563,1 17-644,-1 0 0,2 0 0,0 1 0,0-1 0,1 0 0,1-1-1,10 26 1,-9-28-635,1-1-1,0 0 0,0 0 0,1-1 0,0 0 1,13 12-1,13 5-4272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1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 2497,'0'0'8972,"1"-4"-8091,-1 3-843,0 0 1,0 0-1,1 1 1,-1-1-1,0 0 1,0 0 0,0 0-1,0 0 1,0 0-1,-1 1 1,1-1-1,0 0 1,0 0-1,-1 0 1,1 0 0,0 1-1,-1-2 1,1 2-20,-1 0 0,1 0 1,-1 0-1,1 0 0,0 0 0,-1 0 1,1 0-1,0 0 0,-1 1 1,1-1-1,0 0 0,-1 0 0,1 0 1,0 0-1,-1 1 0,1-1 1,0 0-1,-1 0 0,1 0 1,0 1-1,0-1 0,-1 0 0,1 1 1,0-1-1,0 0 0,-1 1 1,-3 5 44,0 0 1,0 1 0,1-1 0,-3 8 0,-1 5-1,1 1 1,1-1-1,0 1 0,2 1 1,-2 25-1,4 106 384,3-76-402,-2-62-6,0 1 0,1 0 0,0-1-1,2 1 1,0-1 0,9 27 0,-10-36-162,0 0 0,0 0 1,1-1-1,0 1 0,0-1 1,0 0-1,0 0 0,1 0 1,-1 0-1,1-1 1,0 0-1,0 1 0,1-1 1,-1-1-1,1 1 0,-1-1 1,1 1-1,0-1 0,0-1 1,0 1-1,0-1 0,0 0 1,6 1-1,25 1-2639,4-3-779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5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1105,'0'0'11471,"19"12"-11164,2 0-235,-8-5-34,0 0-1,-1 1 0,0 0 1,-1 1-1,0 0 0,0 1 1,17 21-1,-16-17-24,32 45 1,-41-54-15,0-1 1,0 1-1,-1 0 1,0 0-1,0 0 1,0 1-1,0-1 1,-1 0-1,0 1 1,1 7-1,-2-13 2,0 0 0,0 1 0,0-1 0,0 0 0,0 0 0,0 0 0,0 0 0,0 0-1,0 0 1,0 0 0,0 0 0,0 1 0,0-1 0,0 0 0,-1 0 0,1 0 0,0 0-1,0 0 1,0 0 0,0 0 0,0 0 0,0 0 0,0 0 0,0 1 0,0-1 0,0 0-1,0 0 1,0 0 0,0 0 0,-1 0 0,1 0 0,0 0 0,0 0 0,0 0 0,0 0-1,0 0 1,0 0 0,0 0 0,0 0 0,0 0 0,-1 0 0,1 0 0,0 0 0,0 0-1,0 0 1,0 0 0,0 0 0,0 0 0,0 0 0,0 0 0,0 0 0,-1 0 0,1 0-1,0 0 1,0 0 0,0 0 0,-3 0 28,0 0 1,0-1-1,1 1 0,-1 0 1,0-1-1,0 1 0,0-1 1,1 0-1,-1 0 0,0 0 1,1-1-1,-1 1 0,1-1 1,0 1-1,-1-1 0,1 0 1,0 1-1,0-1 0,0 0 1,0-1-1,0 1 0,0 0 1,-1-4-1,0 0 39,0 0 0,1 0 0,0 0 0,0 0 0,1-1 0,-1 1 0,1-1 1,1 1-1,-1-12 0,1 14-37,1 0-1,-1 0 1,1 0 0,0 0 0,0 0 0,0 0 0,0 0-1,0 0 1,1 0 0,0 1 0,0-1 0,0 1 0,0-1 0,4-3-1,-1 2-9,0 0-1,0 0 0,1 0 0,0 0 1,0 1-1,0 0 0,9-4 0,1 1-22,0 1-1,1 0 0,0 1 0,-1 1 1,35-4-1,-30 6-77,0 0 0,37 4 0,-53-2 52,0 0 0,0 1-1,0 0 1,0 1 0,0-1 0,0 1 0,0 0 0,0 0 0,-1 0 0,1 1 0,-1-1 0,0 1 0,1 0 0,-1 1 0,0-1-1,5 7 1,-4-3 8,-1 0-1,0 1 0,0-1 1,0 1-1,-1 0 0,0 0 1,-1 0-1,0 0 0,2 15 1,-1 7-23,-2 40 1,-1-61 24,0-4-3,0 0 1,0-1-1,-1 1 0,0 0 1,-1 5-1,1-9 30,1-1 0,0 1 0,0 0 0,0 0 0,0-1 0,-1 1 0,1 0 0,0 0 0,-1-1 0,1 1-1,-1-1 1,1 1 0,-1 0 0,1-1 0,-1 1 0,1-1 0,-1 1 0,1-1 0,-1 1 0,0-1 0,1 0 0,-1 1 0,0-1 0,1 0 0,-1 1 0,0-1 0,0 0 0,1 0 0,-1 0 0,0 1 0,0-1 0,1 0 0,-1 0 0,0 0 0,0 0 0,0-1 0,1 1 0,-1 0-1,0 0 1,0 0 0,1 0 0,-2-1 0,1 0 29,0 0 0,-1 0-1,1 0 1,0 0 0,0 0-1,0 0 1,0 0 0,0-1-1,0 1 1,1 0 0,-1-1-1,0 1 1,1 0 0,-1-1-1,1 1 1,-1-1 0,1 1-1,-1-1 1,1 1 0,0-3-1,-2-35 383,2 30-257,0 0-119,0 0 0,1 0 0,0 0 0,0 1 0,0-1 0,1 0 0,1 1 0,0-1 0,0 1 0,0 0 1,1 0-1,0 0 0,1 0 0,0 1 0,0 0 0,0 0 0,1 0 0,0 0 0,1 1 0,-1 0 0,9-5 0,-6 5-216,-1 0 1,1 1 0,0 0-1,0 1 1,0 0 0,1 0-1,0 1 1,0 1 0,12-3-1,-10 4-878,-1 0-1,1 0 1,0 2-1,16 1 1,6 6-3998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5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53 6419,'0'0'5979,"-26"-10"-4552,-86-28-469,109 37-933,-1 0 0,1 0 0,0 1 0,0-1 0,-1 1 0,1-1 1,-1 1-1,1 0 0,0 0 0,-1 1 0,1-1 0,0 1 0,-1-1 0,1 1 1,0 0-1,0 0 0,0 1 0,0-1 0,0 1 0,0-1 0,0 1 0,0 0 1,0 0-1,1 0 0,-1 1 0,-3 3 0,-2 3 81,0-2-15,0 0 0,1 1-1,0 0 1,0 0 0,-9 17-1,14-21-78,0 0 0,0 0 0,0 0 0,1 1 0,-1-1 0,1 0 0,0 1 0,1-1 0,-1 1 0,1-1 0,0 1-1,0-1 1,0 1 0,1 0 0,-1-1 0,3 7 0,-2-9-14,0 0 0,0 0-1,0 0 1,0 0 0,1 0-1,-1 0 1,1-1 0,-1 1-1,1 0 1,0-1 0,0 1-1,-1-1 1,1 0 0,0 1 0,0-1-1,1 0 1,-1 0 0,0 0-1,0-1 1,4 2 0,5 1-42,1-1 0,19 3 0,-30-5 37,16 2-90,0-1 1,0-1-1,0 0 0,0-1 0,18-4 0,-30 4 98,0 0 0,0 0 0,0-1 0,-1 1 0,1-1 0,-1 0 0,1 0 1,-1-1-1,0 1 0,0-1 0,0 0 0,0 0 0,0-1 0,-1 1 0,1-1 0,-1 0 0,0 0 0,0 0 1,-1 0-1,1 0 0,3-9 0,-4 8 57,-1 0 0,0 0-1,0-1 1,-1 1 0,0 0 0,1 0 0,-2-6 0,1-1 615,0 11-481,0 21-357,-1-16 65,1 0 1,0 0-1,0 0 1,1 0-1,-1 0 1,1 0-1,0 0 0,0 0 1,0 0-1,0 0 1,1 0-1,0-1 1,-1 1-1,1-1 0,1 1 1,-1-1-1,0 0 1,1 1-1,0-1 1,0 0-1,0-1 0,0 1 1,0-1-1,0 1 1,1-1-1,-1 0 1,7 3-1,0 0-1100,1 0 0,-1 0-1,1-1 1,1 0 0,-1-1 0,0 0 0,21 1-1,-5-3-3142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5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98 1889,'0'0'12488,"-4"-17"-11258,2 6-1100,-11-40 176,10 46-232,1 8 10,-1 35 133,3-26-119,3 30 115,-3-39-208,1 0-1,0-1 0,0 1 1,0 0-1,1-1 1,-1 1-1,0-1 1,1 0-1,0 1 1,-1-1-1,1 0 1,0 0-1,3 2 1,1 1-29,0-1 1,1 1 0,0-1-1,0-1 1,0 1 0,11 3-1,-13-6-23,-1 1-1,1-1 0,-1 0 0,1 0 1,0-1-1,-1 1 0,1-1 0,0 0 0,-1-1 1,1 1-1,0-1 0,6-1 0,-10 1 48,1 0-1,0 0 1,0-1-1,-1 1 0,1 0 1,0-1-1,-1 0 1,1 1-1,-1-1 1,0 0-1,0 1 1,0-1-1,0 0 0,0 0 1,0 0-1,0 0 1,0 0-1,-1 0 1,1 0-1,-1 0 0,1-4 1,1-7 44,-1 1 0,-1-18 1,0 26-27,1-10 22,-1 10 32,1 1 0,-1-1 0,0 1 0,0-1-1,0 1 1,0-1 0,-1 1 0,0-1 0,1 1 0,-1-1 0,0 1 0,-1-1 0,1 1-1,-1 0 1,1 0 0,-1 0 0,-3-4 0,5 8 20,-1 1-1,0-1 1,1 1-1,-1-1 1,1 1-1,0 0 1,-1-1-1,1 1 1,0-1-1,0 1 1,0 0-1,1 1 1,0 93-146,-4 122 121,3-210-63,-2-1 0,1 0 0,-1 0 1,0 1-1,0-1 0,-1 0 0,0-1 0,0 1 0,-1 0 0,0-1 0,-8 12 0,8-14 9,0 0 0,0 0 1,0 0-1,0-1 0,0 1 0,-1-1 0,0 0 0,0 0 0,0 0 0,0-1 1,0 0-1,0 0 0,0 0 0,-1-1 0,1 0 0,-9 2 0,8-3 5,-1 1 0,1-1-1,0 0 1,-1-1 0,1 0 0,0 0-1,-1 0 1,-9-4 0,13 4-12,0-1-1,0 1 1,1-1 0,-1 0 0,0 0-1,1 0 1,-1 0 0,1 0 0,0-1-1,0 1 1,0-1 0,0 0 0,0 1 0,1-1-1,-1 0 1,1 0 0,0 0 0,0 0-1,-1-4 1,0 2-116,1 0-1,0-1 1,0 1 0,0 0-1,0-1 1,1 1-1,0-1 1,1 1 0,-1 0-1,1-1 1,0 1 0,0 0-1,0 0 1,1-1-1,0 1 1,0 0 0,5-9-1,-3 9-118,0 0-1,-1 1 1,2-1-1,-1 1 1,0 0-1,1 0 1,0 0-1,0 1 1,0-1-1,0 1 1,1 1-1,-1-1 1,1 1 0,0 0-1,9-2 1,28-2-3957,-5 5-1342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8:5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3265,'0'0'9701,"13"-2"-8906,48-4 327,83 4-1,-82 2-811,1715 0 1291,-1900-6-7788,26-2 78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9:2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40 1745,'0'0'6229,"-5"-7"-4999,-17-18-13,22 24-1160,-1 1 1,1-1-1,0 1 0,-1-1 1,1 1-1,-1-1 0,1 1 1,-1-1-1,1 1 1,-1 0-1,1-1 0,-1 1 1,1 0-1,-1-1 1,1 1-1,-1 0 0,0 0 1,1 0-1,-1 0 1,1-1-1,-1 1 0,0 0 1,1 0-1,-1 0 0,0 0 1,1 0-1,-1 0 1,1 1-1,-1-1 0,0 0 1,1 0-1,-1 0 1,1 0-1,-1 1 0,1-1 1,-1 0-1,0 1 0,-11 16-104,10-15 157,-3 10-24,-1-1 0,2 1 0,-1-1-1,2 1 1,-1 1 0,2-1-1,-3 24 1,4 92 365,2-69-227,10 239 190,-11-292-402,0 0 0,-1 1 0,0-1 0,0 0 1,0 1-1,-1-1 0,1 0 0,-1 0 0,-1 0 1,1 0-1,-1-1 0,-4 7 0,4-8 20,0-1 0,0 1 0,0-1 0,-1 0 1,1 0-1,-1 0 0,1-1 0,-1 1 0,0-1 0,0 0 0,-1 0 0,1 0 0,0 0 1,-1-1-1,1 0 0,0 0 0,-7 1 0,9-2-5,-8 2 94,-1-1 0,1 0 0,0 0 0,0-2-1,-20-1 1,29 1-84,0 0-1,0 0 1,0 0 0,1-1-1,-1 1 1,0 0-1,0 0 1,1-1 0,-1 1-1,1 0 1,-1-1-1,1 1 1,-1 0 0,1-1-1,0 1 1,0-1-1,0 1 1,0-1-1,0 1 1,0 0 0,0-3-1,0 0-19,0 0 0,0 0 1,1 0-1,-1 0 0,1 0 0,0 0 0,2-6 0,0 6-23,1 0-1,-1 1 1,1-1 0,0 1-1,0 0 1,0 0 0,0 0 0,1 0-1,-1 1 1,1-1 0,-1 1-1,1 0 1,0 1 0,0-1-1,0 1 1,0 0 0,0 0-1,7 0 1,-11 1-3,1 1 1,0-1-1,-1 1 1,1-1-1,-1 1 1,1-1-1,-1 1 1,1 0-1,-1 0 0,0-1 1,1 1-1,-1 0 1,0 0-1,0 1 1,0-1-1,1 0 0,0 2 1,18 26 23,-15-21-23,7 14 17,0 0-1,-1 2 1,-2-1 0,0 1-1,-2 0 1,0 1-1,-2 0 1,3 29-1,-1 32 37,-4 91-1,-3-122 14,0 228 719,0-262-732,1-1 1,1 1 0,8 39-1,-8-50-37,2-1-1,-1 1 0,1 0 0,1-1 0,0 0 0,0 0 0,1 0 0,0 0 0,11 12 0,-2-7-87,0 0-1,1-1 0,0-1 1,1-1-1,1 0 1,-1-1-1,2-1 1,26 10-1,-12-8-1157,1-1-1,-1-2 0,1-1 1,39 2-1,47-4-5441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9:0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17 144,'0'0'9015,"-5"1"-7705,13 0 2905,1076-1-1768,-1084 0-2444,0 0 1,0 0 0,0-1 0,0 1-1,0 0 1,0 0 0,0-1-1,1 1 1,-1 0 0,0 0 0,0-1-1,0 1 1,0 0 0,0 0 0,0-1-1,0 1 1,0 0 0,0-1 0,0 1-1,-1 0 1,1 0 0,0-1 0,0 1-1,0 0 1,0 0 0,0 0 0,0-1-1,0 1 1,-1 0 0,1 0 0,0 0-1,0-1 1,0 1 0,0 0 0,-1 0-1,1 0 1,0 0 0,0-1 0,-1 1-1,1 0 1,-1 0 0,-8-3-323,-1 1 1,0 0-1,1 1 0,-1 0 1,0 0-1,0 1 0,-15 2 1,-5-2-900,-114 1-5839,68 1 2210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9:0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500 126 2977,'0'0'5992,"7"-8"-5485,18-24-122,9-2 2868,-21 25-3063,0 0 1,1 1-1,0 0 0,16-6 0,-17 10 214,-13 5-386,0 0 0,0 0 0,-1 0 0,1-1 0,0 1 0,-1 0 0,1 0 0,0 0 0,-1-1 0,1 1 0,-1 0 0,0-1 0,1 1 0,-1 0 0,1-1 0,-1 1 0,0-1 0,1 1 0,-1-1 0,-1 1 0,-59 56 146,-2-3 0,-93 60 1,54-48 210,-111 51 0,157-92 212,55-24-307,9-1-125,38-1-31,-22-1-89,0 2 0,0 1 0,-1 0 0,1 2 0,44 11-1,14 15-172,81 42-1,-8 16-4050,-74-33-1171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9:0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61 2785,'0'0'8308,"-9"0"-7257,-11 0-609,17 0-259,5 0-14,49 0 547,461-14 1197,-44-31-968,-454 43-1123,-21 3-553,-13-1-148,-93 0-5060,40 0 1988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59:0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 4738,'0'0'6953,"-16"8"-6521,-21 13-167,-59 43 1,31-15 641,-3-3 0,-127 66 0,175-103-737,13-6-89,-1 0 0,1 0-1,0 1 1,1 0-1,-8 6 1,13-10-73,1 0 1,0 0 0,0 0-1,0 0 1,0 1 0,0-1-1,-1 0 1,1 0-1,0 0 1,0 0 0,0 0-1,0 1 1,0-1 0,0 0-1,-1 0 1,1 0 0,0 0-1,0 1 1,0-1 0,0 0-1,0 0 1,0 0-1,0 0 1,0 1 0,0-1-1,0 0 1,0 0 0,0 0-1,0 1 1,0-1 0,0 0-1,0 0 1,0 0 0,0 0-1,0 1 1,0-1 0,1 0-1,-1 0 1,0 0-1,0 0 1,0 1 0,0-1-1,10 4 430,9-3 327,-1 1-594,0 1 0,-1 0 0,1 1 0,-1 1 0,0 1 0,24 11 0,-17-7-58,16 6-215,-1 2 1,-2 2 0,0 1-1,-1 2 1,35 28-1,96 83-5425,-76-62-687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2:4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2865,'0'0'5208,"-3"0"-4552,-6 0 968,14 0 1566,12 0-711,-3 0-3585,1041 50 3470,-1034-49-2189,-15-1 32,0 1-1,-1-1 0,1 1 1,-1 0-1,11 3 1,-24-8-1829,-1 1 1,0 0-1,0 0 0,0 1 1,-11-2-1,-41-4-7342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1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6515,'0'0'7041,"8"-1"-6977,18-2-103,0 1 0,1 1 1,50 5-1,-75-4 76,0 31 437,1 0 0,2 0 0,14 52 0,-10-51-418,-2 0-1,-1 1 1,1 33-1,-5-30 52,-1-15 147,0 0-1,-1 0 1,-5 34-1,4-53-229,1 1 1,-1 0-1,0-1 0,0 1 1,0-1-1,0 1 0,-1-1 1,1 0-1,-1 1 0,1-1 1,-1 0-1,0 0 0,0 0 1,0 0-1,0 0 0,0-1 1,0 1-1,-1-1 0,1 1 1,-1-1-1,1 0 0,0 0 1,-1 0-1,0 0 0,1 0 1,-4 0-1,-3 1-397,0-1 0,0-1-1,0 0 1,0 0 0,0 0 0,-17-4-1,23 3-189,0 0-1,-1 0 0,1 0 0,0 0 0,-1 0 0,1-1 0,-5-3 0,-17-19-6797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2:4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1393,'0'0'5557,"-8"2"-5008,-14 7-401,22-9-137,0 0 0,0 0 1,0 1-1,0-1 0,0 0 0,0 0 0,0 1 0,0-1 1,0 0-1,0 0 0,1 0 0,-1 1 0,0-1 0,0 0 1,0 0-1,0 0 0,0 1 0,0-1 0,0 0 0,1 0 1,-1 0-1,0 0 0,0 1 0,0-1 0,1 0 0,-1 0 1,0 0-1,0 0 0,0 0 0,1 0 0,-1 0 0,0 1 0,0-1 1,0 0-1,1 0 0,-1 0 0,0 0 0,0 0 0,1 0 1,-1 0-1,0 0 0,0 0 0,0 0 0,1 0 0,-1-1 1,64 8 1573,-54-6-1369,544 19 4021,-101-5-2821,-434-15-1298,-8 1 32,0-1 0,0 2 0,21 4 2566,-45-6-10906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3:4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 2385,'0'0'4058,"-5"0"-3458,-12 0 13,12 0-396,15 0-1116,44-4-3015,-24 1 1206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3:4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87 1697,'86'-57'840,"-74"45"424,-12 12-1238,0 0 1,0 0 0,0-1 0,0 1 0,-1 0 0,1 0 0,0 0 0,0-1-1,0 1 1,0 0 0,0 0 0,0 0 0,0-1 0,0 1 0,0 0 0,0 0 0,-1 0-1,1 0 1,0-1 0,0 1 0,0 0 0,0 0 0,0 0 0,-1 0 0,1 0-1,0 0 1,0-1 0,0 1 0,-1 0 0,1 0 0,0 0 0,0 0 0,0 0-1,-1 0 1,1 0 0,-21-1 1139,20 1-1063,-31 0 1043,17-1-441,0 0 0,-1 2 0,1 0 0,0 1 0,-17 3 0,38-5 3162,13 1-3956,427 2 287,438-6 84,-795 2-295,-78 0-168,-11-2 6,-10 1-384,-132-6-7408,71 3 4408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3:4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97 174 4194,'0'0'6264,"-17"-7"-5141,-51-20-237,57 21-19,10 3-521,12 2-277,-7 1 68,458-36 745,-273 27-688,-109 4-85,347-26 446,-411 29-503,-11 2-21,1-1 1,0 1 0,0-1 0,-1 0 0,10-4 0,-14 4 55,0 1 0,0-1 1,0 0-1,0 0 1,-1 1-1,1-1 1,0 0-1,-1 0 0,1 0 1,0 0-1,-1 0 1,1 0-1,-1 0 0,0 0 1,1 0-1,-1 0 1,0 0-1,1-2 0,-1 2-57,0-1 0,0 1-1,0 0 1,1 0-1,-1 0 1,0 0-1,1 0 1,-1 0-1,1 0 1,-1 0 0,1 0-1,0 1 1,-1-1-1,1 0 1,0 0-1,0 0 1,-1 1-1,3-2 1,-1 2 111,-2 0-154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2:4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4082,'0'0'4573,"17"1"-4363,497 25 2451,-89-6 84,-23-7-2428,-418-23-2609,-22-3-1403,-15 3-504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2:4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7251,'0'0'1846,"26"0"-757,385 0 1435,-199-1-1577,295 6 624,-497-4-1544,182 18 349,-189-19-117,-42 1-624,-19-3-4011,18-6-530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3:4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2 130 3025,'0'0'5971,"-1"0"-5929,1-1 0,0 1 0,0 0 0,0 0 0,0-1 0,0 1 0,0 0 0,0 0 0,0-1 0,0 1 1,0 0-1,0-1 0,0 1 0,0 0 0,0-1 0,0 1 0,0 0 0,0 0 0,0-1 0,0 1 0,0 0 0,0-1 0,0 1 0,1 0 0,-1 0 0,0-1 0,0 1 0,0 0 0,1 0 0,-1 0 0,0-1 0,0 1 0,0 0 0,1 0 0,-1 0 0,1-1 0,649-42 1773,-201 5-863,-373 33-933,73-2 55,-149 6-71,0 1-1,0 0 0,1 0 1,-1-1-1,0 1 0,0 0 0,0 0 1,0-1-1,0 1 0,0 0 1,0-1-1,0 1 0,0 0 0,0 0 1,0-1-1,0 1 0,0 0 0,0-1 1,0 1-1,0 0 0,0 0 1,0-1-1,0 1 0,0 0 0,0 0 1,0-1-1,0 1 0,-1 0 0,1 0 1,0-1-1,0 1 0,0 0 1,-1-1-1,-2 0-176,0 0 0,0 0 0,0 0 0,0 0 0,0 0 0,0 1 0,0-1 0,0 1 0,0 0 0,-5 0 0,-11 0-983,-39-5-2874,-15 0-2148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3:4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6755,'0'0'5296,"23"-4"-4880,227-24 584,821-54 1658,-1012 75 861,-82 7-7345,-21 1-688,-17 1-3412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0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3698,'0'0'8830,"0"-6"-5337,1 23-3467,1 1 1,1-1 0,1 0 0,0 0-1,7 16 1,-3-8 137,7 36 0,-9-27 77,-3-21-100,0 1 0,1 24 0,24-40 1855,4-10-1852,41-22 0,-5 3-24,98-38 215,171-76-235,-332 144-96,7-7 67,-11 6-15,-1 2-51,0-1 0,0 1 0,0-1 0,1 1 1,-1 0-1,0-1 0,0 1 0,1-1 0,-1 1 0,0 0 1,1-1-1,-1 1 0,0-1 0,1 1 0,-1 0 1,0 0-1,1-1 0,-1 1 0,1 0 0,-1 0 1,0-1-1,1 1 0,0 0 0,4 0-2134,-7 38-12888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1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4130,'0'0'7395,"0"-4"-6421,-1-5 168,4 17 402,7 22-1026,9 5-295,6 12-94,-2 1-1,21 63 0,-43-103-96,-1-7-20,0 0 1,0-1 0,0 1-1,0-1 1,0 1-1,0 0 1,0-1 0,0 1-1,1-1 1,-1 1 0,0-1-1,0 1 1,0 0 0,1-1-1,-1 1 1,0-1 0,0 1-1,1-1 1,-1 1-1,0-1 1,1 1 0,-1-1-1,1 0 1,-1 1 0,1-1-1,-1 0 1,1 1 0,-1-1-1,1 0 1,-1 1 0,1-1-1,-1 0 1,1 0-1,-1 0 1,1 1 0,0-1-1,0 0 231,0 0-116,0 0-1,0 0 1,0 0-1,1 0 1,-1 0-1,0-1 1,0 1-1,0 0 1,0-1-1,0 1 1,1 0 0,-1-1-1,2-1 1,165-119 16,-51 39-60,289-183 195,-403 261-1079,-9 4 15,-19 7-1541,-28 18-3900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1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6307,'0'0'8076,"-1"-4"-7740,1 3-318,0 0 0,-1 0 0,1 0 0,0 0 0,0 0 0,0 0 0,0 0 0,0-1 0,0 1 0,0 0-1,1 0 1,-1 0 0,0 0 0,1 0 0,-1-1 0,6 3-11,-5-1 22,6 3-26,-1-1 0,1 1 0,-1 1 0,0-1 1,0 1-1,0 0 0,-1 0 0,1 1 0,-1 0 1,0 0-1,0 0 0,-1 0 0,5 7 1,7 11 50,25 46 1,-24-36 4,-2 1-1,22 67 0,-31-81-25,-2 1 0,0 0 0,-1 0 0,-1 0 0,-1 1 0,-3 31 0,2-49 40,-1-1 0,0 1-1,1-1 1,-1 1 0,-1-1 0,1 0 0,0 0 0,-1 1 0,0-1 0,1 0-1,-1 0 1,-1 0 0,1-1 0,0 1 0,-1-1 0,-4 5 0,0-2-161,-1 0-1,1-1 1,-1 1 0,0-2 0,-13 5-1,16-7-1407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1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143 140 688,'0'0'5832,"-15"0"-4863,-3-1-693,-3-1 317,0 1 1,-37 3 0,49 0 1088,13 0 355,22-1-1155,-26-1-905,773 3 1315,-568-4-1061,574-42 402,0-53-57,-772 94-461,-15 0-304,-17 1-604,-87 1-5173,31 0 1482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1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97 114 1713,'0'0'4839,"-5"-4"-4038,1 0-579,0 1 1,-1 0-1,1 0 1,-1 0-1,1 1 0,-1 0 1,0 0-1,0 0 1,0 0-1,0 1 1,0 0-1,-6-1 1,-13 0 3883,28 2-3912,1588-18 1250,-1574 18-1418,761-33 881,-718 26-562,-61 7-400,0 0 1,-1 0-1,1 0 1,0 0-1,0 0 1,0 0-1,-1 0 1,1-1-1,0 1 1,0 0-1,0 0 1,0 0-1,-1 0 1,1 0-1,0-1 1,0 1-1,0 0 1,0 0-1,0 0 1,0 0-1,0-1 1,-1 1-1,1 0 1,0 0-1,0-1 1,0 1-1,0 0 1,0 0-1,0 0 1,0-1-1,0 1 1,0 0-1,0 0 1,0 0-1,0-1 1,0 1-1,0 0 1,0 0-1,1 0 1,-1-1-1,0 1 1,0 0-1,0 0 1,0 0-1,0-1 1,0 1-1,0 0 1,1 0-1,-1 0 1,0 0-1,0 0 1,0-1-1,0 1 1,1 0-1,-1 0 1,0 0-1,0 0 1,0 0-1,1 0 1,-1 0-1,-84-7-6929,13 4 2139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1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99 2625,'0'0'6192,"-18"5"-4799,-27 8-580,28-5-225,16-6-41,8-1 248,698-23 4112,-287 5-4020,-323 14-744,452-17 468,-4-26 31,-521 44-458,-17 2-68,0 0 0,0 0 0,0-1 0,0 0 0,0 0 0,0 0 0,0 0 0,0-1 0,0 0 0,0 0 0,4-3 0,-8 5 223,-7-2-2479,-74 2-5279,13 0-662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1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5202,'0'-2'8692,"1"10"-6611,3 7-2016,0 0 0,1 0 0,1 0-1,9 18 1,6 14 121,-9-17-44,-3-7 162,-1 0 0,9 38 0,-16-60-258,-1-1 1,0 1-1,0-1 1,1 1 0,-1-1-1,0 1 1,1-1-1,-1 1 1,0-1-1,1 0 1,-1 1 0,1-1-1,-1 0 1,0 1-1,1-1 1,-1 0-1,1 0 1,-1 1 0,1-1-1,-1 0 1,1 0-1,-1 0 1,1 0-1,0 1 1,-1-1 0,1 0-1,-1 0 1,1 0-1,21-1 875,-21 1-941,18-4 173,1 0 1,-1-1-1,0-1 0,21-10 0,0 1-46,325-131 335,-202 79-215,-151 62-153,-6 3 124,0-1 0,1 0 1,-1 0-1,0 0 1,0-1-1,7-5 601,-43 9-8472,-23 0-430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1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20 176,'0'0'6176,"-39"0"-4228,-18 0 1378,51 0-1654,8 0-288,33 0-731,1516 6-394,-778-5-859,-803-7-1824,8 0 718,-27-1-1760,-11 0-747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15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 1809,'0'0'5184,"-7"0"-4325,-20-2-115,21 2 35,6 0-16,1258 20 2076,-444-2-828,-723-18-1356,-65 0 1798,-26-13-3637,0 5-4686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2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5491,'0'0'7083,"1"-3"-6438,-1 2-631,0 1 0,0 0-1,0-1 1,0 1 0,0-1 0,0 1-1,1 0 1,-1-1 0,0 1-1,0 0 1,0-1 0,1 1-1,-1 0 1,0-1 0,0 1-1,1 0 1,-1-1 0,0 1-1,0 0 1,1 0 0,-1-1 0,0 1-1,1 0 1,-1 0 0,0-1-1,1 1 1,-1 0 0,1 0-1,-1 0 1,0 0 0,1 0-1,-1 0 1,1 0 0,-1 0-1,0 0 1,1 0 0,-1 0 0,1 0-1,12 18 425,9 24 621,-9-14-712,1-1 0,2 0-1,34 44 1,-49-70-191,0 0 0,1 0 0,-1 0 0,0-1 0,0 1 0,0 0 0,0-1 0,0 1 0,1-1 1,-1 1-1,0-1 0,1 0 0,-1 1 0,0-1 0,1 0 0,-1 0 0,0 0 0,1 0 0,-1 0 0,0 0 0,3-1 0,31-10-579,-21 6 692,207-66 9,266-91-188,-413 133-93,-14 6-126,99-26-1,-156 49-1781,-5 1 485,-12 3-468,-25 9-1521,-31 13-3559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5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17 608,'0'0'3810,"-32"2"803,20-2-1406,29 0-2572,805 3-302,-811-3-310,2 0-10,0 1 0,0-2-1,-1 0 1,1 0 0,0-2 0,-1 1 0,15-6-1,-24 6-92,-3 0-1568,-21-1-6481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5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1553,'0'0'3711,"-5"0"-2959,0 1-447,-12 1 3994,18-2-4283,-1 0-1,0 1 1,0-1 0,0 1 0,0-1 0,1 0 0,-1 1 0,0-1 0,0 0 0,0 1-1,1-1 1,-1 0 0,0 0 0,1 1 0,-1-1 0,0 0 0,1 0 0,-1 1 0,0-1-1,1 0 1,-1 0 0,1 0 0,-1 0 0,0 1 0,1-1 0,-1 0 0,1 0 0,-1 0 0,0 0-1,1 0 1,-1 0 0,1 0 0,-1 0 0,0 0 0,1-1 0,423 10 1248,-269-10-711,180 1 410,-329 0-866,11-3 4250,-13 3-3967,-28-3-9139,-9-6 1523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5:5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0,'0'0'3265,"-5"0"-2686,-59 2 4949,65-1-5042,3 0-451,1 0 0,-1 0 0,1 0 0,-1-1 0,1 0 0,5 0 0,12 0 32,766 13 3436,-578-14-136,-310-8-8794,48 6 1209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1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4530,'0'0'8689,"-2"-2"-8144,1-2-342,7 3-165,9 3-50,14 11 92,46 25 1,-3-1 41,56 12-26,-118-44 1894,-11-3-1921,1 1 0,0-1 0,-1 1 1,0-1-1,0 0 0,1 1 0,-1-1 0,-1 0 0,1 0 0,0 0 0,0 0 0,-1 0 1,1 0-1,-1 0 0,0 0 0,-1 1 0,-37 27-279,25-19 323,-12 10-81,-16 12-45,-81 48-1,121-80-92,-2 1-44,1 1 1,0-1-1,0 1 1,0 0 0,-5 5-1,7-7-208,1 0 0,0 0-1,0 1 1,1-1 0,-1 1-1,0-1 1,0 0 0,1 1-1,-1 0 1,1-1 0,-1 1-1,0 2 1,1 6-4991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0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2721,'0'0'3450,"-11"1"-2826,-34 4 187,34-4-173,14-1 18,906 0 9101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0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1473,'0'0'3281,"-4"0"-2705,-10 0-2,11 0 1728,5 0-2331,180 11 111,-47 0 95,179 4 564,171 8 19,-1-24 1164,-314-18-1312,-107 11-389,-159 5-6449,22 3 1517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37 3169,'0'0'4306,"-5"0"-3855,-43 0 3925,58 0-4544,1328 0 1886,-1257 0-1204,0-3 0,0-3 0,86-19 1,-225 23-6142,-3 2 419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0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28 2145,'0'0'4293,"-13"1"-3613,-39 6-179,95-3 1631,454-19-400,-124 1-767,430 9 2049,-767 4-1765,-36 1-1313,0 0 0,0 0 0,0 0 1,0 0-1,0-1 0,0 1 0,0 0 1,0 0-1,0 0 0,0 0 1,0-1-1,0 1 0,0 0 0,0 0 1,-1 0-1,1 0 0,0-1 0,0 1 1,0 0-1,0 0 0,0 0 1,0 0-1,0 0 0,0 0 0,-1-1 1,1 1-1,0 0 0,0 0 0,0 0 1,0 0-1,0 0 0,-1 0 0,1 0 1,0 0-1,0 0 0,0 0 1,0 0-1,0 0 0,-1 0 0,1-1 1,0 1-1,0 0 0,0 0 0,0 1 1,-1-1-1,1 0 0,0 0 1,0 0-1,0 0 0,0 0 0,-1 0 1,1 0-1,0 0 0,0 0 0,0 0 1,-1 0-1,-19 0-5346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53 1313,'0'0'8454,"-15"-3"-6912,-48-7-267,47 5-567,23 3-609,-5 2-89,333-27 1149,-228 21-621,-228 6-2881,116 0 2278,2 0 44,1 0 0,-1 0 1,1 0-1,-1 1 1,1-1-1,-1 1 0,1-1 1,-1 1-1,1 0 1,0 0-1,-1 0 0,-3 2 3528,6 1-2827,-13 118-461,13 151-267,0-264-487,1 0 0,-1 0 0,2 0 0,2 9 1,8 17-5572,-2-15-745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3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5539,'0'0'6024,"-16"11"-5464,4-3-474,6-6-68,1 1 0,0 0 0,0 0 0,0 0 0,1 1 0,-1-1 0,1 1 0,0 0 0,0 1 0,0-1 0,0 1 0,1 0 0,0-1 0,0 2 0,0-1 0,1 0 0,-1 0 0,1 1-1,-2 9 1,-1 29 56,2 0 0,2 1 1,6 62-1,-4-98-111,0 0 1,1 0 0,0 0-1,1 0 1,0-1 0,0 1-1,1-1 1,0 0 0,0 0-1,1 0 1,0 0 0,1-1-1,-1 0 1,1 0 0,1-1-1,-1 1 1,11 6 0,-9-7-453,0-1-1,1 0 1,-1 0 0,1-1 0,0 0 0,0-1 0,0 0-1,1 0 1,-1-1 0,11 1 0,21-1-3316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3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7587,'0'0'5398,"-2"13"-5113,-7 233 3616,10-249-3882,-1 0 0,1 0 1,-1 0-1,1 0 1,0 0-1,0 0 1,1 0-1,-1 0 0,1 0 1,3-4-1,23-29-11,-20 26 11,-4 5-32,0 0 0,0 0 0,1 0 1,0 1-1,-1-1 0,1 1 0,1 1 1,-1-1-1,1 1 0,-1-1 0,1 2 1,0-1-1,0 1 0,0-1 0,0 2 0,0-1 1,1 1-1,-1 0 0,1 0 0,-1 1 1,1-1-1,10 2 0,-14 0 0,0 0 0,0 0 1,-1 0-1,1 0 0,-1 0 0,1 0 0,-1 1 0,0-1 0,1 1 0,-1 0 0,0 0 1,0-1-1,0 1 0,0 1 0,0-1 0,-1 0 0,1 0 0,-1 1 0,2 2 0,4 7-4,-1 1 0,6 21-1,-10-28 19,3 10-221,0 1 1,-2 0 0,0 0 0,1 20-1,-2 34-6263,-2-44 1625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7924,'0'0'7667,"115"67"-7523,-91 1 288,-5 18-79,-8 13 31,-9-1-192,-2 1-192,-8-7 0,-37-1-32,-17-2-3554,-12-7-2609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4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19 6147,'0'0'7462,"-6"-4"-6819,4 2-536,-17-9 184,18 11-280,0-1 0,1 1 0,-1 0 0,0 0 0,0-1 0,0 1 0,0 0 0,0 0 1,0 0-1,0 0 0,0 0 0,0 0 0,0 0 0,0 1 0,0-1 0,0 0 0,0 0 0,0 1 0,0-1 0,0 1 0,0-1 1,1 1-1,-1-1 0,-1 2 0,-4 3 82,1 1 1,0 1 0,1-1-1,-1 1 1,1 0-1,0 0 1,-5 13 0,-18 61 668,21-61-579,-6 23-24,2 1 0,2 1 1,2-1-1,2 1 0,3 79 0,3-104-152,0 0 0,2 0 0,1 0 0,0-1 0,2 1 0,0-1 0,1-1 0,0 1 0,2-1 0,0-1 0,1 0 0,1 0 0,1-1 0,0-1 0,21 20 0,-26-29-24,-1 0 0,1-1-1,0 0 1,1 0 0,-1 0 0,1-1-1,0-1 1,0 0 0,0 0 0,0 0-1,11 1 1,2-2-830,0 0-1,0-1 1,37-4 0,-47 2-419,0-1 1,21-5-1,20-15-4115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44 7571,'0'0'5518,"-3"24"-4630,-1 0-676,-2 11 99,2 0 1,0 47 0,4-67-236,-1 17 49,2 0 0,1 0 1,1 0-1,10 40 0,-9-60 188,-4-23 299,-1-4-627,-5-99 108,-1-98-165,8 202 69,-1 1-1,1 0 1,1 0-1,0-1 1,0 1-1,4-11 1,-5 18-5,0 0 0,0-1 0,0 1 0,0-1 0,1 1 0,-1 0 0,1 0 0,-1 0 0,1 0 0,0 0 0,0 0 0,0 0 0,0 1 0,0-1 0,0 1 0,0-1 0,1 1 0,-1 0 0,0 0 0,1 0 0,-1 0 0,1 0 0,-1 0 0,1 1 0,0-1 0,3 1 0,-1 0-8,0 1-1,0-1 1,-1 1-1,1 0 1,0 0 0,-1 1-1,1 0 1,-1-1-1,1 1 1,-1 1 0,0-1-1,0 1 1,0-1 0,0 1-1,5 6 1,4 4 1,-2 1 0,20 28 0,-16-22-41,48 77-61,-27-40-1685,3-2-4304,-29-44 2467,0-9-851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4882,'0'0'7793,"5"-1"-7761,-2 1-29,0 0-1,0-1 1,0 2-1,0-1 0,0 0 1,0 1-1,0-1 1,0 1-1,0 0 1,0 0-1,-1 0 1,1 0-1,0 0 1,3 3-1,0 0 11,0 1-1,0-1 1,0 1 0,-1 1-1,8 9 1,-4-5 2,-2 1 1,0 0-1,0 1 1,-1 0 0,0 0-1,7 22 1,-11-25-4,1 1 1,-2 0 0,1 11-1,-1-19-7,-1-1 0,0 1 0,0 0 0,0 0 0,0 0 0,0 0 0,0 0 0,-1 0 0,1 0 0,-1 0 0,1 0 0,-1 0 0,0-1 0,1 1 0,-1 0 0,0 0 0,0-1 0,-1 1 0,1-1 0,0 1 0,0-1 0,-3 3 0,-2-2 47,1 0 1,0 0-1,-1-1 0,1 0 1,-1 0-1,0 0 0,-10 0 1,-43-4 270,59 3-322,-1-1 1,0 1-1,0 0 1,0 0-1,0 0 1,1 0-1,-1-1 1,0 1-1,0-1 1,0 1-1,1 0 1,-1-1-1,0 1 1,1-1-1,-1 1 1,0-1-1,1 0 1,-1 1-1,0-1 1,1 0-1,-1 1 0,1-1 1,0 0-1,-1 0 1,1 1-1,0-1 1,-1 0-1,1 0 1,0 0-1,0 0 1,-1 1-1,1-1 1,0 0-1,0 0 1,0 0-1,0 0 1,0 0-1,1 0 1,-1 1-1,0-1 1,0 0-1,1-1 1,0-1-6,0 0-1,0 0 1,0 1 0,0-1-1,0 0 1,1 1 0,0-1-1,-1 1 1,1-1 0,0 1-1,0 0 1,5-4 0,18-10-16,0 1 1,2 1-1,0 2 1,45-15-1,52-25 118,-122 50 38,1 1 0,-1-1 0,0 0 1,0 1-1,0-1 0,0 0 0,0-1 1,0 1-1,0 0 0,-1 0 0,1-1 0,-1 1 1,3-5-1,-4 6-76,0 0 0,1 0 0,-1 0 0,0 0-1,0 0 1,0 0 0,1 0 0,-1 0 0,0 0 0,0 0 0,0 0 0,-1 0 0,1 0 0,0 0 0,0 1-1,0-1 1,-1 0 0,1 0 0,0 0 0,-1 0 0,1 0 0,-1 0 0,1 1 0,-1-1 0,1 0 0,-1 0-1,0 1 1,1-1 0,-1 0 0,0 1 0,0-1 0,1 1 0,-1-1 0,0 1 0,0-1 0,0 1-1,0-1 1,0 1 0,0 0 0,0 0 0,-1-1 0,1 1-36,-1 0 1,1-1-1,0 1 0,0 0 1,0 0-1,0 0 0,-1 0 1,1 0-1,0 0 0,0 0 1,0 0-1,0 1 1,-1-1-1,1 0 0,0 1 1,0-1-1,0 1 0,0-1 1,0 1-1,0 0 0,0-1 1,0 1-1,0 0 0,0 0 1,1-1-1,-1 1 0,0 0 1,0 0-1,1 0 0,-1 0 1,0 0-1,1 0 0,-1 0 1,0 2-1,-1 4-65,0 0 0,0 0 0,1 0-1,-1 11 1,0-7 113,-1 9-73,1 0 0,1-1 0,1 1 0,1 0 1,3 26-1,-2-34-9,1-1 1,0 0-1,1 0 1,0-1-1,1 1 1,0-1-1,0 1 1,1-2-1,1 1 1,11 14-1,-4-9-293,0-1 0,1 0 0,1-1 0,22 15-1,-17-16-923,-1 0-1,1-2 0,32 12 0,37 5-5377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5442,'0'0'9461,"-42"22"-9397,12 36 304,1 2-224,8-2-16,-1 0-16,3-8-96,1-2-16,-1-7-1440,3-7-1586,3-10-912,7-12-2080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7059,'0'0'7188,"24"26"-6868,-6 20-16,1 2 32,-5 3 16,-4-3-176,1 0 32,-3 0-176,-5 0-64,2 0-144,-2-4-1985,7-6-1713,9-14-1680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61 7603,'0'0'1121,"-25"-7"589,-2-2-1050,10 3-218,-1 0 0,-1 2 0,1 0 0,-1 1 0,0 1 0,-26 0 0,36 1-295,1 2 1,0-1-1,-1 1 1,1 1-1,0-1 1,-1 2-1,1-1 1,0 1-1,-13 6 1,16-6-119,0 1 0,-1 0 0,1 0 0,0 0 1,1 0-1,-1 1 0,1 0 0,0 0 0,0 0 1,1 0-1,-1 1 0,1 0 0,-3 7 0,3-4-25,0 0-1,0 1 0,1-1 0,0 0 1,0 1-1,1-1 0,1 1 0,0 0 1,1 14-1,-1-19-10,1 0 1,0 0-1,0 0 1,0 0-1,0 0 1,1 0-1,0-1 0,0 1 1,0-1-1,1 1 1,-1-1-1,1 0 1,0 0-1,0 0 0,1 0 1,-1-1-1,1 1 1,0-1-1,6 5 1,-2-4-20,1 0 0,0-1 0,0 0 0,0 0 0,0-1 0,1 0 0,12 1 0,2-1-254,42-3-1,-62 0 278,0 1 0,0-1 0,-1 0 0,1 0 0,0 0 0,-1 0 0,1-1-1,-1 1 1,1-1 0,-1 0 0,1 0 0,-1 0 0,0 0 0,0-1 0,0 0 0,-1 1 0,1-1-1,-1 0 1,1 0 0,-1 0 0,0-1 0,0 1 0,2-5 0,0-1 276,-1 0 0,0-1 0,0 1 0,-1-1 0,0 1 0,-1-1 0,0 0 0,0-11 0,-1 21-253,0 0 0,0 0 0,0 0 0,0 0 0,0 0 0,0-1 1,0 1-1,0 0 0,0 0 0,0 0 0,0 0 0,0 0 0,0-1 0,0 1 1,0 0-1,0 0 0,0 0 0,1 0 0,-1 0 0,0 0 0,0 0 0,0-1 0,0 1 1,0 0-1,0 0 0,1 0 0,-1 0 0,0 0 0,0 0 0,0 0 0,0 0 1,0 0-1,1 0 0,-1 0 0,0 0 0,0 0 0,0 0 0,0 0 0,0 0 1,1 0-1,-1 0 0,0 0 0,0 0 0,0 0 0,0 0 0,0 0 0,1 0 0,-1 0 1,0 0-1,0 0 0,0 1 0,0-1 0,0 0 0,0 0 0,1 0 0,-1 0 1,8 7-259,7 15 304,-4-6-899,1 0 1,17 19 0,-23-30 144,-1 0 1,1 0-1,0-1 1,0 0-1,0 0 1,1 0-1,-1-1 1,1 0-1,0 0 1,7 2 0,21 3-3126</inkml:trace>
  <inkml:trace contextRef="#ctx0" brushRef="#br0" timeOffset="1">782 3 5491,'0'0'10097,"-19"-1"-9483,5 0-562,0 0 0,-1 1 0,-16 3 0,30-3-50,-1 0-1,1 1 0,0-1 1,0 1-1,0-1 0,-1 1 1,1-1-1,0 1 1,0 0-1,0-1 0,0 1 1,0 0-1,0 0 0,0 0 1,0 0-1,1 0 1,-1 0-1,0 0 0,0 0 1,1 0-1,-1 0 0,1 1 1,-1-1-1,0 2 1,0 2 1,1-1-1,-1 1 1,1-1 0,0 1 0,1 5 0,-1 1 12,0-2-2,0 0 1,0 1-1,1-1 0,0 0 1,0 0-1,1 0 0,1 0 1,-1 0-1,2 0 0,-1-1 1,1 1-1,8 12 0,18 22 128,-12-18-74,20 36 0,-31-43-22,-7-18-35,0 1-1,0-1 0,1 1 1,-1-1-1,0 1 0,0-1 1,0 1-1,0-1 1,0 1-1,0-1 0,0 1 1,0-1-1,0 1 1,0-1-1,0 1 0,0 0 1,0-1-1,0 1 0,-1-1 1,1 0-1,0 1 1,0-1-1,0 1 0,-1-1 1,1 1-1,0-1 1,-1 1-1,1-1 0,0 0 1,-1 1-1,1-1 0,-1 0 1,1 1-1,-1-1 1,-18 3 67,0-1-1,0-1 1,-37-3 0,9 1-408,40 1-165,-34-2-712,23-5-1595,17 7 2514,1 0-1,-1-1 0,1 1 0,-1-1 0,1 1 0,-1-1 1,1 1-1,0-1 0,-1 1 0,1-1 0,0 0 0,-1 1 1,1-1-1,0 0 0,-1 1 0,1-1 0,0 0 1,0 1-1,0-1 0,0 0 0,0 0 0,0-8-5478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6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7684,'0'0'10708,"0"27"-10483,0 21-145,5 5 336,3 0-368,1-5 48,-4-2-96,0-5-112,-5-5-64,3-3-1633,-3-4-1169,3-12-2048,-3-7-1921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8708,'0'0'2545,"31"0"-1638,104-4-557,-117 3-329,8 2-6,0-3-1,0 0 1,41-9 0,-64 11-3,0-1 1,-1 1-1,1-1 0,-1 0 1,0 0-1,1 0 1,-1 0-1,0-1 0,1 1 1,-1 0-1,0-1 1,0 0-1,0 1 0,0-1 1,-1 0-1,4-4 1,-3 3 161,-1 0 0,0 0 0,0 0 0,0 0 0,-1 0 0,1-1 0,-1 1 0,1 0 0,-1 0 0,0-1 0,0 1 0,-1-6 0,0 8-125,1 0 0,0-1 1,-1 1-1,1 0 0,-1 0 0,1 0 0,-1 0 1,1 0-1,-1 0 0,0 0 0,1 0 0,-1 0 1,0 0-1,0 0 0,0 0 0,0 0 0,0 1 1,0-1-1,0 0 0,0 1 0,0-1 0,0 1 1,0-1-1,-1 1 0,1 0 0,0-1 1,-2 1-1,-35-4 560,35 4-563,1 1-45,1-1-1,-1 0 1,1 1 0,0-1-1,-1 1 1,1-1 0,0 1-1,0-1 1,-1 1 0,1 0 0,0 0-1,0 0 1,0 0 0,0 0-1,0 0 1,0 0 0,0 0 0,0 0-1,0 0 1,0 0 0,1 1-1,-1-1 1,0 0 0,1 0 0,-1 1-1,1-1 1,0 1 0,-1-1-1,1 2 1,-2 6-19,0 0 0,1 1 0,0 10 0,0-7-7,1-1 0,0 1 0,0-1 0,2 0 0,3 19-1,-4-27-200,1 0 0,-1 0 0,1 0 0,0-1 0,0 1-1,0-1 1,1 1 0,3 4 0,-2-5-478,-1 0 0,1 0 0,0 0 0,0 0 1,0-1-1,0 1 0,0-1 0,7 2 0,16 4-5515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8404,'0'0'7862,"13"2"-7761,-7-1-93,0-1-4,0 0 0,0 1 0,0 0 0,0 0 0,-1 1 0,1 0 0,0 0 0,-1 0 0,1 1 0,-1-1 0,0 1 0,0 1 0,0-1 0,0 1 1,4 5-1,-1 0 12,-1 0 0,0 1 0,-1 0 0,0 0 0,-1 1 0,0 0 0,-1 0 0,0 0 0,-1 0 0,0 1 0,0-1 0,-1 1 0,-1 0 0,0-1 0,-1 1 0,0 0 0,-3 16 0,3-27-9,0 0 1,-1-1-1,1 1 1,-1 0 0,1 0-1,-1 0 1,1-1-1,-1 1 1,0 0 0,0-1-1,1 1 1,-1-1-1,0 1 1,0 0 0,1-1-1,-1 0 1,0 1-1,0-1 1,0 0-1,0 1 1,0-1 0,0 0-1,1 0 1,-1 0-1,0 1 1,0-1 0,0 0-1,-2-1 1,-37 1 220,26-1-111,12 1-84,-1 0 0,0 0 0,1 0 0,-1 0 0,0-1 0,1 0 0,-1 1 0,1-1 0,-1 0-1,1 0 1,-1 0 0,1-1 0,0 1 0,0 0 0,-1-1 0,1 0 0,0 1 0,-3-5 0,3 3 38,-1-1 1,1 1-1,0-1 1,0 0-1,1 0 1,-1 0-1,1 0 1,0 0 0,0 0-1,0 0 1,0 0-1,1-5 1,-1-1-15,0-1 0,1 1 0,3-21 0,-2 26-61,0 1 0,0-1-1,1 1 1,0-1-1,0 1 1,0-1 0,0 1-1,1 0 1,-1 0-1,1 0 1,4-5 0,5-3-187,1 1 0,0-1 0,1 2-1,0 0 1,1 1 0,17-9 0,56-19-6016,-52 24-359</inkml:trace>
  <inkml:trace contextRef="#ctx0" brushRef="#br0" timeOffset="1">329 0 8084,'0'0'8676,"8"34"-8676,3 2 0,-1 5-16,-10 2-1729,3-2-1265,-3-5-1936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9412,'0'0'7577,"-1"8"-7561,-1 2-12,0 0-1,2 1 1,-1-1-1,1 1 1,0-1-1,1 0 1,0 1 0,1-1-1,0 0 1,1 0-1,5 13 1,11 12-2,4 10 265,-23-45-255,0 0-1,0 1 1,0-1-1,0 0 1,1 1-1,-1-1 1,0 0-1,0 0 1,0 1 0,0-1-1,-1 0 1,1 1-1,0-1 1,0 0-1,0 0 1,0 1-1,0-1 1,0 0-1,0 0 1,0 1-1,-1-1 1,1 0-1,0 0 1,0 1-1,0-1 1,-1 0 0,1 0-1,0 0 1,0 1-1,0-1 1,-1 0-1,1 0 1,0 0-1,0 0 1,-1 0-1,1 0 1,0 1-1,-1-1 1,-13 3 39,10-3 3,-84 10-1863,28-8-2889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8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7363,'0'0'2938,"32"0"-2479,197 0-99,-131 0-2727,-112 0 2476,6 0 320,0 0 0,0 0 0,-16 3 0,23-3-376,1 0-1,-1 1 0,1-1 1,-1 0-1,1 1 0,-1-1 1,1 0-1,0 1 0,-1-1 1,1 0-1,0 1 0,-1-1 1,1 1-1,0-1 0,-1 1 1,1-1-1,0 1 0,0-1 1,0 1-1,-1-1 0,1 1 1,0 0-1,0-1 0,0 1 1,0 0-1,0 17 130,0-12 7,-13 352 3095,8-322-3557,-3 54 438,11-32-4931,1-42 257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8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7860,'0'0'1963,"0"21"-117,-2 138 1449,0-118-2619,0-11-145,2 1 1,4 39 0,-3-68-526,-1 0 0,1-1 0,-1 1 0,1 0 0,0 0 1,-1 0-1,1-1 0,0 1 0,0 0 0,0-1 1,1 1-1,-1-1 0,0 0 0,0 1 0,1-1 0,-1 0 1,1 0-1,-1 1 0,1-1 0,0 0 0,-1-1 0,1 1 1,0 0-1,0 0 0,0-1 0,-1 1 0,5 0 1,-2-1 5,0 1 0,0-1 0,1 0 1,-1 0-1,0-1 0,1 1 0,-1-1 1,0 0-1,0 0 0,1 0 0,6-3 1,1-3 30,0-1 1,0-1 0,-1 1-1,20-21 1,-17 16 43,0 0 1,28-18-1,-42 31-98,0 0 1,1 0-1,-1 0 0,0 0 0,1 0 1,-1 0-1,1 0 0,-1 0 1,0 1-1,1-1 0,-1 0 1,0 0-1,1 0 0,-1 0 0,0 1 1,1-1-1,-1 0 0,0 0 1,0 0-1,1 1 0,-1-1 1,0 0-1,0 1 0,1-1 0,-1 0 1,0 0-1,0 1 0,0-1 1,1 0-1,-1 1 0,0-1 1,0 0-1,0 1 0,7 15-83,-6-14 64,2 6 31,0 0 0,1 0 1,0 0-1,1 0 0,0-1 1,7 9-1,-8-12-8,-1-1 0,0 0 0,1 0 0,0 0 0,0 0 0,-1-1 0,2 1 0,-1-1 0,0 0 0,0 0 0,1-1 0,-1 1 0,1-1 0,5 1 0,6 0-64,0 0 0,0-1 1,0-1-1,0 0 0,0-1 1,0-1-1,16-4 0,-25 5 73,-1-1-1,0 0 0,0-1 0,0 1 1,0-1-1,0-1 0,-1 1 0,0-1 1,1 1-1,-1-2 0,0 1 0,-1 0 1,1-1-1,-1 0 0,0 0 0,0 0 1,-1-1-1,1 1 0,-1-1 0,2-6 1,-2 4 49,0-1 1,-1 0-1,0 1 1,-1-1-1,0 0 1,0 0-1,-1 0 1,0 0-1,-2-17 1,2 25-45,-1-1 0,1 1-1,0 0 1,0 0 0,-1 0 0,1 0 0,-1 0 0,1 0 0,-1 0 0,0 0 0,1 0 0,-1 0 0,0 0 0,0 1 0,1-1-1,-1 0 1,0 0 0,0 1 0,0-1 0,0 0 0,0 1 0,0-1 0,0 1 0,0-1 0,0 1 0,0 0 0,0-1 0,-1 1 0,1 0-1,0 0 1,0 0 0,0 0 0,0 0 0,0 0 0,0 0 0,-1 0 0,1 0 0,0 1 0,0-1 0,0 0 0,0 1 0,0-1 0,0 1-1,0-1 1,0 1 0,0-1 0,0 1 0,0 0 0,0 0 0,0-1 0,1 1 0,-1 0 0,0 0 0,0 0 0,1 0 0,-2 1-1,-1 6-32,0 0 0,0 0 0,1 1 0,-1-1 0,2 0-1,-1 1 1,1 9 0,1 66-191,0-80 195,0 1-73,0-1 0,1 1 0,-1 0 0,1-1 0,0 1 0,1-1 0,-1 1 0,1-1 0,0 0 0,0 0 0,0 0-1,1 0 1,-1 0 0,1 0 0,3 4 0,-1-4-321,0 0-1,0 0 0,0 0 1,1 0-1,-1-1 0,1 0 1,0 0-1,0 0 0,0-1 1,11 3-1,1-2-1303,0 0 0,1-1 0,31-1 0,6-1-2381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88 141 2625,'0'0'13073,"-3"-6"-12182,1 2-827,-9-12 61,6 17-112,3 13 12,2-12-25,-1 11-23,0 0 0,1 0 0,4 26 1,-3-35 17,0 0 1,1 1-1,0-1 1,-1 0 0,1 1-1,1-1 1,-1 0-1,0-1 1,1 1-1,0 0 1,0-1 0,0 1-1,1-1 1,5 4-1,-4-3 9,1 0 0,0-1 0,1 0 0,-1 0 0,1-1 0,-1 0 0,1 0 0,0-1 0,-1 1 0,1-1-1,0-1 1,0 0 0,0 1 0,0-2 0,0 1 0,7-2 0,-11 1 50,0 0-1,0 0 1,0 0-1,0-1 1,-1 1-1,1 0 1,0-1-1,-1 0 1,1 0-1,-1 0 1,0 0-1,1 0 1,-1 0 0,0 0-1,0-1 1,-1 1-1,1-1 1,0 1-1,-1-1 1,1 0-1,-1 0 1,0 0-1,0 0 1,0 0 0,-1 0-1,2-3 1,1-11 325,-1 0 1,-1 1-1,0-27 1,-1 35-343,0 2-16,0 1-1,0-1 0,-1 1 0,0-1 0,0 1 1,0 0-1,0-1 0,-1 1 0,0 0 0,0 0 1,0 0-1,-1 0 0,0 1 0,0-1 1,0 1-1,0 0 0,-1-1 0,0 1 0,1 1 1,-1-1-1,-1 1 0,1-1 0,-1 1 0,1 0 1,-1 1-1,0-1 0,0 1 0,0 0 1,0 0-1,0 1 0,0-1 0,-9 0 0,4 0-585,0 1 0,0 1 0,0 0 0,0 0 0,0 1-1,-1 0 1,2 0 0,-1 1 0,0 1 0,0 0 0,-13 6 0,-23 17-5924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3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33 3057,'0'0'8148,"-22"-6"-7249,-70-16-152,86 20-689,-1 1 1,1 0-1,-1 1 0,0-1 0,1 1 0,-1 0 0,1 1 0,-1 0 1,1 0-1,-1 0 0,1 1 0,-1 0 0,1 0 0,0 0 1,-6 4-1,1 2-3,0 0-1,1 0 1,0 1 0,1 0 0,-13 15 0,18-19-29,-13 14 13,2 1-1,0 1 1,1 0 0,1 1-1,1 1 1,1 0-1,-12 37 1,17-40-19,0 1 0,1 0 0,2 0 0,0 1 0,1-1 0,1 1 0,1-1 1,1 1-1,5 29 0,-3-36-19,2 0 0,0-1 0,1 0 0,0 0 0,1 0 0,0-1 0,1 0 0,1 0 1,0-1-1,14 15 0,2-1 4,2 0 0,0-2 0,37 24 0,-25-23-43,0-1-1,2-2 1,0-2 0,2-1 0,47 13 0,-39-17-2007,0-3 1,59 7-1,-46-13-2973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1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4338,'0'0'8092,"0"9"-7874,0 51 517,9 248 1921,-9-306-2641,1 1 0,-1-1 0,0 1 0,1 0-1,0-1 1,-1 1 0,1-1 0,0 1 0,0-1 0,1 0-1,-1 0 1,0 1 0,1-1 0,-1 0 0,1 0 0,0 0-1,0 0 1,3 2 0,-1-1 4,1-1 1,0 0-1,0 0 1,0 0-1,0 0 0,0-1 1,1 0-1,8 1 1,71 5 178,139-5 1,-110-3-186,-61 2-12,-33 1 10,0-2 0,-1 0 0,1-1 0,-1 0 0,1-2 0,19-5 0,-37 7-5,0 1 0,1-1 1,-1 0-1,0 0 0,0 0 1,0-1-1,0 1 0,0 0 1,0-1-1,0 1 0,0-1 1,-1 0-1,1 1 0,-1-1 0,1 0 1,-1 0-1,0 0 0,1 0 1,-1 0-1,0-1 0,0-2 1,0 0 11,0 0 0,0 0 1,-1-1-1,0 1 0,0 0 1,0 0-1,-1-1 1,-1-6-1,0 6-15,1 1 1,-1 0-1,0 0 1,0 1-1,-1-1 1,1 0-1,-1 1 1,0-1-1,0 1 0,-6-5 1,-43-40 41,11 11 72,37 34-93,2 3 45,1-1 0,-1 1-1,1-1 1,-1 1 0,1-1 0,0 0-1,0 0 1,0 0 0,0 1 0,0-1-1,0 0 1,-1-3 0,2 4 326,11 9-513,3 9 148,-1 0-1,-1 0 0,0 1 1,-1 1-1,-1-1 0,-1 2 1,0 0-1,-2 0 0,0 0 1,5 31-1,-9-38-29,-1 1 0,-1-1 0,0 0 0,-1 1 1,-2 20-1,1-26-17,-1-1 1,1 0 0,-1 0 0,-1 1-1,0-1 1,0-1 0,0 1-1,-1 0 1,0-1 0,0 0 0,-7 8-1,-87 83-3808,49-55-1749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9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8404,'0'0'3561,"26"2"-2669,84 11-690,-105-11-190,1-1 0,-1 1 1,0 0-1,0 0 0,0 1 0,0 0 0,0-1 0,0 2 0,-1-1 0,0 0 0,1 1 0,-1 0 0,-1 0 0,1 0 0,0 1 0,4 7 0,-2-2 46,-1 1-1,-1-1 1,0 1-1,0 0 0,3 19 1,-3-10 254,-2 0 0,1 36 0,-3-55 19,-2-22 365,1 16-689,0 0 1,1 0-1,0 0 0,0 0 0,0 0 0,1 0 0,-1 0 0,1 1 0,0-1 0,1 0 0,-1 0 0,1 1 0,0-1 0,0 1 0,0-1 0,1 1 0,0 0 0,6-8 0,12-6-26,0 1 0,2 0-1,0 2 1,1 0 0,44-18 0,-68 33 74,1-1 0,0 1 1,0 0-1,0-1 0,-1 1 0,1-1 0,0 1 1,-1-1-1,1 1 0,0-1 0,-1 0 0,1 1 0,-1-1 1,1 0-1,-1 1 0,1-1 0,-1 0 0,1 0 1,-1 1-1,0-1 0,1-1 0,-1 1-19,0 1 0,0-1 0,-1 1-1,1-1 1,0 1 0,0-1 0,-1 1 0,1-1 0,0 1 0,-1 0-1,1-1 1,-1 1 0,1 0 0,0-1 0,-1 1 0,1 0 0,-1 0 0,1-1-1,-1 1 1,1 0 0,-1 0 0,1 0 0,-1 0 0,1-1 0,-1 1-1,1 0 1,-1 0 0,1 0 0,-1 0 0,1 0 0,-1 0 0,1 0-1,-2 1 1,2-1-40,-1 0-1,0 1 0,1-1 1,-1 1-1,0-1 0,1 1 0,-1-1 1,1 1-1,-1-1 0,1 1 1,-1-1-1,1 1 0,-1-1 1,1 1-1,0 0 0,-1-1 1,1 1-1,0 0 0,-1 0 1,1-1-1,0 1 0,0 0 1,0-1-1,0 1 0,0 0 0,0 1 1,-3 24-60,3-23 68,0 7-17,-1 0 1,2 0 0,-1 0 0,1 0-1,1 0 1,2 11 0,-2-17-60,-1 0 1,1 0-1,0 0 0,0 0 0,1-1 1,-1 1-1,1 0 0,0-1 1,0 0-1,0 1 0,0-1 0,0-1 1,1 1-1,0 0 0,-1-1 1,7 3-1,-1-1-730,0-1 1,0 0-1,0 0 0,1-1 0,0-1 1,-1 1-1,1-2 0,0 1 1,10-2-1,18 1-3696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1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29 3249,'0'0'14498,"-3"-3"-14061,-8-4-390,7 12-23,3 27 81,1-13 31,-1 12 304,0-14-251,1-1 1,2 23 0,7-45 23,18-36-108,-21 30-98,1 1-1,0 1 1,8-11-1,-13 19-10,1-1 0,-1 1 0,0 0 1,1 0-1,0 0 0,-1 0 0,1 0 0,0 0 0,0 1 0,0-1 0,0 1 0,0 0 0,0 0 0,0 0 0,0 1 0,6-2 0,-5 2-17,1 0 0,0 0-1,-1 0 1,1 0-1,0 1 1,0 0 0,-1 0-1,1 0 1,-1 0 0,1 1-1,7 3 1,-7-1 18,0 0-1,0-1 1,-1 2 0,1-1 0,-1 0 0,0 1-1,-1 0 1,7 10 0,1 11-34,-10-22 39,0 0 1,1 0 0,-1-1-1,1 1 1,0-1 0,0 1-1,0-1 1,4 5 0,-3-7 10,-1 0 0,1 0 0,0 0 0,-1-1 0,1 1 1,0-1-1,0 0 0,-1 0 0,1 0 0,0 0 0,0-1 1,-1 1-1,1-1 0,4 0 0,2-2 22,1-1 1,-1 0-1,0 0 0,0 0 1,0-1-1,0-1 0,-1 1 1,0-2-1,13-12 0,-8 7 144,-1-1-1,0-1 1,-2 0-1,18-28 1,-28 41-156,1 0 0,-1-1 0,1 1 0,0 0 0,-1 0-1,1 0 1,0-1 0,0 1 0,0 0 0,0 0 0,0 0 0,0 0 0,0 0 0,2-1 0,-2 3-53,0-1 1,0 1-1,0-1 1,0 1 0,0 0-1,-1-1 1,1 1-1,0 0 1,-1 0-1,1-1 1,0 1-1,-1 0 1,1 0-1,-1 0 1,1 0-1,-1 0 1,1 0 0,-1 0-1,0 0 1,1 1-1,3 7-224,22 44-3497,-23-49 2969,0 0-1,0 0 1,0 0-1,1 0 1,-1-1-1,1 1 1,0-1 0,0 0-1,7 4 1,16 3-4567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2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10149,'0'0'7811,"163"183"-7138,-136-77 111,-16 7 0,-11 2-384,-14-9-79,-28-9-321,-17-11-32,-5-6-417,-9-11-2608,-7-18-5011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3:5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1809,'0'0'2697,"-24"0"440,-55 0 2359,72 2-4696,6-1-381,7 1 462,69 5-516,128-4 1,-115-4-142,696 1 710,-906-4-11515,52 4 4226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3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46 2049,'0'0'6675,"-10"4"-5731,-44 16 3502,54-20-4365,12 0 1165,-10 0-1528,252 1 1785,322-2 38,-164-23-791,-406 24-715,-5 0 7,1 0-1,0 0 0,0 0 1,-1-1-1,1 1 1,0 0-1,0-1 0,-1 0 1,1 1-1,-1-1 1,1 0-1,2-1 742,-4-12-4593,-4 3-250,-11-2-1727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3:5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285 2225,'0'0'3647,"1"-10"-2927,-1-33-213,0 42-473,-1 0 0,1 0 1,0 0-1,0 0 0,0 0 0,-1 0 0,1 0 0,0 0 0,-1 0 0,1 0 0,-1 0 1,1 0-1,-1 1 0,0-1 0,1 0 0,-1 0 0,0 1 0,1-1 0,-1 0 0,0 1 1,0-1-1,0 1 0,0-1 0,0 1 0,1-1 0,-1 1 0,0 0 0,0-1 0,-2 1 1,-2-2 166,-7-3-38,1 1 1,-1 0 0,1 1-1,-1 0 1,0 1 0,-13 0-1,-74-1 332,81 3-332,-26-1 160,-117 5 452,136-1-672,0 1 0,0 0 1,1 2-1,-35 13 0,9 2-35,1 3 0,2 3-1,0 1 1,2 2-1,1 2 1,1 2-1,2 2 1,-41 46 0,67-64-33,1 0 0,1 0 0,0 1 0,1 1 1,1 0-1,1 1 0,1 0 0,1 1 0,1-1 1,0 2-1,-3 23 0,1 22 131,2 1 0,4 93 0,2-142-126,2-1 1,0 0-1,1 1 0,0-1 0,2 0 1,0 0-1,2 0 0,0-1 1,11 23-1,-2-14 38,1-1 0,2 0 0,1-2 0,0 0 0,2-1 0,1-1 0,0-1 0,2-1 1,0-1-1,2-1 0,39 21 0,-28-19-57,2-3 1,0 0 0,0-3-1,2-1 1,0-2 0,0-2-1,79 7 1,-67-12 17,1-2 1,-1-3 0,1-2-1,-1-2 1,0-3 0,78-22-1,-88 17-19,-1-2 0,0-2 0,-1-2 0,43-27 0,-65 33 151,1 0 1,-2-1-1,0-1 0,0-1 0,-2-1 0,0 0 0,-1-1 0,0-1 1,20-35-1,-11 5 237,-1-1 1,-3-1 0,-2-1 0,21-105-1,-33 119-181,-2-1 0,-1 1 0,-2-1-1,-5-43 1,1 63-133,0 0 0,-1 0-1,-2 0 1,1 0 0,-2 1-1,-1 0 1,-12-23 0,-9-7 95,-43-56 1,-94-99 61,130 165-262,-2 2 0,-1 1 1,-45-29-1,68 53-64,-1 1 0,-1 1 1,0 1-1,0 0 1,-1 1-1,0 1 0,0 1 1,0 0-1,-1 2 0,1 0 1,-26 0-1,16 3-556,0 2 0,-1 0-1,1 2 1,0 2 0,0 0 0,-52 20-1,-75 38-4970,-16 8-4003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3:5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4210,'0'0'6224,"-12"6"-5794,4-3-396,1 0 1,0 0 0,0 1-1,0 0 1,0 1 0,1 0-1,-1 0 1,1 0 0,1 1-1,-1-1 1,1 2 0,0-1 0,-7 11-1,-1 9 85,1 1-1,0 1 0,3 0 1,0 0-1,2 1 0,0 0 1,2 0-1,2 1 0,1-1 1,1 34-1,1-54-118,0 0-1,0 1 0,1-1 1,1 0-1,-1 0 1,2 0-1,-1 0 1,1-1-1,0 1 1,1-1-1,0 1 0,0-1 1,1 0-1,0-1 1,1 1-1,-1-1 1,1 0-1,11 9 0,-6-5-173,1-1 0,1-1-1,-1 0 1,2-1 0,-1 0-1,1-1 1,0-1-1,0 0 1,16 4 0,-5-4-931,1-1 0,-1 0 1,1-3-1,40 1 0,-8-3-3115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3:5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 4434,'0'0'7828,"-2"-3"-7092,-3-5-410,2 8-66,2 19-58,1-13-230,0 213 1469,0-221-1838,0 0 0,0 1 0,0-1-1,0 0 1,-1 0 0,1 1 0,-1-1 0,1 0 0,-1 1 0,0-1-1,1 1 1,-1-1 0,-2-2 0,-7-10-4152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3:5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4002,'0'0'5272,"-20"0"-4870,-68 4-103,82-3-228,0 1 0,1 0 0,-1 0 0,0 0 0,0 1 0,1 0 0,-1 0 0,1 0 0,0 1 0,0-1 0,0 1 0,1 1 0,-1-1 0,1 1 0,0-1 0,0 1 0,1 0 0,0 0 0,-6 11 0,5-8-18,0 1 0,0-1 0,1 1 0,0 0 0,1 0 1,-1 1-1,0 13 0,1 1 9,3 41 0,-1-60-58,1 0 0,0-1 0,0 1 0,0 0 0,0-1 0,1 1 0,0-1 0,0 0 0,0 1-1,0-1 1,1 0 0,0 0 0,-1 0 0,2-1 0,-1 1 0,0-1 0,1 0 0,-1 0 0,8 5 0,5 2 13,2 0 0,-1-2 1,30 11-1,-2 0 30,-34-14-37,-6-3-8,-1-1 0,1 1 0,-1 0 0,0 1 1,1-1-1,-1 1 0,-1 0 0,1-1 0,0 2 1,-1-1-1,1 0 0,-1 1 0,0 0 0,3 4 1,-6-7 31,0 0 1,1 0 0,-1 0 0,0 0-1,0 0 1,0 0 0,0 0 0,0 0-1,0 0 1,0 1 0,0-1 0,-1 0-1,1 0 1,0 0 0,-1 0 0,1 0 0,0 0-1,-1 0 1,1 0 0,-1 0 0,0 0-1,1-1 1,-1 1 0,0 0 0,0 0-1,1 0 1,-1-1 0,0 1 0,0 0-1,0-1 1,0 1 0,0-1 0,0 1 0,0-1-1,-1 1 1,-7 3 183,0 0 0,1-1 0,-12 2 0,12-2-135,-23 5 106,-1-1 1,0-1-1,-34 1 0,-6-4-3088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 6739,'0'0'4933,"-1"13"-4685,-6 187 3885,9-212-4015,0 1-1,1 0 1,0 0 0,0 1 0,1-1 0,1 1 0,0-1 0,0 1 0,1 1-1,7-10 1,-11 16-119,0 0 0,0 0-1,1 1 1,-1-1 0,1 1 0,0-1-1,0 1 1,0 0 0,0 0 0,5-2-1,-6 3-10,-1 1-1,1-1 1,0 1-1,0-1 1,0 1-1,0 0 1,0 0-1,-1 0 1,1 0-1,0 0 0,0 0 1,0 0-1,0 1 1,0-1-1,-1 1 1,1-1-1,0 1 1,0 0-1,-1-1 1,1 1-1,0 0 1,-1 0-1,3 2 0,2 3-9,1 1-1,-1 0 0,0 0 1,0 0-1,-1 1 1,0-1-1,5 11 0,2 7 59,11 31 0,-22-56-18,-1 0 0,0 1-1,0-1 1,1 0 0,-1 1 0,0-1 0,1 0-1,-1 0 1,0 1 0,1-1 0,-1 0 0,0 0-1,1 0 1,-1 0 0,0 0 0,1 1-1,-1-1 1,1 0 0,-1 0 0,0 0 0,1 0-1,-1 0 1,0 0 0,1 0 0,-1 0-1,1 0 1,-1 0 0,0-1 0,1 1 0,-1 0-1,1 0 1,-1 0 0,0 0 0,1 0 0,-1-1-1,16-9 592,29-38-91,-20 19-455,1 1-1,2 2 1,56-42-1,-78 65-61,-1 0 1,0 0-1,1 1 1,8-3-1,-13 4-11,1 1 1,-1-1-1,1 1 0,-1 0 0,1-1 0,-1 1 1,1 0-1,0 0 0,-1 0 0,1 0 1,-1 0-1,1 0 0,0 1 0,-1-1 0,1 1 1,-1-1-1,1 1 0,-1-1 0,1 1 0,-1 0 1,3 1-1,3 8-14,-1 0 0,0 0 0,0 0 0,-1 1 0,0-1 0,-1 1 0,4 16 0,-5-17 5,19 75-182,-17-61-1109,1 0 1,0-1-1,18 38 0,-5-34-3121,6-7-1036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1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9 288,'0'0'8284,"-4"-3"-6263,4 3-1975,0 0 0,0 0-1,0 0 1,0 0-1,1 0 1,-1 0 0,0 0-1,0 0 1,0 0-1,0 0 1,0 0 0,0 0-1,0 0 1,0 0-1,0 0 1,1 0 0,-1 0-1,0 0 1,0 0-1,0 0 1,0 0 0,0 0-1,0 0 1,0-1-1,0 1 1,0 0 0,1 0-1,-1 0 1,0 0 0,0 0-1,0 0 1,0 0-1,0 0 1,0 0 0,0 0-1,0 0 1,0 0-1,0-1 1,0 1 0,0 0-1,0 0 1,0 0-1,0 0 1,0 0 0,0 0-1,0 0 1,0 0-1,0 0 1,0-1 0,0 1-1,0 0 1,0 0-1,0 0 1,0 0 0,0 0-1,0 0 1,0 0-1,0 0 1,0 0 0,0-1-1,0 1 1,0 0 0,0 0-1,0 0 1,0 0-1,-1 0 1,111 0 173,-108 0 205,-13-1 350,11 1-755,-1 0 1,1 0-1,0 0 0,-1 0 0,1 0 1,-1 0-1,1 0 0,0 0 0,-1 0 1,1 0-1,0 0 0,-1 0 1,1 0-1,-1 0 0,1 0 0,0 1 1,-1-1-1,1 0 0,0 0 0,-1 0 1,1 1-1,0-1 0,-1 0 0,1 0 1,0 1-1,0-1 0,-1 0 0,1 1 1,0-1-1,-1 1 0,23 296-132,-11-198 90,-10-81 19,2 5 25,-1 0 0,-1-1 0,-4 47 0,2-67-15,0 1 0,0-1 0,0 0 0,0 1 0,-1-1 0,1 0 0,0 0 0,-1 1 0,0-1 0,1 0-1,-1 0 1,0-1 0,0 1 0,0 0 0,0-1 0,-1 1 0,1-1 0,0 0 0,0 0 0,-1 0 0,1 0 0,-5 1 0,-4 2 45,-1-1 0,0-1 0,-17 2 1,-69 0 19,78-4-174,18 0 29,0 0 1,1 0-1,-1 0 1,0-1 0,1 1-1,-1 0 1,0-1 0,1 1-1,-1-1 1,0 1-1,1-1 1,-4-1 0,5 1-28,-1 0 1,1 1 0,-1-1 0,1 0 0,0 1-1,-1-1 1,1 0 0,0 1 0,-1-1 0,1 0-1,0 0 1,0 0 0,0 1 0,0-1-1,0 0 1,0 0 0,0 0 0,0 1 0,0-1-1,0 0 1,0 0 0,0 1 0,1-1 0,-1 0-1,0 0 1,0 1 0,1-1 0,-1 0 0,1 1-1,0-2 1,0-1-269,1 1 0,0-1-1,0 1 1,0 0 0,0-1 0,0 1-1,0 0 1,1 1 0,2-3 0,43-24-3921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246 288 5859,'0'0'8110,"-27"-11"-7528,0 1-504,-1 1 0,-33-7 0,58 15-61,0 1 0,1-1 0,-1 1 0,1 0 0,-1 0-1,0 1 1,1-1 0,-1 0 0,1 1 0,-1 0 0,1 0-1,-1-1 1,1 1 0,-1 0 0,1 1 0,0-1 0,0 0-1,-5 4 1,4-1 21,0 0 1,0 0-1,0 0 0,0 0 0,0 0 0,-3 9 0,2-5 0,0 2-12,0 0 1,0 0-1,1 0 0,1 1 1,0 0-1,0-1 1,1 1-1,0 0 0,2 17 1,-1-27-28,0 0 1,0 0 0,0 0-1,0 0 1,0 0-1,0 0 1,1-1 0,-1 1-1,0 0 1,1 0-1,-1 0 1,1 0 0,-1 0-1,1 0 1,-1-1-1,1 1 1,0 0-1,-1 0 1,1-1 0,0 1-1,1 1 1,0-1-18,1 0 0,-1 0 1,0 0-1,1 0 0,-1 0 0,1-1 0,-1 1 1,5 0-1,3-1-42,1 1 0,0-2 0,14-1 1,-21 1 59,0 0 1,-1 0 0,1 0 0,-1-1 0,1 1 0,-1-1-1,1 0 1,-1 0 0,0 0 0,0 0 0,0 0-1,0-1 1,0 1 0,-1-1 0,1 0 0,-1 0 0,4-5-1,-1 0 341,-1 0-1,0 0 1,0-1-1,-1 1 1,0-1 0,3-12-1,-6 21-299,0-1 1,0 1-1,0 0 0,0 0 0,1-1 0,-1 1 1,0 0-1,0-1 0,0 1 0,1 0 1,-1 0-1,0-1 0,0 1 0,1 0 0,-1 0 1,0 0-1,1-1 0,-1 1 0,0 0 0,1 0 1,-1 0-1,0 0 0,1 0 0,-1 0 1,0-1-1,1 1 0,-1 0 0,0 0 0,1 0 1,-1 0-1,0 0 0,1 0 0,-1 1 1,0-1-1,1 0 0,13 5-308,19 14 181,-22-13 44,0 1 0,0-1 0,17 5 0,-4-4-402,1-1 1,0-1-1,0-2 0,1 0 0,34-2 1,-59-1 426,0 0 0,0 0 0,0 0 0,1 0 1,-1 0-1,0-1 0,0 1 0,0 0 0,0-1 1,0 1-1,-1-1 0,1 1 0,0-1 0,0 0 1,0 1-1,0-1 0,0 0 0,-1 1 0,1-1 1,1-2-1,-1 1 6,1-1-1,-1 0 1,0 1 0,1-1 0,-1 0 0,-1 0-1,2-5 1,0-7 48,0 0-1,-2-21 0,0 21-44,1-76 309,6-108 1543,-11 327-758,4-116-1087,-2 21 2,1 1 0,6 45 1,-4-73-9,0 0 1,0 0-1,1-1 1,0 1-1,0 0 1,1-1-1,-1 1 1,1-1-1,0 0 1,1 0-1,-1 0 1,1 0-1,0 0 1,0-1-1,1 0 0,-1 0 1,1 0-1,5 3 1,-2-2-105,1-1 0,-1 0 0,1 0 1,-1-1-1,1 0 0,0-1 0,0 0 0,0 0 0,0-1 0,1 0 0,8 0 1,-2-1-127,25-2-273,-38 1 489,-1 0 0,1 1 0,-1-1 0,0 0 0,0 0 0,1 0 0,-1-1 0,0 1 0,0-1 0,0 1 0,0-1 0,0 1 0,-1-1 0,3-3 0,2-3 19,-2 0 0,1 0 0,-1-1 0,0 1-1,-1-1 1,0 0 0,0 0 0,-1 0 0,0-1 0,1-10 0,0-17 219,-3-47 1,-1 44 160,1-31 1441,0 70-1608,-2 24-286,-1 177-205,4-191 68,0 0 0,1 0 0,-1 0 0,2 0 0,-1 0 0,1-1 0,0 1 0,1-1 0,0 0 0,1 0 0,-1 0 0,2-1 0,-1 1 0,1-1 0,0 0 0,0-1 0,1 0 0,12 10 0,-2-4-845,0-1 0,1 0-1,0-2 1,1 0 0,0-1 0,1-1-1,23 6 1,27 3-3982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7988,'0'0'6291,"-27"65"-5699,25-14 176,-1-1-448,3 3-128,0-2-192,0-5-16,0-5-400,0-8-1249,0-2-1616,0-9-449,0-7-2144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18 301 8084,'0'0'1240,"-3"-26"908,-10-83 397,12 103-2452,1 1 1,-1 0-1,1-1 0,0 1 1,0-1-1,1 1 0,0-1 1,0 1-1,0 0 0,0-1 0,1 1 1,0 0-1,0 0 0,0 0 1,1 0-1,0 0 0,0 1 1,5-7-1,-1 5-25,-1 1-1,1 0 1,0 1-1,0-1 1,0 1 0,0 1-1,1 0 1,0 0 0,12-3-1,-6 1-143,0 2-1,0 0 0,0 0 0,1 2 1,-1 0-1,1 0 0,-1 1 1,1 1-1,20 4 0,-27-4 22,-1 1 0,0 0 0,0 1-1,0-1 1,0 1 0,-1 1 0,1-1 0,-1 1-1,0 0 1,0 1 0,0 0 0,-1 0 0,1 0-1,-1 0 1,0 1 0,-1 0 0,1 0 0,-1 0-1,-1 0 1,4 8 0,-2-2-135,0 0 1,-1 0-1,-1 1 1,0-1-1,-1 1 1,-1 0-1,1-1 1,-2 17-1,0-21 85,-1 0-1,1-1 0,-1 1 0,-1 0 1,0 0-1,0-1 0,0 1 0,-1-1 0,0 1 1,0-1-1,-1 0 0,0-1 0,0 1 1,-7 7-1,-3-1 88,1 0 1,-2-2-1,1 0 1,-1 0-1,-1-2 1,0 0-1,-1 0 1,1-2-1,-22 7 1,-17 2-954,-89 15 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8388,'0'0'2377,"24"13"-2241,82 45-27,-93-51-89,-1 1 0,0 0 0,0 1 0,-1 0 1,19 20-1,-27-24-9,1-1 1,-1 1 0,0 0-1,0 0 1,-1 0 0,1 0 0,-1 0-1,0 1 1,-1-1 0,1 1 0,-1 0-1,0-1 1,-1 1 0,1 7 0,-1-12 13,0 1 1,-1-1-1,1 0 1,0 0-1,-1 0 1,1 0-1,-1 0 1,0 0-1,1-1 1,-1 1-1,1 0 1,-1 0-1,0 0 1,0 0-1,0-1 1,1 1-1,-1 0 1,0-1-1,0 1 1,0-1 0,0 1-1,0-1 1,0 1-1,0-1 1,0 0-1,0 0 1,0 1-1,0-1 1,-1 0-1,1 0 1,0 0-1,-1 0 1,-45 0 907,34 0-756,10 0-144,1 0-1,-1 0 1,1 0-1,0 0 1,-1-1-1,1 1 1,0-1-1,-1 1 1,1-1-1,0 0 0,-1 0 1,1 0-1,0 0 1,0 0-1,0-1 1,0 1-1,0-1 1,0 1-1,-2-3 1,3 1-1,-1 0 0,0 0 1,1 0-1,-1-1 0,1 1 1,0 0-1,0 0 0,0-1 1,1 1-1,-1-1 0,1 1 1,0-1-1,0-4 0,0 4-29,1-1 0,-1 0 0,1 0 0,0 1 0,0-1 0,0 1 0,1-1 0,0 1-1,0-1 1,0 1 0,0 0 0,1 0 0,3-5 0,-1 3-1,1-1 0,1 1 0,-1 0 1,1 1-1,0-1 0,14-7 0,-9 6-31,1 1 0,1 0 0,-1 1 0,1 0 0,0 1 0,0 1 0,0 0 0,23-1 0,-27 3 28,-4 1-66,-1 0 0,1-1 1,-1 2-1,1-1 1,-1 1-1,9 2 0,-13-3 49,1 1-1,-1 0 1,1-1-1,-1 1 1,0 0 0,0 0-1,0 0 1,1 0-1,-1 0 1,0 0-1,0 1 1,0-1-1,-1 0 1,1 0-1,0 1 1,0-1-1,-1 1 1,1-1 0,-1 0-1,1 1 1,-1-1-1,1 1 1,-1-1-1,0 1 1,0 0-1,0-1 1,0 3-1,0 25-144,-1-20 124,1 1 0,1-1-1,2 17 1,-3-23 31,1-1 0,0 1 1,0 0-1,0-1 0,0 1 0,0-1 0,1 1 0,-1-1 1,1 1-1,0-1 0,-1 0 0,1 0 0,0 0 0,0 0 1,0 0-1,5 3 0,3 0 1,0 0 1,0-1-1,0 0 0,0 0 1,1-1-1,-1-1 0,1 1 1,11 0-1,91 1-20,-87-5 47,-19 2 13,0-1 0,0-1 0,0 1 0,0-1 0,0 0 0,12-4 0,-17 4 37,0 0 0,1-1 0,-1 1 0,0-1 0,0 1 0,0-1 0,0 1 0,0-1 0,-1 0 0,1 0 0,0 0 0,-1 0 0,1-1 0,-1 1 0,0 0 0,0 0 1,0-1-1,0 1 0,0-1 0,0 1 0,0-4 0,0 0 87,1 0 1,-1 1-1,0-1 1,0 0-1,-1 0 1,0 0-1,0 0 1,0 0-1,-1 0 1,1 1-1,-1-1 1,-1 0-1,1 0 1,-1 1-1,0-1 1,-1 1-1,1 0 1,-1-1-1,0 1 1,0 0-1,-1 1 1,1-1-1,-1 0 1,0 1-1,0 0 1,-7-5-1,3 3-163,1 1 0,0 0 0,-1 1 0,0 0 0,0 0 0,0 1-1,-1 0 1,1 0 0,-1 1 0,0 0 0,1 1 0,-16-1 0,17 1-369,0 2 0,1-1 0,-1 1 0,1 0 0,-1 0 0,1 1 0,-1 0 0,1 0 0,0 1 0,0-1 0,0 1 0,0 1 0,0-1 0,1 1-1,-1 0 1,1 0 0,-5 5 0,-13 20-4411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9877,'0'0'7568,"0"16"-7376,0 217 1108,0-233-1299,0 1 0,0-1 1,0 0-1,0 1 1,0-1-1,0 0 0,1 0 1,-1 1-1,0-1 1,0 0-1,0 1 0,0-1 1,1 0-1,-1 0 1,0 1-1,0-1 0,1 0 1,-1 0-1,0 1 1,0-1-1,1 0 0,-1 0 1,0 0-1,1 0 1,-1 0-1,0 1 0,0-1 1,1 0-1,-1 0 1,0 0-1,1 0 0,-1 0 1,0 0-1,1 0 1,15-1 47,-12 1-54,53-9-7,-43 6-6,-1 0 1,1 1-1,14 0 0,-18 2 23,-9-1-28,1 1 0,0 0 0,-1 0 0,1 0 0,0 0-1,0 0 1,-1 0 0,1 0 0,0 0 0,-1 1-1,1-1 1,0 0 0,-1 1 0,1 0 0,-1-1 0,1 1-1,-1 0 1,1 0 0,-1 0 0,1 0 0,-1 0-1,0 0 1,0 0 0,1 0 0,0 3 0,3 7-82,-1 0 1,0 0-1,0 0 1,-1 0-1,-1 1 1,0-1-1,-1 1 0,0 0 1,-1 0-1,-2 19 1,2-28 103,0-1-1,0 0 1,-1 1 0,1-1 0,-1 0-1,0 0 1,0 0 0,0 1-1,0-1 1,0 0 0,0 0 0,-1 0-1,1-1 1,0 1 0,-1 0 0,-3 2-1,1 0 19,-1-1-1,1 0 1,-1 0-1,0-1 1,0 1-1,-10 2 1,0 0 114,-1-1 0,0-1 1,-31 1-1,-35-3 301,80 0-431,1-1 1,-1 0-1,0 0 1,0 0-1,1 0 0,-1-1 1,0 1-1,0 0 1,1-1-1,-1 1 0,0-1 1,1 1-1,-1-1 1,1 0-1,-1 0 0,1 0 1,-1 0-1,1 0 1,-1 0-1,1 0 0,0 0 1,0-1-1,0 1 1,0 0-1,-2-3 0,1-1-104,1 0 1,0 0-1,0 0 0,0 0 0,1 0 0,-1 0 0,2-8 0,-1 9-50,0 1 0,0 0 0,1-1-1,0 1 1,-1 0 0,1 0 0,0 0 0,0 0 0,1 0 0,-1 0 0,1 0-1,-1 0 1,1 0 0,0 1 0,0-1 0,4-3 0,1-1-730,1 1-1,0 0 1,0 0 0,10-4 0,25-13-3943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8548,'0'0'8278,"-4"16"-7760,1-5-400,-1 9 136,0 1 0,1-1 0,-1 34 0,4-37-143,0 0-23,0 0 0,1 0-1,5 28 1,-4-39-85,-1 0 0,1-1 0,0 1 1,1-1-1,-1 0 0,1 0 0,0 0 0,1 0 0,-1 0 1,1 0-1,0-1 0,0 0 0,0 0 0,8 6 0,-4-5-30,0 0 0,1 0-1,-1-1 1,1 0-1,0 0 1,0-1-1,1 0 1,9 1 0,2-1-147,1 0 0,32-1 0,-49-2 147,0 0-1,0 0 1,0 0 0,0 0-1,0-1 1,0 0-1,0 0 1,0-1 0,0 1-1,0-1 1,-1 0 0,1 0-1,0-1 1,-1 1-1,0-1 1,0 0 0,0 0-1,0-1 1,0 1 0,0-1-1,-1 0 1,5-7-1,-2 4 48,-1-1 0,-1 0-1,0 0 1,0-1 0,0 1-1,-1-1 1,-1 0 0,1 0-1,-1 0 1,-1 0 0,0 0-1,0 0 1,-1 0 0,0-1 0,-2-12-1,2 22 0,0-1 0,0 0 0,0 0 0,0 1 0,0-1 0,-1 0 0,1 1 0,0-1 0,0 0 0,-1 0-1,1 1 1,-1-1 0,1 1 0,0-1 0,-1 0 0,1 1 0,-1-1 0,0 1 0,1-1 0,-1 1 0,1-1 0,-1 1 0,0 0 0,1-1-1,-1 1 1,0 0 0,1-1 0,-1 1 0,0 0 0,0 0 0,1 0 0,-1-1 0,0 1 0,0 0 0,1 0 0,-1 0 0,0 0 0,0 0 0,1 1-1,-1-1 1,0 0 0,0 0 0,0 1 0,-1-1-24,0 1-1,0 0 0,0 0 1,0 0-1,0 0 1,0 1-1,0-1 1,0 0-1,1 1 1,-1 0-1,1-1 1,-1 1-1,1 0 0,-2 1 1,-1 6-20,1-1-1,0 0 1,0 1 0,1-1 0,0 1-1,0 0 1,1-1 0,-1 15 0,2-17 10,0 0 1,0-1 0,1 1 0,-1 0 0,1-1-1,1 1 1,-1 0 0,1-1 0,0 0 0,0 1-1,0-1 1,1 0 0,-1 0 0,7 7 0,-4-6-197,0-1 1,1 0 0,0-1 0,0 1 0,0-1-1,1 0 1,-1-1 0,1 1 0,0-2-1,0 1 1,0 0 0,8 1 0,5-1-1795,0 0 0,0-1 1,27-1-1,-14-1-2560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4674,'0'0'12873,"-2"-9"-11910,1 6-919,-5-26 350,3 24-180,2 20-79,1 116 1324,0-130-1411,10-2 171,-3-1-199,0 0 0,0-1 0,0 0 0,-1 0 0,1-1 1,-1 1-1,1-1 0,-1-1 0,-1 1 0,7-7 0,23-15-33,-28 21-3,0 1 0,1 1 0,-1-1 1,1 2-1,15-5 0,-20 6 3,-1 1 0,1-1 0,-1 1 0,1 0 0,-1-1 0,1 1 0,-1 1 0,1-1 0,-1 0 1,1 1-1,-1-1 0,0 1 0,1-1 0,-1 1 0,1 0 0,-1 0 0,0 0 0,0 1 0,0-1 0,0 0 0,0 1 0,0 0 0,2 1 1,24 39-73,-23-33 79,0 0 0,1-1 0,0 1 0,8 7 1,-12-13-4,1-1 1,-1 0-1,1 0 1,0 0 0,0 0-1,0 0 1,0-1 0,0 1-1,0-1 1,0 0 0,1 0-1,-1 0 1,0-1 0,1 1-1,-1-1 1,6 1-1,-6-2 20,-1 1-1,1-1 0,0 1 1,-1-1-1,1 0 0,-1 0 1,1 0-1,-1 0 0,0 0 1,1-1-1,-1 1 1,0-1-1,0 0 0,0 0 1,3-3-1,29-37 216,-21 25-132,0-1 47,-3 5 167,0 0 1,15-13 0,-25 25-311,1 1-1,0 0 1,-1-1-1,1 1 1,0-1-1,0 1 1,-1 0-1,1 0 1,0-1-1,0 1 1,-1 0-1,1 0 1,0 0-1,0 0 1,0 0-1,-1 0 1,1 0-1,0 0 1,0 0-1,0 0 1,-1 0-1,1 1 1,0-1-1,0 0 1,-1 1-1,2-1 1,16 13-230,-10-3-169,0 0-1,-1 0 1,0 1-1,-1 0 1,0 0-1,-1 1 1,0-1-1,-1 1 1,4 15-1,-6-22-248,-1-1 0,1 0 0,0 0-1,0 1 1,0-1 0,0-1 0,1 1 0,-1 0-1,1 0 1,0-1 0,0 0 0,1 0 0,6 6-1,26 9-5749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11461,'0'0'5027,"179"91"-3795,-136-21-480,-14 12-15,-10 4-305,-19 8-304,-3 0 0,-48 7-112,-32 5-32,-23 5-464,-33-3-2113,-25-12-3730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3169,'0'0'5390,"-16"-5"3107,719 38-8507,-161-3 1223,-503-30-1050,-35 0-1226,-26 0-1201,-25 0-3048,-17 0-2390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82 1681,'0'0'6952,"-10"0"-5775,-25 0 146,28 0-69,34 0-707,1302-39 3543,-1284 36-3999,9 0-10,52-11 0,-100 13-75,-26-8-1090,-88-1-4924,107 10 5966,-72-3-5577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1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 4530,'0'0'9268,"-24"-5"-8771,27 5-497,32 0 192,13 0 160,5 0-208,1 0-144,-9 0-112,-2 0-705,-11 0-655,-8 0-1265,-16 0-113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0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83 1313,'0'0'9935,"-14"-4"-8796,2 0-995,7 3-95,0 0 0,0-1 1,0 0-1,-8-4 1,13 5-49,-1 1 1,1 0-1,0 0 0,0 0 1,0 0-1,0 0 1,0-1-1,0 1 1,0 0-1,0 0 1,0 0-1,0 0 1,0-1-1,0 1 1,0 0-1,0 0 1,0 0-1,0 0 0,0-1 1,0 1-1,0 0 1,1 0-1,-1 0 1,0 0-1,0 0 1,0-1-1,0 1 1,0 0-1,0 0 1,0 0-1,0 0 1,1 0-1,-1 0 1,0-1-1,0 1 0,0 0 1,0 0-1,0 0 1,1 0-1,-1 0 1,0 0-1,0 0 1,0 0-1,0 0 1,1 0-1,-1 0 1,0 0-1,0 0 1,0 0-1,0 0 0,1 0 1,-1 0-1,0 0 1,0 0-1,0 0 1,1 0-1,32-3 117,476-10 1795,49-3-523,-406 2-707,-152 14-581,1 0-1,-1 0 0,1 1 1,0-1-1,-1 0 1,1 0-1,-1 0 1,1-1-1,0 1 1,-1 0-1,1 0 1,-1 0-1,1 0 1,-1-1-1,1 1 0,-1 0 1,1 0-1,-1-1 1,1 1-1,-1 0 1,1-1-1,-1 1 1,1-1-1,-1 1 1,1 0-1,-1-1 0,0 1 1,1-1-1,-1 1 1,0-1-1,0 1 1,1-1-1,-1 0 1,0 0 202,-5 1-3398,2 0 2570,0 0 0,0 0 1,1 1-1,-1-1 0,-4 2 0,-3 1-869,-23 6-3772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0 192,'0'0'1027,"-24"0"659,-5 1 635,20 0 254,21-1-1495,71 0-734,-11-1-315,129 14 1,-194-12 3052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 1505,'0'0'7617,"1"-5"-6361,3-8 1416,-3 33-662,-1-6-2554,-7 115 1285,0-23-276,5 81-257,4-170-5400,1-6 393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5010,'0'0'9116,"0"-3"-8982,1-1-143,1 9 19,5 23 57,7 42 225,-1 26-61,-9-54-1660,19 76-1,-15-98-1291,-3-7-755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118 119 6243,'0'0'4962,"16"-20"-4925,54-58-69,-68 75 27,0 2 0,0-1 0,0 0-1,1 0 1,-1 1 0,1-1 0,-1 1-1,1 0 1,0 0 0,-1 0 0,1 0-1,0 0 1,0 0 0,3 0 0,-4 1 1,0 0 1,0 1 0,0-1 0,0 0 0,1 1 0,-1-1-1,0 1 1,0 0 0,0-1 0,0 1 0,0 0 0,-1 0-1,1 0 1,3 3 0,-1-1-36,0 1 1,-1 0-1,1 1 0,-1-1 0,1 1 1,-1-1-1,-1 1 0,1 0 1,-1 0-1,3 6 0,-2-1-78,-1-1 1,1 1-1,-2 0 0,1 0 0,-2 0 0,1 1 1,-2 18-1,0-23 88,0-1 1,0 1 0,0 0-1,-1 0 1,0 0-1,0-1 1,0 1-1,0-1 1,-1 0 0,0 0-1,0 0 1,-1 0-1,1 0 1,-8 6 0,1-2 84,-2 0 0,1-1 0,-1-1 1,0 0-1,-1-1 0,0 0 1,0-1-1,-25 7 0,13-6-263,-1-1 0,1-2-1,-50 1 1,105-4-3149,13 0-1751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6739,'0'0'3866,"-26"3"-2580,-84 17-841,107-19-413,0-1-1,0 2 0,0-1 1,0 0-1,0 1 1,0-1-1,0 1 0,0 0 1,0 0-1,1 0 0,-1 0 1,1 0-1,-1 1 0,1-1 1,0 1-1,0-1 1,0 1-1,-2 5 0,2-2 6,0 0-1,0-1 1,1 1-1,0 0 1,0 0-1,1 0 1,0 6-1,0-5-46,-1-3 8,1 0 0,0 0 0,0 0 1,0 0-1,1 0 0,-1 0 0,1 0 0,0 0 0,0 0 0,1 0 0,-1 0 0,1-1 1,3 8-1,-2-9-13,0 1-1,0 0 1,0-1 0,0 1 0,0-1 0,0 0 0,1 0 0,-1 0-1,1-1 1,-1 1 0,1-1 0,0 0 0,0 0 0,5 1 0,9 1-305,-1-1 0,1-1 1,22-1-1,-20 0 97,-18 0 213,0 0 1,0 0-1,1 0 1,-1-1-1,0 1 0,0-1 1,0 1-1,0-1 1,0 1-1,-1-1 1,1 0-1,0 0 1,0 0-1,0 0 1,-1 0-1,1-1 1,0 1-1,-1-1 1,0 1-1,1-1 1,-1 1-1,0-1 1,1 0-1,-1 1 1,0-1-1,0 0 1,0 0-1,-1 0 1,1 0-1,0-2 1,1-5 600,0-1 1,-1 0-1,0 1 1,0-1-1,-2-10 1,1 8 1319,0 19-2057,1 1 1,0 0 0,0-1-1,1 1 1,0-1 0,0 0-1,0 0 1,1 0 0,0 0-1,8 12 1,-7-12-1166,0-1 0,1-1 0,0 1 0,0-1 0,0 1 0,13 8 0,-9-7-4473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7091,'0'0'1316,"28"1"-380,94 9 83,-113-9-989,-1 1-1,0 0 1,0 0 0,0 1-1,0 1 1,0-1 0,-1 1-1,0 0 1,1 1 0,-1-1-1,-1 1 1,1 1-1,-1 0 1,0-1 0,0 2-1,-1-1 1,10 14 0,-11-14 15,-1 0 0,1 1 0,-1-1 0,0 1 1,-1-1-1,0 1 0,0 0 0,0 0 0,-1 0 0,1 0 1,-2 0-1,1 0 0,-1 0 0,-1 7 0,1-12-16,0-1 0,0 1-1,0-1 1,-1 0 0,1 1-1,-1-1 1,1 0 0,-1 1 0,1-1-1,-1 0 1,0 0 0,0 0-1,1 1 1,-1-1 0,0 0-1,0 0 1,0 0 0,0 0-1,0 0 1,0-1 0,-1 1-1,1 0 1,0 0 0,0-1 0,-1 1-1,1-1 1,0 1 0,-1-1-1,1 1 1,0-1 0,-2 0-1,-6 2 123,0-1-1,-1 0 1,-14-1-1,15 0-29,-5 0-18,9 1-34,0-1 0,0 0 0,0 0 0,1-1 0,-1 0-1,-7-1 1,11 1-49,0 1-1,-1-1 1,1 1-1,0-1 1,0 0-1,0 0 1,0 0-1,0 0 1,0 0-1,0 0 1,0 0-1,0 0 1,0 0-1,1 0 1,-1 0-1,0 0 1,1-1-1,-1 1 1,1 0-1,-1-1 1,1 1-1,-1 0 1,1-1-1,0 1 1,0 0-1,0-1 1,0-1-1,0 0-12,0-1 0,0 0 0,0 1 0,1-1 0,0 1 0,-1-1-1,1 1 1,1-1 0,-1 1 0,0-1 0,1 1 0,0 0 0,-1 0 0,1 0-1,0 0 1,1 0 0,-1 0 0,5-4 0,4-2-77,0 0-1,1 1 1,20-11 0,-23 14 4,104-51-3257,-98 50 2503,45-23-3531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10037,'0'0'6611,"-10"67"-6067,10-12 144,8 3-336,0-3-208,-3-4-96,-5 2 16,0-3-64,0-4-832,0 0-64,-16-10-2210,0-10 1,-3-11-1681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8292,'0'0'843,"32"-2"688,109-4-688,-47 5-597,-73 2-215,0-1 0,0-1-1,0-1 1,-1-1-1,22-5 1,-25-4 8653,-17 14-8594,8 144 203,-3-73-2333,-2 0-7380,-3-64 2947</inkml:trace>
  <inkml:trace contextRef="#ctx0" brushRef="#br0" timeOffset="1">460 6 10069,'0'0'4786,"14"-5"-7235,-9 24-1969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4386,'0'0'9492,"0"12"-8435,11 259 2681,-1-104-4641,-9-97-7948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1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4386,'0'0'8655,"0"-11"-7271,15 343-874,-7-290-2808,-7-39 1861,0 0-1,0 0 1,0-1-1,1 1 1,-1 0-1,1-1 1,-1 1-1,1-1 1,0 0-1,0 0 1,0 0-1,3 2 1,15 8-5344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7443,'0'0'3066,"28"-1"-1895,170-1-693,-39 2 7680,-159 55-8292,4 147-818,-3-152-3496,-1-34 164,0-9-1140</inkml:trace>
  <inkml:trace contextRef="#ctx0" brushRef="#br0" timeOffset="1">405 19 9812,'0'0'7508,"2"-19"-9317,20 50-208,-9 10-2001,-8 5-2737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 6227,'0'0'10778,"-25"-1"-10210,-82 2-61,103-1-480,-1 1 0,1 0 0,0 0 0,0 0 0,-1 0-1,1 1 1,0 0 0,0 0 0,0 0 0,1 0 0,-1 0 0,0 1 0,1 0-1,0-1 1,-1 1 0,1 1 0,1-1 0,-1 0 0,0 1 0,1-1 0,-1 1-1,1 0 1,0 0 0,0 0 0,1 0 0,-1 0 0,0 6 0,-1-1-44,1 0 1,0 0-1,1 0 0,0 0 1,0 0-1,1 0 1,0 1-1,1-1 1,3 16-1,-3-23-14,0 0 1,0 0-1,0 0 0,1-1 0,-1 1 1,1 0-1,-1-1 0,1 1 0,0-1 0,-1 1 1,1-1-1,0 0 0,0 0 0,0 0 1,0 0-1,0 0 0,0 0 0,0 0 0,0-1 1,1 1-1,3 0 0,5 1-231,0-1-1,21 0 1,-29-1 222,2 0 0,1 0 1,0-1 0,0 1 0,-1-1 0,1 0 0,-1-1-1,1 1 1,-1-1 0,8-3 0,-3-1 61,-1-1 0,1 0 0,13-13-1,13-15 144,-23 22 288,0-1 0,1 2 0,25-17 0,-39 29-452,1 0-1,0 0 0,0-1 1,-1 1-1,1 0 1,0 0-1,0 0 0,-1 0 1,1 0-1,0 0 0,0 0 1,-1 0-1,1 1 1,0-1-1,0 0 0,-1 0 1,1 1-1,0-1 0,-1 0 1,1 1-1,0-1 1,-1 1-1,1-1 0,0 1 1,-1-1-1,1 1 0,-1-1 1,1 1-1,-1-1 1,0 1-1,1 0 0,-1-1 1,1 1-1,-1 0 0,0 0 1,1 1-1,0 0 13,7 12 94,-1 0-1,11 29 1,-18-43-95,0 0 0,0 0 0,0 1 0,1-1-1,-1 0 1,0 0 0,0 1 0,1-1 0,-1 0 0,0 0-1,1 0 1,-1 0 0,0 1 0,1-1 0,-1 0 0,0 0 0,1 0-1,-1 0 1,0 0 0,1 0 0,-1 0 0,0 0 0,1 0-1,-1 0 1,0 0 0,1 0 0,-1 0 0,0 0 0,1 0 0,-1-1-1,0 1 1,0 0 0,1 0 0,-1 0 0,0 0 0,1 0-1,-1-1 1,1 1 0,-1-1 17,14-7 158,-1-1 0,-1-1 0,1 0 0,16-19 0,10-7-9,-29 27-86,1 0 1,1 1 0,-1 0 0,14-6 0,-24 14-92,0-1 0,0 1 1,0 0-1,0 0 0,0-1 1,0 1-1,-1 0 0,1 0 0,0 0 1,0 0-1,0 0 0,0 0 1,0 0-1,0 1 0,0-1 1,0 0-1,-1 0 0,1 1 0,0-1 1,0 0-1,0 1 0,0-1 1,-1 1-1,1-1 0,0 1 0,-1 0 1,1-1-1,0 1 0,-1 0 1,1-1-1,-1 1 0,1 0 1,-1 0-1,1-1 0,0 2 0,12 32-243,-12-28 214,2 5-267,-1 1-1,0 0 1,0 0 0,-1 15 0,-2 23-3773,1-49 3969,-3 36-7344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2513,'0'0'8892,"0"0"-8872,0 0 1,0 0-1,0 0 0,0 0 0,0 0 0,0 0 0,0 0 0,0 0 1,0 0-1,0 0 0,0 0 0,0 1 0,0-1 0,-1 0 0,1 0 1,0 0-1,0 0 0,0 0 0,0 0 0,0 0 0,0 0 1,0 0-1,0 0 0,0 0 0,0 0 0,0 0 0,-1 0 0,1 0 1,0 0-1,0 0 0,0 0 0,0 0 0,0 0 0,0-1 0,0 1 1,0 0-1,0 0 0,-3 23 508,0 0 1,2-1-1,3 41 0,0-8-13,-2-54-498,2 24 210,-2-24-220,0 0-1,0 0 1,0-1 0,0 1 0,1 0 0,-1-1 0,0 1-1,0 0 1,0-1 0,1 1 0,-1 0 0,1-1 0,-1 1 0,0-1-1,1 1 1,-1-1 0,1 1 0,-1-1 0,1 1 0,-1-1-1,1 1 1,0-1 0,-1 1 0,1-1 0,-1 0 0,1 0 0,0 1-1,-1-1 1,1 0 0,1 0 1635,13 0-684,96 0-942,242 8-171,-316-4 297,-37-25 333,0 12 39,0 3 332,4 12-527,0 1-523,-2-4 135,0 1 1,0-1-1,-1 1 0,0 0 0,1 0 1,-1-1-1,-1 1 0,1 0 0,0 0 1,-1 0-1,0 0 0,0 0 1,0 0-1,0 0 0,-1 0 0,0 0 1,-1 5-1,0-3-615,0-1 0,0 1 1,-1-1-1,0 0 0,0 1 0,0-1 0,-1-1 1,0 1-1,0 0 0,-7 5 0,-13 12-7253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1761,'0'0'240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61 128 1665,'-49'-107'2822,"41"89"5504,4 15-5918,6 16-4168,-2-9 2612,20 286 120,-16-254-938,-4-32 41,0-3-64,0-1 0,0 0-1,-1 0 1,1 1 0,0-1 0,0 0 0,0 0 0,0 1-1,0-1 1,0 0 0,0 0 0,0 1 0,0-1 0,0 0 0,0 1-1,0-1 1,1 0 0,-1 0 0,0 1 0,0-1 0,0 0-1,0 0 1,0 1 0,0-1 0,1 0 0,-1 0 0,0 0 0,0 1-1,0-1 1,0 0 0,1 0 0,-1 0 0,0 0 0,0 1-1,1-1 1,-1 0 0,0 0 0,0 0 0,1 0 0,-1 0 0,0 0-1,0 0 1,1 0 0,-1 0 0,1 0 240,12 0-54,84 0-443,73 0 514,-55 0-3403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 8036,'0'0'7176,"-3"-5"-6322,-7-5-728,9 10-123,1 0 1,0 0-1,0 0 0,0 0 1,0 0-1,-1 0 1,1 0-1,0 0 1,0 0-1,0 0 0,-1 0 1,1 0-1,0 0 1,0 0-1,0 1 1,0-1-1,-1 0 0,1 0 1,0 0-1,0 0 1,0 0-1,0 1 1,0-1-1,-1 0 0,1 0 1,0 0-1,0 0 1,0 1-1,0-1 1,0 0-1,0 0 0,0 0 1,0 0-1,0 1 1,0-1-1,0 0 1,0 0-1,0 1 0,-1 35 359,2-15-97,-2 49 534,2 76-947,0-139-412,-1 0 1,2-1-1,-1 1 1,3 7-1,-3-11-324,0-1 0,-1 0-1,1 0 1,1 0-1,-1 0 1,0 0 0,0 0-1,4 3 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1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6547,'0'0'3460,"27"-1"-3268,88-4-136,-60 5-89,-49 1 18,0-1 0,-1 0 0,1 0 0,0-1 0,-1 0 0,11-2 0,-15 2 49,1 0 0,-1 1 1,0-1-1,1 0 0,-1 0 0,0 0 1,0 0-1,0 0 0,0 0 1,0 0-1,0 0 0,0-1 1,0 1-1,0 0 0,-1-1 0,1 1 1,0-1-1,-1 1 0,1 0 1,-1-1-1,0 1 0,1-1 1,-1 1-1,0-4 0,0-43 3798,-1 31-1582,1 62-182,-1 72-1277,2-97-2532,1 0 1,1 0-1,8 35 1,-1-35-2654,4-7-451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2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77 6723,'0'0'11251,"0"-13"-10512,-1-38-374,-3 40-308,-2 10-60,-5 11-38,11-10 41,-6 9-20,1 0-1,0 1 1,0-1-1,1 1 1,0 0-1,0 0 1,1 1-1,1-1 1,0 1-1,0-1 1,1 1-1,1 0 1,-1-1-1,2 1 0,-1 0 1,2 0-1,-1-1 1,1 1-1,1-1 1,0 0-1,1 0 1,4 10-1,6 1-90,25 30-1,-19-27 76,-19-23 44,-1-1 0,0 0 0,1 1 0,-1-1 0,0 0-1,0 1 1,1-1 0,-1 0 0,0 1 0,0-1-1,1 1 1,-1-1 0,0 1 0,0-1 0,0 0 0,0 1-1,0-1 1,1 1 0,-1-1 0,0 1 0,0-1-1,0 1 1,0-1 0,-1 1 0,1-1 0,0 1 0,0-1-1,0 1 1,0-1 0,0 0 0,-1 1 0,1-1-1,0 1 1,0-1 0,0 0 0,-1 1 0,1-1 0,0 1-1,-1-1 1,1 0 0,0 0 0,-1 1 0,1-1-1,-1 0 1,1 1 0,0-1 0,-1 0 0,1 0 0,-1 0-1,0 1 1,-26 4 537,23-4-501,-33 2-1057,-45-2 1,60-1-394,-41 0-4202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2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4834,'0'0'8698,"0"3"-8461,10 194 1597,-6-131-1496,-3-30-228,-1-21-274,1 0 0,0 0 0,1 1 0,7 25 0,-9-41-13,0 1 1,0 0-1,0-1 1,1 1-1,-1-1 1,0 1-1,1 0 0,-1-1 1,0 1-1,1-1 1,-1 1-1,1-1 1,-1 1-1,1-1 0,-1 1 1,1-1-1,-1 0 1,1 1-1,-1-1 0,1 1 1,0-1-1,-1 0 1,1 0-1,-1 1 1,1-1-1,1 0 0,6 0-3755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2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6403,'0'0'7075,"89"-12"-6451,-36 12-319,1 0-305,-4 0 32,1 0-32,-3 0-160,-13 0-145,-3 0-815,-10 0-689,-14 0-1456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2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8324,'0'0'5522,"149"-4"-5218,-82 4-223,-3 0-81,-13 0-16,-16 0-689,-14 0-1088,-15 0-1184,-6-10-80,-11-2-2338</inkml:trace>
  <inkml:trace contextRef="#ctx0" brushRef="#br0" timeOffset="1">204 0 6371,'0'0'10021,"0"37"-9637,5 13 160,6 5 80,-3 3-448,0 5-144,-3 2-64,-2 4-624,-3-1-3026,0-8-3425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2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7924,'0'0'7168,"0"0"-7148,0 0 0,0 0-1,0 0 1,0 0 0,0 0 0,0 0-1,0 0 1,0 0 0,0 0 0,0 1-1,0-1 1,0 0 0,0 0 0,0 0-1,0 0 1,0 0 0,0 0 0,-1 0-1,1 0 1,0 0 0,0 0 0,0 0-1,0 0 1,0 0 0,0 0 0,0 0-1,0 0 1,0 0 0,-1 1 0,1-1-1,0 0 1,0 0 0,0 0-1,0 0 1,0 0 0,0-1 0,0 1-1,0 0 1,-1 0 0,1 0 0,0 0-1,0 0 1,0 0 0,0 0 0,0 0-1,0 0 1,0 0 0,0 0 0,0 0-1,0 0 1,-1 0 0,1 0 0,0 0-1,0 0 1,0-1 0,0 1 0,0 0-1,0 0 1,0 0 0,-2 10 134,1 0 0,0 0 0,1 0 0,0 0 0,3 18 0,1 0 228,8 27 1,-1-17-872,16 76 659,-21-75-3684,-4 0-3832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2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7619,'0'0'3410,"23"-12"-2498,74-38-597,-93 48-307,1 1-1,-1-1 1,0 1-1,1-1 1,-1 1-1,0 0 1,1 1-1,8-1 1,-11 1-11,0 0 0,0 1 0,0-1 0,0 1 0,0-1 0,0 1 0,0 0 0,0-1 0,0 1-1,0 0 1,0 0 0,-1 0 0,1 1 0,1 0 0,1 3-6,-1-1-1,0 1 1,0-1-1,0 1 0,0 0 1,-1 0-1,0 0 1,0 0-1,2 9 0,-2-6 26,4 13-8,-1-1 0,-2 1 0,0 0 0,-1 0 0,-1 0 0,-2 32 0,0-50-3,1 0 0,-1 0 1,1 0-1,-1 0 0,0 0 1,0-1-1,0 1 0,-1 0 1,1-1-1,-1 1 0,1-1 1,-1 1-1,0-1 0,-3 3 1,1 0 10,-1-2 0,1 1 1,-1 0-1,0-1 0,-1 0 1,-9 4-1,0-1 87,0-2 0,0 1 0,0-2 0,-26 3 0,-20-4 3267,62-1-3332,-1 0 0,1 1 0,-1-1 0,1 0 0,-1 1 0,1-1 0,0 0 0,0 0 0,-1 1 0,1-1 0,0 0 0,0 0 0,0 0 0,0 0 0,0 0 0,1 0 0,-1-1 0,0 1 0,0 0 0,3 0 0,34 16-98,-25-11 103,139 58-5,23 9-124,-62-19-3310,-83-40-592,-8-8-1772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2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8308,'0'0'7811,"-8"17"-7619,8 19 673,3 7-257,7 3 16,-2-3-447,3-2-145,-5-2-32,-1-8-81,-2-2-895,-3-10-1393,0-2-1265,0-5-1152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2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6947,'0'0'6294,"27"-3"-5505,90-6-426,-34 6-327,-69 4-191,0-1 0,0 0 0,0-1-1,0-1 1,0 0 0,0-1 0,-1-1 0,21-7 0,-30 9-151,-1 0 1,1 0-1,-1 0 1,0-1-1,0 1 1,0-1-1,0 0 1,0 0 0,0 0-1,-1 0 1,0 0-1,0 0 1,0-1-1,0 1 1,0-1-1,0 0 1,-1 1-1,0-1 1,2-7-1,1-32-916,-7 0 3858,-5 17 1106,1 13 5989,6 263-10267,1-240 53,0-1 0,-1 1 1,0-1-1,-1 0 1,0 0-1,-1 1 0,1-1 1,-2-1-1,1 1 0,-8 13 1,-29 35-6519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4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55 4898,'0'0'8636,"-27"-10"-7643,-91-28-433,112 36-509,-1 1 1,1 0 0,0 0-1,-1 0 1,1 1-1,0 0 1,-1 0 0,1 1-1,-1 0 1,1 0-1,0 0 1,0 1-1,0 0 1,0 0 0,0 1-1,0-1 1,0 1-1,1 0 1,-1 1-1,1 0 1,0-1 0,0 2-1,1-1 1,-1 0-1,1 1 1,-4 6 0,4-6-53,1 0 1,0 0 0,0 0-1,0 1 1,1 0 0,0-1-1,0 1 1,0 0 0,1 0 0,0 0-1,0 0 1,0 0 0,1 0-1,0 0 1,0 0 0,1 1-1,-1-1 1,2 0 0,-1 0 0,0 0-1,1-1 1,0 1 0,1 0-1,-1-1 1,1 1 0,4 5 0,2 1 6,1-1 0,0-1 0,1 0 0,22 16 0,55 30 69,-33-22-15,-47-29 33,-6-4-25,0-1 0,0 1 0,0 0 0,0 1 0,0-1 0,0 0-1,0 1 1,-1-1 0,1 1 0,-1-1 0,1 1 0,-1 0 0,1-1 0,-1 1 0,0 0-1,0 0 1,2 4 0,-8-1 511,-11 0-457,0-1-1,0 0 0,0-1 1,-1-1-1,-29 1 1,8-1-285,-144 10-5477,82-12-2423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9:3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2209,'0'0'272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9:3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10 688,'-52'-1'229,"-60"-5"1002,106 5-1147,0 1 0,0-1 0,0 1 0,1 0 0,-1 0 0,0 1 1,0-1-1,0 1 0,0 1 0,0-1 0,1 1 0,-1 0 0,1 1 0,-10 4 1,-20 18-170,2 1 0,-43 45 0,64-59-61,0 1-1,1 1 1,1 0 0,0 1-1,1-1 1,1 2 0,0-1-1,-10 31 1,15-33-83,1 0 1,0 0-1,1 0 0,1 0 1,0 1-1,3 23 0,4-6-8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9:3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2 3410,'0'0'2657,"-25"0"-1510,-81-2-472,100 2-599,-1 1 0,0-1 0,1 1 0,-1 0 1,0 0-1,1 1 0,-1 0 0,1 0 0,0 1 0,-8 4 0,-1 0 101,-5 3 77,-1 1 0,1 0 0,1 2 0,0 0 0,1 1 0,1 1 0,-17 17 1,25-21-226,0-1 1,1 1 0,0 0 0,1 1-1,0 0 1,1 0 0,0 0-1,1 1 1,1 0 0,0 0 0,0 0-1,1 0 1,-1 17 0,2-8-41,1 1 1,1-1 0,3 26-1,-2-41 9,0 1 1,1 0-1,0-1 0,0 0 1,0 0-1,1 1 0,1-1 0,-1-1 1,1 1-1,0-1 0,1 1 1,8 8-1,-5-6-11,1-1 0,0-1-1,1 0 1,0 0 0,0-1 0,0 0 0,1-1 0,0 0 0,0-1 0,0 0-1,1-1 1,16 3 0,11 0 25,0-3-1,54-1 1,-84-2 51,-1 0 0,0-1-1,0-1 1,1 1 0,-1-1 0,0-1 0,0 1 0,-1-1 0,1-1 0,-1 1 0,1-1-1,-1-1 1,0 1 0,0-1 0,-1-1 0,0 1 0,0-1 0,0 0 0,0 0 0,-1-1 0,0 1-1,7-15 1,-4 5 230,0 0 0,-1 0 0,-1 0 0,-1-1 0,0 0 0,-1-1-1,-1 1 1,-1 0 0,1-33 0,-3 37 60,0 0 1,-1 0-1,-4-20 0,3 27-246,1 1 0,-2-1 0,1 1 0,0-1 0,-1 1 0,0 0 0,-1 0 1,1 1-1,-1-1 0,-4-4 0,-7-7-49,-1 1 0,0 1 0,-1 1 1,0 0-1,-1 1 0,0 1 0,-1 1 0,-1 0 1,1 2-1,-1 0 0,-1 1 0,0 1 1,1 1-1,-2 1 0,1 1 0,-28-1 0,43 4-282,1 0 0,-1 1 0,0-1 0,0 1 0,1 1 0,-1-1 0,1 1 0,-1 0 0,1 0 0,0 0 0,-7 5 0,2 0-659,0 1-1,1 0 1,0 0 0,-10 12 0,-31 36-3949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4:2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49 368,'0'0'4410,"-2"-2"-3540,2 0-564,-1 1-232,1 1-1,0-1 0,0 1 1,0-1-1,-1 1 0,1-1 1,0 1-1,0-1 0,-1 1 1,1-1-1,0 1 0,-1-1 1,1 1-1,-1 0 0,1-1 1,0 1-1,-1 0 0,1-1 1,-1 1-1,1 0 0,-1-1 1,1 1-1,-1 0 0,1 0 1,-1 0-1,0-1 0,0 1 231,-28 0 2130,-27 0 668,49 0-962,38 0-1657,488-16-113,-4-1-177,-106 17-1023,-444 1-2377,-18 3-2689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4:2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85 1489,'0'0'4151,"-14"-5"-3369,-24-7 625,-53-12 0,54 18 303,2-2 51,-1 3 1,-49-2 0,85 7-1735,0 0-1,0-1 0,-1 1 1,1 0-1,0 0 0,0 0 1,-1-1-1,1 1 0,0 0 0,0 0 1,0-1-1,-1 1 0,1 0 1,0 0-1,0-1 0,0 1 1,0 0-1,0-1 0,0 1 0,0 0 1,0-1-1,-1 1 0,1 0 1,0 0-1,0-1 0,0 1 0,1 0 1,-1-1-1,0 1 0,0 0 1,0-1-1,0 1 0,0 0 1,0-1-1,0 1 0,0 0 0,1 0 1,-1-1-1,0 1 0,0 0 1,1-1-1,4 0-27,1 0 0,-1 1 0,1-1 0,0 1 0,0 0 0,5 1 0,21 1-5,1127-7 86,-842 5 61,-316 0-64,3 19-2387,-3-7-2772,-1 0-2922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2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425 190 2353,'0'0'6470,"0"-19"-5371,-1-61 8,1 77-1008,0 0-1,-1 0 1,1 0 0,-1 0-1,1-1 1,-1 1 0,0 0-1,0 1 1,-1-1-1,1 0 1,-1 0 0,1 0-1,-1 1 1,0-1 0,0 1-1,0-1 1,0 1 0,-3-3-1,0 2 20,0 0 1,1 0-1,-1 1 0,-1 0 0,1 0 0,-10-3 0,6 3 65,-2-2-131,-1 2 0,1-1 0,-1 2 0,0-1-1,0 2 1,0 0 0,-18 1 0,23 0-51,-1 1 0,0-1-1,1 1 1,-1 0 0,1 1-1,0 0 1,0 0 0,0 0-1,0 1 1,0 0 0,1 1 0,-8 5-1,2 2-16,0 1-1,1-1 1,1 2-1,0-1 1,1 1-1,0 1 1,1 0 0,1 0-1,0 0 1,-7 29-1,7-14-11,1 0-1,1 1 1,2 0 0,2 59-1,1-82 20,1-1-1,0 0 1,0 0-1,1 0 0,0 0 1,0 0-1,1 0 1,-1 0-1,2-1 0,-1 1 1,1-1-1,0 0 0,0 0 1,1 0-1,-1-1 1,1 1-1,0-1 0,1 0 1,0-1-1,-1 1 1,1-1-1,8 4 0,-1-1-7,1-1-1,0 0 0,0 0 1,0-2-1,1 0 0,0 0 1,-1-2-1,1 0 1,28 1-1,-27-3-11,24-2-35,-38 1 62,1 1 0,-1-1 1,1 0-1,-1 0 0,0 0 0,0-1 1,1 1-1,-1 0 0,0-1 0,0 1 1,0-1-1,-1 0 0,4-4 1,3-4 9,-1-2 1,0 1 0,-1-1-1,0 0 1,-1-1 0,0 1 0,-1-1-1,0 0 1,-1 0 0,1-16-1,1-20 1236,-2-70 0,-3 95-188,0 24-822,-2 0-164,-1 15-273,1 11 178,2 0-1,0 0 1,5 36-1,-3-52-2,0 0 0,1 0 0,0 0 0,1 0-1,-1-1 1,2 1 0,0-1 0,0 0-1,0 0 1,1-1 0,12 14 0,-10-14-250,-1-1 1,1 0-1,1-1 1,-1 0-1,1 0 1,0-1-1,0 0 1,1 0 0,10 3-1,-6-4-756,1 0 0,-1-1-1,1-1 1,0 0 0,26 0 0,5-2-2912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4:3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36 3169,'0'0'5518,"2"0"-5083,421-12 2873,-423 12-2988,0 0-248,0-1 1,0 1-1,0 0 0,0-1 1,0 1-1,0-1 0,0 1 1,0-1-1,0 1 0,-1-1 1,1 1-1,0 0 0,0-1 1,0 1-1,-1 0 0,1-1 1,0 1-1,-1-1 1,1 1-1,0 0 0,-1 0 1,1-1-1,0 1 0,-1-1 1,-10-2-67,-1 0 0,1 0 1,0 1-1,-1 1 0,1 0 1,0 0-1,-1 1 0,-14 2 1,-5-1-22,-253-1 98,283 0 21,5 0-144,135 7-9,8 0 218,-146-7 538,-1 1-811,0-1 0,0 1 0,0-1 0,0 1 0,-1-1 0,1 1 0,0-1 0,0 0 0,-1 1-1,1-1 1,0 1 0,-1-1 0,1 0 0,0 1 0,-1-1 0,1 0 0,-1 1 0,1-1 0,-1 0 0,1 0 0,-1 1 0,1-1 0,0 0-1,-1 0 1,1 0 0,-1 0 0,1 1 0,-1-1 0,1 0 0,-1 0 0,0 0 0,0 0-71,-23 5-6388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1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203 123 560,'0'0'8463,"15"-20"-6489,44-59-74,-47 61 1270,-11 12-2307,-12 13-1153,10-7 575,-10 8-252,0 1 0,1 0 0,0 1 0,0 0 0,-15 20 0,-39 65 60,44-60-78,1 2 1,1 0-1,2 1 0,2 1 1,2 0-1,1 1 0,2 0 1,2 1-1,2-1 0,1 2 1,2 52-1,3-75-19,0 1-1,1-1 1,0 0 0,2 0 0,0 0-1,2 0 1,0-1 0,1 1 0,0-1-1,2-1 1,0 0 0,1 0-1,0-1 1,21 24 0,-14-21-110,0-1 0,1-1 0,0-1 0,2 0 0,0-1 0,0-2 0,1 0 0,27 12 0,-26-15-912,2-1 0,-1-2 1,1 0-1,42 7 0,25-8-4827,-90-6 5807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19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1 976,'0'0'0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1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70 800,'0'0'10872,"-2"-12"-9850,1 8-958,1 0-24,0 0-1,-1 0 0,0 1 0,0-1 0,0 0 1,-1 0-1,-2-5 0,3 8-34,0-1-1,0 1 1,-1 0 0,1-1-1,0 1 1,-1 0-1,1 0 1,0 0 0,-1 0-1,1 0 1,-1 0-1,0 1 1,1-1 0,-1 1-1,0-1 1,1 1-1,-1-1 1,0 1 0,0 0-1,1 0 1,-1 0 0,0 0-1,0 0 1,-1 0-1,-2 0-5,1 1 0,0-1-1,-1 1 1,1 0 0,0 0-1,-1 0 1,1 1 0,0-1-1,0 1 1,0 0 0,0 0-1,1 1 1,-1-1 0,1 1-1,-1 0 1,1 0 0,0 0-1,0 0 1,0 0 0,0 1-1,1 0 1,-1-1 0,1 1-1,0 0 1,0 0 0,0 0-1,1 0 1,-1 0 0,1 1-1,0-1 1,0 0 0,1 1-1,-1-1 1,1 1 0,0-1-1,0 0 1,2 9 0,-1-8 0,0 0 1,1-1-1,-1 1 1,1 0-1,0-1 1,1 1-1,-1-1 1,1 0-1,0 0 1,0 0-1,0 0 1,0 0 0,1-1-1,-1 1 1,1-1-1,5 3 1,11 8-2,0-1 0,25 11 0,-21-11-11,7 3 27,-4-2-13,-1 0 0,-1 2 0,33 26 1,-43-26-17,-15-16 17,0 1 1,1-1 0,-1 0 0,0 0 0,1 1 0,-1-1 0,0 0 0,0 1 0,0-1 0,1 0 0,-1 1 0,0-1 0,0 1 0,0-1-1,0 0 1,1 1 0,-1-1 0,0 1 0,0-1 0,0 0 0,0 1 0,0-1 0,0 1 0,0-1 0,0 1 0,0-1 0,-1 0 0,1 1-1,0-1 1,0 1 0,0-1 0,0 0 0,-1 1 0,1-1 0,0 0 0,0 1 0,-1-1 0,1 0 0,0 1 0,0-1 0,-1 0 0,1 1-1,0-1 1,-1 0 0,1 0 0,0 0 0,-1 1 0,-13 3 93,1-1-1,-1-1 1,0 0-1,-15 1 1,-64-3 236,55 0-323,-75 0-286,110-1-2136,6-2 913,-2 3 1141,21-11-4971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46 119 9172,'0'0'5181,"-8"20"-4677,-24 70-93,31-85-378,0-1-1,0 1 1,0 0-1,0-1 0,1 1 1,0 0-1,0-1 1,0 1-1,0 0 0,1 0 1,0-1-1,0 1 1,0-1-1,0 1 1,1-1-1,0 1 0,0-1 1,0 0-1,5 8 1,1-3-13,-1-1 1,1 0 0,0-1 0,1 1 0,17 11 0,-17-14-81,0 1 0,0-2 0,1 1 0,-1-1-1,1-1 1,0 0 0,0 0 0,0-1 0,0 0 0,0-1 0,1 0 0,-1 0-1,1-1 1,10-2 0,-17 2 12,0-1 0,0 0 0,0 0 0,0 0 0,0-1 0,0 1-1,-1-1 1,1 0 0,-1 0 0,1 0 0,-1 0 0,0-1 0,5-4 0,-3 2 11,1-1 0,-2 0 0,1-1 0,-1 1 0,0-1 0,6-12 0,-5 5 104,0 0 0,-1 0 0,0-1 0,-1 0-1,0 0 1,0-28 0,-3 54 956,0 66-384,0-68-663,1 0 0,0 0 0,1-1 0,0 1 0,0-1 0,0 1 0,8 15 0,-6-18-81,-1-1-1,1 1 1,1-1-1,-1 0 1,1 0-1,-1 0 1,1-1-1,1 0 1,-1 0-1,1 0 1,-1 0 0,12 4-1,-8-4-722,1-1-1,0 0 1,0-1-1,1 0 1,-1 0 0,0-1-1,16-1 1,-23 0 692,-1 0 1,1 0-1,-1-1 1,1 1-1,-1-1 1,1 0-1,-1 0 1,1 0-1,-1 0 0,0 0 1,1 0-1,-1-1 1,0 1-1,0-1 1,0 1-1,0-1 1,0 0-1,-1 0 1,1 0-1,0 0 1,-1 0-1,0 0 1,1 0-1,-1-1 1,0 1-1,0-1 1,0 1-1,1-5 1,2-7 16,-1 0 0,-1-1 0,2-28 1,-4 38 115,4-236 4552,-5 155 1014,1 85-4325,0 13-817,-1 85-221,3 121 336,-2-217-530,0 0 0,0 1-1,0-1 1,0 0 0,0 0-1,1 0 1,-1 0 0,0 0-1,1 0 1,-1 0 0,1 0-1,-1 0 1,1 0 0,-1 0-1,1 0 1,0-1 0,0 1-1,-1 0 1,1 0 0,0-1-1,0 1 1,0 0 0,0-1-1,0 1 1,0-1 0,0 1-1,0-1 1,0 1 0,0-1-1,0 0 1,0 1 0,0-1-1,0 0 1,0 0 0,2 0-1,4 0 0,0 0 0,0-1 0,0 0-1,12-4 1,-5 2-16,4-1-49,1 1 1,0 0 0,0 1 0,1 1 0,-1 1 0,35 4 0,-51-3 29,1 1-1,-1-1 1,0 1-1,1 0 1,-1-1-1,0 2 1,0-1-1,0 0 1,0 1-1,-1-1 1,1 1 0,-1 0-1,1 0 1,-1 0-1,0 0 1,0 0-1,0 0 1,0 0-1,1 6 1,-1-4 1,0 0 0,-1-1 0,0 1 0,1 0 0,-2 0 0,1 0 0,-1 0 0,1 0 0,-1 0 1,-1 0-1,1 0 0,-1 0 0,1 0 0,-3 6 0,1-8 31,1-1 1,-1 1 0,1-1-1,-1 0 1,0 1 0,0-1-1,0 0 1,0 0-1,0 0 1,0 0 0,-1-1-1,1 1 1,-1-1-1,-4 3 1,-39 13 73,30-13-214,0-1 1,-1-1-1,1 0 1,-1-1 0,-29-2-1,45 1 29,1 0 0,-1 0 0,0-1 0,1 1 0,-1 0 0,1 0 0,-1 0 0,1 0 0,-1 0 0,1-1-1,-1 1 1,1 0 0,-1 0 0,1-1 0,-1 1 0,1 0 0,-1-1 0,1 1 0,-1 0 0,1-1 0,0 1 0,-1-1 0,1 1 0,0-1 0,-1 1-1,1-1 1,0 1 0,0-1 0,0 1 0,-1-1 0,1 1 0,0-1 0,0 1 0,0-1 0,0 0 0,0 1 0,0-1 0,0 1 0,0-1 0,0 1 0,0-1-1,0 0 1,1 0 0,-1-3-758,0-17-4098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20 8932,'0'0'6587,"-26"-4"-6061,-79-11-340,104 15-184,-1 0 0,1-1-1,-1 1 1,1 0-1,-1 0 1,1 0 0,-1 0-1,1 1 1,-1-1 0,1 0-1,-1 1 1,1-1-1,-1 1 1,1-1 0,0 1-1,-1 0 1,1-1-1,0 1 1,-1 0 0,1 0-1,0 0 1,-1 1 0,1 0-3,1-1 0,-1 0 0,1 1 0,0-1 0,-1 0 0,1 1 0,0-1 0,0 0 0,0 1 0,0-1 0,0 1 0,0-1 0,1 3 0,-1 3-9,1-2 5,-1 0 1,1 0-1,0 0 0,0 0 1,1 0-1,-1 0 1,1 0-1,0 0 0,0 0 1,1-1-1,-1 1 1,1-1-1,0 0 0,1 0 1,-1 0-1,0 0 0,9 6 1,5 4 8,0-2 0,2 1 1,20 9-1,-1 0-16,-19-11 12,-11-7-13,-1 0 1,0 1-1,0-1 0,10 11 0,-14-8 42,-13-3 73,-29 0-162,0-1-1,-59-3 1,41 0-1245,54 0 871,-1 0 0,1 0-1,0 0 1,-1 0 0,1-1 0,-1 1-1,1-1 1,0 0 0,0 0 0,-1 0-1,1 0 1,-4-3 0,-3-6-4571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8468,'0'0'9812,"0"-9"-9812,0 54 353,0 13 463,0-2-736,0 1 144,5-6-224,3-1 0,-3-4-96,-5-5-1153,0-3-1616,0-6-1729,0-13-2849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4514,'0'0'4338,"34"-1"-2983,110-4-789,-64 4-146,-59 2-9,0-1 0,-1-1 0,1-1 0,-1-1 0,39-9 5766,-57 20-6716,-1-2 928,30 248-1067,-28-143-7728,-3-86 2281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10901,'0'0'4290,"27"29"-4866,-22 5-1937,-5 2-1889,0-10-2402</inkml:trace>
  <inkml:trace contextRef="#ctx0" brushRef="#br0" timeOffset="0.5">294 82 10725,'0'0'4738,"8"171"-4274,-3-109 33,-2-1-353,0-1-144,-3-3-64,0 4-2225,0-6-3186,-11-7-1104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0 388 8564,'0'0'1502,"30"-3"333,187-18-71,-188 19-1342,-12 2 97,0-1 1,0-1 0,0 0 0,-1-2-1,30-8 1,-46 11 86,0 8-190,0 0-281,0 15 132,0 0 0,2 0 0,0 0 0,9 35 0,-9-52-287,0 1 1,0-1-1,0 1 0,1-1 0,-1 0 1,2 0-1,-1 0 0,0-1 0,1 1 1,4 4-1,-5-7-44,1 1 0,-1-1 0,1 1 1,-1-1-1,1 0 0,0 0 0,0-1 0,0 1 1,0-1-1,0 0 0,0 0 0,0 0 0,1 0 1,-1-1-1,7 0 0,-7 0 36,1 0-1,-1 0 1,1-1 0,-1 1 0,0-1-1,1 0 1,-1 0 0,0-1-1,1 1 1,-1-1 0,6-4-1,-5 2 32,0 0 0,0 0 0,0-1-1,-1 0 1,1 0 0,-1 0 0,4-8 0,-4 8 107,0 0 1,-1 0-1,0-1 1,0 0-1,0 1 1,-1-1-1,0 0 1,0 0-1,0-1 1,-1 1-1,1-10 1,-2 16 214,0 5-392,0 3-2,0 0 0,0-1 0,1 1-1,0-1 1,1 1 0,-1 0 0,1-1-1,1 0 1,0 0 0,0 1 0,0-2 0,1 1-1,-1 0 1,2-1 0,-1 1 0,1-1-1,0-1 1,0 1 0,1-1 0,11 10-1,-11-11-467,1-1-1,-1 1 0,1-1 0,13 4 0,-18-6 305,0-1 0,1 1-1,-1 0 1,1-1 0,-1 0 0,1 0-1,-1 1 1,1-1 0,0-1 0,-1 1 0,1 0-1,-1-1 1,1 1 0,-1-1 0,0 0-1,1 1 1,-1-1 0,4-2 0,-4 0 15,1 1 0,-1-1 0,1 1 0,-1-1 0,0 0 0,0 0 0,0 0 0,-1 0 0,3-6 0,12-37-719,-15 44 898,27-105 760,27-194 1,-52 267 1920,-1-38 0,-2 51-234,0 20-1213,-2 1-1145,0 1 1,1-1-1,-1 1 1,1 0-1,-1-1 1,0 1-1,1 0 1,0 0-1,-1 0 1,1 0-1,-1 0 1,1 0-1,0 1 1,0-1-1,0 0 1,0 1-1,0-1 1,0 0-1,0 1 1,-1 2-1,-16 35-43,17-36 44,-6 18-8,1 0 1,1 1 0,1 0-1,-3 29 1,3 91 211,0 4-6614,1-108 180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2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 3906,'0'0'9954,"-5"-4"-9573,4 3-366,0 0 1,0 0-1,0 0 0,0 0 0,0 0 0,0 1 1,0-1-1,0 0 0,0 1 0,0-1 0,0 1 0,-1-1 1,1 1-1,0 0 0,0-1 0,-1 1 0,1 0 1,0 0-1,0 0 0,-3 0 0,3 1 11,-1 0-1,1 1 1,-1-1 0,1 1-1,-1-1 1,1 1 0,0-1-1,0 1 1,0 0 0,0-1-1,0 1 1,0 0 0,0 0-1,0 0 1,1 0 0,-1 3-1,-6 18 190,1 0 0,2 1 1,0-1-1,0 29 0,5 97 566,1-122-703,1-1 0,11 47-1,-11-60-72,1 0-1,0-1 0,1 0 0,1 1 0,0-2 0,0 1 1,13 16-1,-15-24-71,0 0 1,0 0-1,0 0 1,0 0-1,1-1 1,-1 0-1,1 0 1,0 0-1,0-1 0,0 0 1,0 0-1,1 0 1,-1 0-1,6 0 1,7 1-655,0-1 0,-1-1 1,20-1-1,-15-1-254,33-1-2328,1-12-632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5442,'0'0'406,"28"-1"229,94 0 464,-6 0-88,-95 1 2494,2 0 3544,-23 18-6843,0 190-631,0-120-5764,0-58 605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10405,'0'0'6371,"24"-15"-6755,-8 42-1265,-5 4-2449,-1 8-1521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35 7924,'0'0'5351,"-24"-6"-4201,-81-18-723,98 23-344,1-1 0,-1 1 0,0 1 0,0-1 0,1 1 0,-1 1 0,0-1 0,0 1 0,0 0 0,1 0-1,-1 1 1,1 0 0,-1 0 0,1 1 0,0 0 0,0 0 0,0 0 0,0 1 0,0 0 0,1 0 0,0 0 0,-8 8 0,9-8-46,-1 0 0,1 1 0,0-1 0,0 1 0,1 0 0,-1 0 0,1 0 1,0 0-1,1 1 0,-5 10 0,4-5-6,1 0-1,0-1 1,1 1 0,0 0-1,1 12 1,0-18-27,0-1 0,1 1 0,-1-1 0,1 0 0,0 1 0,1-1 0,-1 0 0,1 0 0,0 0 0,0 0 0,0 0 0,0 0 0,1 0 0,-1-1 0,1 1 0,0-1 0,0 0 0,1 0 0,-1 0 0,1 0 0,-1-1 0,1 1 1,0-1-1,0 0 0,0 0 0,0 0 0,8 2 0,2 0 13,0 0 1,0-1-1,0-1 1,1 0 0,-1-1-1,0-1 1,24-1-1,-33 0-5,0 0-1,1 0 0,-1 0 0,0-1 0,0 0 1,-1 0-1,1 0 0,0 0 0,-1-1 0,1 0 1,-1 1-1,0-2 0,8-6 0,-3 1 411,-1-1 1,-1 0-1,1 0 0,9-19 0,-17 28 26,0 4-484,0 0 13,1 0 0,-1 1 1,0-1-1,1 0 0,0 0 0,-1 0 0,1 0 0,0 0 0,1 0 0,1 4 1,-2-6 26,1 1 1,-1-1-1,0 0 1,0 1 0,1-1-1,-1 0 1,1 0-1,-1 0 1,1 0-1,-1-1 1,1 1 0,-1 0-1,1 0 1,0-1-1,0 1 1,-1-1 0,1 0-1,0 1 1,0-1-1,-1 0 1,4 0 0,6-1 85,0 0 0,0-1 0,0 0 1,-1 0-1,1-1 0,-1-1 0,1 0 1,-1 0-1,0-1 0,0 0 0,8-7 1,-14 9-46,0 1 0,0 0 1,1 1-1,-1-1 0,0 1 0,1-1 1,-1 1-1,1 1 0,6-1 1,-9 1-76,-1 0 0,1 0 0,0 0 0,-1 0 0,1 1 0,-1-1 0,1 0 0,0 1 1,-1 0-1,1-1 0,-1 1 0,1 0 0,-1 0 0,0 0 0,1 0 0,-1 0 0,0 0 0,0 0 1,0 0-1,1 1 0,-1-1 0,0 0 0,-1 1 0,1-1 0,0 0 0,0 1 0,0 2 1,1 1-400,-1 0 1,1 0-1,-1 0 1,0 0-1,-1 0 1,1 0-1,-1 0 1,0 0-1,0 1 1,-1-1-1,0 0 1,0 0 0,0 0-1,-2 5 1,-1-3-921,0 0 0,0-1 0,-1 0 1,-11 12-1,16-18 1273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7075,'0'0'8343,"5"10"-7329,4 12-422,-2 0 1,0 1 0,-1-1 0,3 28 0,7 54 343,-16-103-928,0-1 0,0 0 0,0 0 0,0 0-1,0 1 1,0-1 0,0 0 0,0 0 0,0 0 0,0 1 0,0-1 0,1 0 0,-1 0-1,0 0 1,0 0 0,0 1 0,0-1 0,1 0 0,-1 0 0,0 0 0,0 0 0,0 0 0,0 0-1,1 0 1,-1 1 0,0-1 0,0 0 0,1 0 0,-1 0 0,0 0 0,0 0 0,0 0-1,1 0 1,-1 0 0,0 0 0,0 0 0,0 0 0,1 0 0,-1 0 0,0 0 0,0-1 0,1 1-1,-1 0 1,0 0 0,0 0 0,0 0 0,0 0 0,1 0 0,-1 0 0,0-1 0,0 1-1,0 0 1,0 0 0,1 0 0,-1 0 0,0-1 0,0 1 0,0 0 0,0 0 0,0 0 0,0-1-1,0 1 1,11-13 194,8-17-105,20-28 33,-34 53-124,-1 0 0,1 0 0,0 0 0,0 0 0,0 1 0,1 0 0,12-7 0,-16 10-11,0 0 1,1 0-1,-1 0 1,1 1-1,-1-1 1,1 0-1,0 1 0,-1 0 1,1-1-1,-1 1 1,1 0-1,0 0 1,-1 1-1,1-1 1,0 1-1,-1-1 1,1 1-1,-1 0 0,1 0 1,-1 0-1,0 0 1,1 0-1,-1 0 1,0 1-1,0-1 1,0 1-1,0 0 1,0 0-1,0 0 1,0-1-1,2 4 0,4 6-29,-1 0-1,0 0 0,-1 1 1,9 22-1,-11-25 31,26 81 71,-30-89-64,1 0 1,-1-1-1,1 1 0,-1-1 1,1 1-1,0-1 1,-1 1-1,1-1 1,0 1-1,-1-1 1,1 0-1,0 1 1,-1-1-1,1 0 0,0 0 1,-1 1-1,1-1 1,0 0-1,0 0 1,-1 0-1,1 0 1,0 0-1,0 0 1,-1 0-1,1 0 1,0 0-1,0 0 0,-1-1 1,1 1-1,0 0 1,0 0-1,-1-1 1,1 1-1,0 0 1,1-2-1,24-12 54,23-23 15,-31 22-44,1 1-1,24-14 1,-43 28-32,1 0 0,0 0 0,0 0 0,0 0 0,-1 0 0,1 0 0,0 0 0,0 1-1,0-1 1,-1 0 0,1 0 0,0 1 0,0-1 0,-1 0 0,1 1 0,0-1 0,0 1 0,-1-1 0,1 1 0,-1-1 0,1 1 0,0 0 0,18 18-146,-13-13 115,6 4 24,-1 0-1,1-1 1,1-1-1,0 0 1,0-1-1,23 10 1,-27-13-186,1-1 1,0 0-1,0-1 0,0 1 1,0-2-1,0 0 0,0 0 1,0-1-1,1 0 0,18-3 1,-27 3 186,0-1 0,0 0 1,1 0-1,-1 0 1,0-1-1,0 1 1,0 0-1,-1-1 0,1 0 1,0 1-1,0-1 1,-1 0-1,1 0 0,-1 1 1,0-1-1,1 0 1,-1-1-1,0 1 1,0 0-1,0 0 0,-1 0 1,1-1-1,0 1 1,0-5-1,1-6 17,0 1-1,-1-1 1,-1-15-1,1 1 55,0 20-42,0 0 1,-1-1-1,0 1 1,0 0 0,0-1-1,-1 1 1,-1 0-1,1 0 1,-3-8-1,3 14 5,1 0 1,0 1-1,0-1 0,-1 1 0,1-1 0,0 0 0,-1 1 0,1-1 0,-1 1 0,1-1 0,-1 1 0,1-1 0,-1 1 1,1 0-1,-1-1 0,1 1 0,-1-1 0,1 1 0,-1 0 0,0 0 0,1-1 0,-2 1 0,2 0-18,-1 0 0,1 1-1,0-1 1,-1 0 0,1 0-1,-1 1 1,1-1 0,0 1-1,-1-1 1,1 0 0,0 1-1,-1-1 1,1 1 0,0-1-1,0 1 1,-1-1 0,1 0-1,0 1 1,0-1 0,0 1-1,0 0 1,-5 34-169,5-34 165,-2 21-14,1 1 0,1-1 0,5 33 0,-4-47-6,1 0 0,0-1-1,0 1 1,1-1 0,0 1-1,1-1 1,-1 0 0,1 0-1,1-1 1,-1 1 0,1-1-1,0 0 1,8 7 0,-6-7-306,0-1 0,0 0 0,1 0 0,0 0 0,0-1 1,0 0-1,0-1 0,0 0 0,1 0 0,-1-1 0,1 0 1,0-1-1,0 1 0,0-2 0,0 1 0,0-1 0,11-2 0,-13 1 198,1 0-1,-1-1 1,0 0-1,0 0 1,-1-1-1,1 0 1,0 0-1,-1 0 1,0-1-1,1 0 1,-2-1-1,1 1 1,0-1-1,-1 0 1,0 0-1,0-1 1,0 1-1,-1-1 1,4-7-1,3-4 105,0-1 0,-2-1 0,0 0 0,-1 0 0,8-32 0,-10 24 524,-1 0-1,-1 0 1,-1-49-1,-6-30 3624,0 86-1618,2 19-1221,0 15-1200,3 46 10,20 120 0,-15-143-336,5 23-1347,-10-20-6823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5795,'0'0'4180,"30"-11"-2699,101-36-1065,-32 19-376,-81 24 1203,0-1 1,30-13-1,-45 26 4541,-2 34-5941,-1-40 522,-2 40-83,1-25-245,0 1 0,1 0 0,1-1 0,4 20 0,-4-34-37,-1-1-1,1 1 1,0-1 0,0 1 0,1-1-1,-1 1 1,0-1 0,1 0 0,-1 0 0,1 0-1,0 0 1,0 0 0,0 0 0,0 0-1,0 0 1,0-1 0,4 3 0,-2-2-30,1 0-1,0 0 1,-1-1 0,1 1-1,0-1 1,0 0 0,0 0 0,10 0-1,-6-1-57,1 0-1,0-1 1,0 0 0,0-1-1,-1 0 1,1 0-1,-1-1 1,1 0 0,8-5-1,52-37-220,-32 19 226,-31 23 107,-7 4-35,1-1-1,0 0 1,-1 1-1,1-1 1,-1 0 0,1 1-1,0-1 1,-1 1-1,1-1 1,-1 1 0,0-1-1,1 1 1,-1 0-1,1-1 1,-1 1-1,0-1 1,1 1 0,-1 1-1,1 0-16,6 11-61,1 0 0,1 0-1,0 0 1,1-1 0,14 14 0,-18-21-38,-1 0 0,1-1 0,0 0 0,0 0 0,0 0 0,1-1-1,-1 0 1,1 0 0,0-1 0,-1 0 0,1 0 0,0 0 0,0-1 0,10 1 0,-9-1 121,1-1 1,-1 0 0,0 0-1,0 0 1,0-1 0,0 0-1,0-1 1,0 0-1,0 0 1,12-5 0,-3-4 120,-13 8 60,0 0-1,1 0 1,0 0 0,-1 0-1,1 1 1,0 0 0,8-2 0,67 13-357,-30-6 255,-45-3-21,-3 0-45,-1-1 0,0 1 0,0 0-1,0-1 1,0 1 0,0-1-1,0 1 1,-1-1 0,1 1 0,0-1-1,0 0 1,0 1 0,0-1-1,-1 0 1,1 0 0,0 1 0,-1-1-1,1 0 1,0 0 0,-1 0-1,1 0 1,-1 0 0,0 0 0,1 0-1,-1 0 1,0 0 0,1 0-1,-1 0 1,0-2 0,4-35 136,-4 33-98,0-68 32,0 72-78,0 0-1,0 0 1,-1 0 0,1 0-1,-1 1 1,1-1-1,0 0 1,-1 0-1,1 1 1,-1-1-1,0 0 1,1 1-1,-1-1 1,0 0-1,1 1 1,-1-1 0,0 1-1,0-1 1,1 1-1,-1 0 1,0-1-1,0 1 1,0 0-1,0-1 1,1 1-1,-1 0 1,0 0-1,0 0 1,0 0-1,0 0 1,-1 0 0,-37-1-429,28 2 122,-48 2-2549,-5 13-2847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7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160 176 6163,'0'0'3527,"-25"-1"-2191,-76 3-887,99-2-436,0 0 1,1 0-1,-1 0 1,0 1-1,1-1 1,-1 0-1,0 1 1,1-1-1,-1 1 1,1 0 0,-1-1-1,1 1 1,-1 0-1,1 0 1,-1 0-1,1 0 1,0 0-1,-2 2 1,3-2 1,-1 0 1,1 0 0,0 0-1,-1 0 1,1 0 0,0 0-1,0 0 1,0 1 0,0-1-1,0 0 1,0 0 0,0 0-1,0 0 1,0 2 0,1 3 49,-1-2-49,0-1 0,0 0 0,0 0-1,0 0 1,1 0 0,-1 0 0,1 0-1,0 1 1,0-1 0,0-1 0,0 1 0,1 0-1,2 5 1,-2-6-2,1 1 1,0-1-1,0 0 0,0 0 0,0 0 0,0 0 1,0-1-1,0 1 0,1-1 0,-1 0 0,0 1 0,6-1 1,-3 1-4,1 0 0,0-1 0,0 0 0,0 0 0,0 0 0,1-1 0,-1 0 0,13-3 0,-16 3 12,-1-1-1,0 0 1,0 0 0,0-1 0,0 1-1,0-1 1,0 1 0,0-1-1,-1 0 1,1 0 0,0 0 0,-1-1-1,0 1 1,1 0 0,-1-1-1,0 0 1,0 1 0,-1-1 0,1 0-1,2-5 1,1-5 204,-1 1 1,-1-1-1,0 0 1,0 0-1,0-20 1,-1-69 2505,-3 59-284,1 41-1710,0 8-395,-2 195-1190,3-190 508,0 1 0,1-1 0,0 0 0,1 0 0,1 0 0,-1 0 0,2 0 0,-1-1 0,2 0 0,-1 0 0,1 0 0,1 0 0,10 11 0,-9-12-703,0-1 1,1 1-1,0-1 1,0-1-1,1 0 1,-1 0-1,21 9 1,17 1-5702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2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0 12310,'0'0'1854,"39"5"-598,-21-3-1135,24 3 110,48 13-1,-69-13-115,0 2 0,0 0-1,-1 1 1,0 2 0,34 21-1,-27-11 37,-1 0 0,-1 2 0,-1 1 0,-1 1 0,-1 1 0,-1 1 0,-1 1 0,-2 1 0,-1 0 0,-1 2 0,-1-1 0,-2 2 0,-1 0 0,-1 0 0,-2 1 0,10 61 0,-11-34 48,-2-1 1,-3 97-1,-6-113-88,-1-1 0,-3 0 0,0-1 0,-23 66-1,10-54-76,-3-2-1,-2 0 1,-2-2-1,-2-1 1,-2-1-1,-50 56 1,10-23-694,-5-3 0,-111 88 1,-17-13-4469,1-15-4839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2193,'0'0'5512,"-26"14"1203,39-11-6710,266 10 573,-60-5-257,-31 6-200,174 6 3483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3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70 2385,'0'0'6464,"-20"0"-5295,-61 2 85,163 3 400,538-4 376,70-61 1025,-585 42-1702,-165 20-3538,-9-1-3359,-25 13-2938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54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1281,'0'0'4882,"-7"0"-1760,5 0-2302,7 0 1238,120 5-1767,401-2 872,142 5-851,-467 0 1889,-196-8-4735,15 0-2495,16 0-3058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2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28 7571,'0'0'4072,"30"-4"-3576,94-14-275,-62 14-104,-50 4 375,-14-1-369,1 1 1,0 0-1,0 0 1,-1 0-1,1 0 1,0 0 0,0 0-1,0 0 1,-1 0-1,1 1 1,0-1-1,0 0 1,0 1-1,-1-1 1,0 2 0,0 18-35,1 0 0,2 25 1,0-2 36,18 196 514,0 1-426,-19-239-206,0 1 0,-1-1 1,1 0-1,0 0 0,0 1 0,-1-1 0,1 0 1,0 0-1,-1 1 0,1-1 0,-1 0 0,0 0 1,1 0-1,-1 0 0,0 0 0,0 0 0,0 0 1,1 0-1,-1 0 0,0 0 0,0 0 0,0-1 1,-1 1-1,1 0 0,0-1 0,0 1 0,0-1 1,0 1-1,-1-1 0,-1 1 0,-4 0 27,0 1 0,0-2 0,0 1 0,-10-1 1,6 0-39,-5 1-66,-3 0-35,0-1 0,0-1 0,-35-5 1,50 5-158,0 0 1,0 1 0,1-2 0,-1 1-1,0 0 1,1-1 0,-1 0 0,0 0 0,1 0-1,0 0 1,0 0 0,-1-1 0,2 1-1,-1-1 1,0 0 0,0 0 0,1 0 0,-1 0-1,1-1 1,0 1 0,0 0 0,1-1 0,-1 0-1,-1-5 1,0-29-4201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54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34 1105,'0'0'7659,"-13"0"-6437,-36 0 400,855-7-37,11-1 165,-608 8 1382,-209-6-2835,0 6-432,0 0-1,0-1 1,0 1 0,1-1 0,-1 1-1,0 0 1,1-1 0,-1 1-1,0 0 1,1 0 0,-1-1 0,0 1-1,1 0 1,-1-1 0,0 1-1,1 0 1,-1 0 0,1 0-1,-1 0 1,1-1 0,-1 1 0,0 0-1,1 0 1,-1 0 0,1 0-1,-1 0 1,1 0 0,-1 0 0,1 0-1,106-4-8777,-22 1 4105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5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4 1569,'0'0'3519,"-27"-1"-2479,-87-1-53,106 2-777,0 0-1,0 0 0,0 1 0,0 0 0,-8 3 1,4-1 372,4 0 473,10 2-312,22 3-129,51 5 624,81 4 0,86-5-186,-173-10-949,592 12 692,-380-13 2217,-394-1-9444,46 0 608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5:5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3298,'0'0'6933,"0"1"-6855,2 24 113,0-1 1,2 0 0,0 0-1,2-1 1,13 36 0,-19-58-110,1 0 0,-1 0 1,1 0-1,-1-1 1,1 1-1,-1 0 1,1 0-1,-1 0 1,1-1-1,0 1 0,0 0 1,-1-1-1,1 1 1,0 0-1,0-1 1,0 1-1,0-1 0,-1 1 1,1-1-1,0 0 1,0 1-1,0-1 1,0 0-1,0 0 0,0 0 1,0 0-1,2 1 1,33-8 1341,114-41-114,-48 15-846,298-84 929,-371 111-1084,-28 6-274,-8 3-4837,-29 9-806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89 912,'0'0'10773,"0"-4"-9778,-1-2-839,-3-22 1404,4 27-1528,0-1 0,0 1-1,0 0 1,0 0 0,1-1 0,-1 1 0,0 0 0,1-1 0,-1 1 0,1 0 0,-1 0 0,1 0-1,0-1 1,-1 1 0,1 0 0,0 0 0,0 0 0,0 0 0,0 0 0,0 1 0,1-2 0,4-2-28,1 1 0,-1 0 0,1 1 0,0-1 1,0 1-1,0 0 0,13-1 0,53 0-89,-63 3 62,-6 1 14,1-1 1,-1 1-1,1 0 0,-1 0 0,0 0 1,1 0-1,-1 1 0,0 0 1,0 0-1,0 0 0,0 0 1,-1 1-1,1-1 0,0 1 1,-1 0-1,0 0 0,0 0 1,0 1-1,0-1 0,0 1 1,-1 0-1,1-1 0,-1 1 0,2 6 1,1 1-18,0 0-1,-1 1 1,-1-1 0,0 1-1,-1 0 1,0-1 0,0 1 0,-1 14-1,-1-16 24,0 1 0,-1-1-1,0 0 1,-3 13 0,3-19 10,-1 0 0,1 1 0,-1-1 0,-1 0 1,1 0-1,0 0 0,-1 0 0,0-1 0,0 1 0,0-1 1,-6 5-1,4-3 140,1-1 0,-1 1 1,-1-1-1,1-1 0,-1 1 1,1-1-1,-1 0 0,0 0 1,0-1-1,-1 1 0,1-1 1,0-1-1,-1 1 0,1-1 1,-1 0-1,1-1 0,-10 0 1,7 1 138,10 1 408,17 0-380,55-1-535,75-1-110,-75-9-3095,-56 6 832,0-1 0,17-7-1,-16 4-4229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5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 5747,'0'0'2966,"-6"23"-2587,-17 76-83,21-90-258,0-1-1,1 1 0,0 0 0,1 0 1,0-1-1,0 1 0,1 0 0,0 0 1,1-1-1,-1 1 0,2 0 0,-1-1 1,1 0-1,6 11 0,-6-13-28,1 0 0,1-1 0,-1 1 0,1-1 0,0 0-1,0 0 1,1-1 0,-1 1 0,1-1 0,0 0 0,0-1 0,0 0 0,1 0-1,-1 0 1,1-1 0,7 2 0,6 1 22,0-2 0,0 0 1,0-1-1,1-1 0,-1-1 0,33-4 1,-48 3 81,0 0 0,0 0 0,0 0 0,0-1 0,0 1 0,0-1 0,-1 0 0,1-1 0,-1 1 0,1-1 0,-1 0 0,0 0 1,0-1-1,0 1 0,-1-1 0,1 1 0,3-6 0,-3 3 164,-1 0 0,0 0 0,0 0 0,0 0 0,0-1 0,-1 1 0,0-1 1,-1 1-1,0-1 0,0 0 0,0 0 0,0-8 0,-1 3 276,-1 0 0,1 0 0,-6-22 0,5 28-470,-1 1-1,0 0 0,-1 0 0,1-1 0,-1 1 0,0 1 0,0-1 1,-1 0-1,1 1 0,-6-6 0,-3-1-38,-1 1 0,0 0-1,0 1 1,-1 0 0,0 1 0,0 1 0,-1 0-1,0 1 1,0 0 0,-22-4 0,21 6-413,0 1 0,-1 1 1,1 1-1,0 0 0,-1 1 0,-17 2 0,31-2 107,0 1-1,0-1 0,1 1 0,-1-1 1,0 1-1,1 0 0,-1 0 0,0 0 0,1 1 1,0-1-1,-3 2 0,1 1-642,1 0 0,-1 0 0,1 0 1,0 0-1,-4 8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6:5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6227,'0'0'8868,"37"73"-8436,-23-30-176,-6 5 48,-6 3-48,-2-1-143,-10 1-97,-28-3-16,-10-5-1041,0-4-1376,0-13-2481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0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 1297,'0'0'8174,"0"-10"-4132,-6 385-4984,6-374 804,0 0 0,0 0 0,0 0 1,-1 0-1,1 0 0,0 0 0,0 0 0,1 0 0,-1 0 0,0 0 0,0 1 0,0-1 1,1 0-1,-1 0 0,0 0 0,1 0 0,-1 0 0,1 0 0,-1-1 0,1 1 0,0 0 1,-1 0-1,1 0 0,0 0 0,0-1 0,-1 1 0,1 0 0,0-1 0,0 1 0,0 0 1,0-1-1,0 1 0,0-1 0,0 0 0,0 1 0,0-1 0,1 0 0,16 1-3495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0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4994,'0'0'1964,"-2"28"-1116,-4 88-277,3-15 379,3-97-931,0 0 1,0 1-1,1-1 0,0 0 1,0 0-1,0-1 1,0 1-1,0 0 0,1 0 1,0 0-1,0-1 0,0 1 1,0-1-1,5 6 1,-3-4 1,1-1 1,0 1-1,0-1 1,0-1-1,1 1 1,-1-1-1,1 1 1,9 2-1,1 0 55,0-1-1,1-1 0,-1-1 0,1 0 1,0-1-1,25 0 0,-16-2 101,-4 1 74,0-1 0,0-2 0,26-4 1,-43 5-109,1 0 0,0-1 0,-1 1 0,1-1 0,-1-1 0,1 1 0,-1-1 0,0 0-1,0 0 1,0-1 0,-1 1 0,1-1 0,-1 0 0,0 0 0,0-1 0,0 1 0,3-6 0,-5 4 64,1 0-1,-1-1 0,0 1 1,0-1-1,-1 1 0,0-1 1,0 0-1,-1 1 0,0-1 1,0 0-1,0 0 0,-1 1 0,0-1 1,-1 1-1,1-1 0,-1 1 1,0-1-1,-1 1 0,1 0 1,-1 0-1,-1 0 0,-6-10 1,0 5-206,-1 0 0,0 0 0,-1 1 0,0 1 0,0 0 0,-1 0 0,0 2 0,-1-1 0,-28-9 0,30 12-519,-1 2-1,0 0 1,0 0 0,0 1 0,0 1-1,0 0 1,-17 2 0,27-1 97,0 0 0,0 0 0,0 1 0,0-1 1,0 1-1,0 0 0,0 0 0,-5 3 0,4-1-462,1 0 0,-1 0 0,0 0 0,1 1 0,-4 4 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0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7443,'0'0'6051,"29"142"-4994,-26-90-17,-3-1-304,0-3-335,0 3-161,-14-6-240,-12 1 0,-9-5-416,5-7-1986,4-15-3232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0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46 352,'0'0'6523,"-4"0"-5354,-9 0-420,3 0 3552,10-2-4111,0 1 0,0-1 0,0 0 0,0 1 0,0-1 1,1 1-1,-1-1 0,0 0 0,1 1 0,-1-1 0,2-2 0,3 1-190,0 0 0,0 0 0,1 1 0,-1-1 1,1 1-1,-1 1 0,1-1 0,0 1 0,-1 0 0,1 0 0,8 0 0,0 1-77,-1-1 0,1 2 0,27 3 0,-37-3 51,1 1 0,-1-1 0,1 1 0,-1 0 0,0 0 0,0 1 0,0-1 0,0 1 0,0 0 0,-1 0 0,1 0 0,-1 0 0,1 1 0,-1-1 0,-1 1 0,1 0 0,0 0 0,-1 0 0,0 0 0,0 0 0,0 1 0,0-1 0,1 7 0,1 7-93,0-1 0,-1 0 0,-1 1 0,-1 32 0,-1-45 119,0-1 1,-1 0-1,0 1 0,0-1 1,0 0-1,0 0 0,-1 0 0,1 0 1,-1 0-1,0 0 0,0 0 1,-1 0-1,1-1 0,-1 1 1,0-1-1,0 0 0,0 0 0,0 0 1,-5 3-1,3-2 132,0 0 0,-1-1 0,0 0 0,0 0 0,0-1-1,0 1 1,0-1 0,0 0 0,0-1 0,-1 0 0,1 0 0,-12 0 675,27-2-717,7-4-134,-1 2 0,1-1 0,0 2 0,0 0 0,0 1 0,0 1 0,0 0 0,0 1 0,18 4 0,-27-4-37,1 1 0,-1 0 0,1 0-1,-1 1 1,0 0 0,0 0 0,0 1-1,-1 0 1,1 0 0,-1 1 0,0-1-1,0 1 1,-1 1 0,1-1 0,-1 1-1,0 0 1,-1 0 0,0 0 0,1 1-1,-2 0 1,6 11 0,-8-16 74,0 1 0,0 0 0,0 0 1,-1 0-1,1 0 0,-1 0 0,0-1 1,1 1-1,-1 0 0,0 0 0,-1 4 0,0-5 20,1-1 0,-1 1 0,1-1-1,-1 1 1,1-1 0,-1 0-1,0 1 1,0-1 0,0 0-1,0 0 1,0 1 0,0-1 0,0 0-1,0 0 1,0 0 0,0 0-1,-1-1 1,1 1 0,0 0-1,-1 0 1,1-1 0,-2 1 0,-11 3 51,0 0 0,0-2 1,0 0-1,0 0 0,-1-1 1,1-1-1,-25-3 0,38 3-163,0 0-1,0 0 0,0 0 0,0-1 0,0 1 0,0 0 0,1-1 0,-1 1 0,0-1 1,0 1-1,0-1 0,1 1 0,-1-1 0,0 1 0,0-1 0,1 0 0,-1 0 0,1 1 0,-1-1 1,0 0-1,1 0 0,0 0 0,-1 1 0,1-1 0,-1 0 0,1 0 0,0 0 0,-1-2 0,1 1-391,0 0-1,-1-1 0,1 1 0,0 0 0,0-1 1,1 1-1,-1 0 0,0-1 0,1 1 0,-1 0 1,2-4-1,12-13-4551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2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6755,'0'0'10295,"11"-13"-9881,-7 8-409,0 0 0,1 0 0,0 1 0,0-1 0,0 1 0,1 0 0,-1 1 0,10-5 0,-12 7-5,0 1-1,0 0 1,1 0-1,-1 0 1,0 0-1,0 1 0,1-1 1,-1 1-1,0 0 1,0 0-1,0 0 1,0 0-1,0 1 0,0-1 1,0 1-1,4 3 1,9 6-7,22 20 1,-31-25 2,4 4-2,0 0 1,0 1 0,-1 0-1,0 1 1,-1 0 0,-1 1-1,0 0 1,0 0 0,-2 1-1,1 0 1,-2 0 0,0 0-1,0 1 1,-2 0 0,0-1-1,2 21 1,-2-7 79,-1 0 1,-2 1-1,0-1 0,-2 0 1,-2 0-1,-9 43 0,3-37 86,2-7-24,-14 33 0,18-52-129,1-1 0,-1 0-1,-1 1 1,1-2 0,-1 1 0,0 0 0,-1-1 0,-11 10 0,3-5-5,-1-1 1,0-1 0,0 0-1,-26 10 1,27-14-1121,0 0 0,-30 6 1,20-10-4585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0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54 6211,'0'0'6032,"-5"23"-5501,-17 77-136,21-93-380,0-1 0,0 1 0,0 0 0,1-1 0,0 1 0,0 0 0,1-1 0,0 1 0,0-1 0,0 1 0,1-1 0,0 1 0,0-1 0,1 0 0,0 0 1,0 0-1,0 0 0,1 0 0,-1-1 0,1 1 0,1-1 0,-1 0 0,1-1 0,0 1 0,0-1 0,0 0 0,1 0 0,-1 0 0,1-1 0,12 6 0,-2-3-2,-1-1 0,1 0-1,0-1 1,0-1-1,0 0 1,1-2 0,-1 1-1,1-2 1,-1 0 0,28-5-1,-41 5 68,1-1 0,-1 1 0,0-1-1,1 0 1,-1 0 0,0-1 0,0 1-1,0-1 1,0 1 0,0-1 0,0 0-1,0 0 1,-1 0 0,1 0 0,-1-1-1,0 1 1,1-1 0,-1 0 0,0 1-1,0-1 1,-1 0 0,1 0 0,-1 0-1,1 0 1,1-6 0,-1-4 464,1 0 0,-2 0-1,0-1 1,0 1 0,-2-17 0,0 3-291,1 19-178,-1-1 1,1 1 0,-2 0 0,1 0 0,-1 0 0,0 0 0,-1 0 0,0 0 0,0 1 0,-1-1 0,0 1 0,0 0 0,-1 0 0,1 0 0,-2 1 0,1 0 0,-1 0 0,0 0 0,0 0 0,-8-4 0,6 4-190,-2 0 1,1 1-1,0 0 0,-1 1 1,0 0-1,0 1 1,0 0-1,-1 0 1,1 1-1,-1 0 1,1 1-1,-1 0 1,0 1-1,1 0 1,-16 3-1,21-2-260,0 0 0,0 0 0,0 1 0,0-1 0,0 1 0,1 1 0,-1-1 0,0 1 0,1-1 0,0 1 0,0 1 0,0-1 0,0 1 0,0-1 0,-6 9 0,-19 30-5453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0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5314,'0'0'10789,"24"166"-9844,-11-101-433,-7 0-352,-6 0 32,0-3-176,-19 1-32,-27-5-384,-10-3-1217,0-9-1664,3-15-3634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0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6 0,'6'-5'15268,"-11"4"-15259,-1 1 0,1 0 0,-1 1 0,1-1 1,0 1-1,-1 0 0,1 0 0,0 1 0,0 0 0,0 0 0,0 0 0,0 0 0,0 1 0,0 0 0,1 0 0,0 0 0,-5 4 0,-5 8-42,0 0 0,0 1 0,2 0 0,0 1 0,1 1 0,0 0 0,2 0 0,0 1 0,1 0 1,1 1-1,1 0 0,0 0 0,2 0 0,0 0 0,2 1 0,-1 24 0,3-39-3,-1 0 1,1 0-1,1 0 0,-1 0 1,1 0-1,0 0 1,0 0-1,1 0 0,0-1 1,0 1-1,0-1 0,1 1 1,0-1-1,0 0 1,0 0-1,0 0 0,1 0 1,0-1-1,0 1 1,0-1-1,1 0 0,4 4 1,4 0-23,0 0 1,0-1 0,1-1 0,0 0-1,0 0 1,0-2 0,1 0-1,26 5 1,-4-5-76,1-1 0,52-3 0,-87 0 171,0-1 1,0 1 0,0-1-1,0 0 1,-1 1 0,1-1-1,0 0 1,0-1 0,-1 1 0,1 0-1,-1-1 1,1 0 0,-1 1-1,0-1 1,1 0 0,-1 0-1,0-1 1,0 1 0,-1 0-1,1-1 1,0 1 0,-1-1-1,1 1 1,-1-1 0,0 0-1,0 1 1,0-1 0,1-5 0,-1 4 38,0-1 0,0 1 0,-1-1 0,1 0 0,-1 1 0,0-1 0,-1 0 0,1 1 0,-1-1 0,0 0 0,0 1 0,0-1 0,-1 1 0,1 0 0,-1-1 0,0 1 0,-5-7-1,1 4-8,-1 0 0,0 0 0,0 1 0,-1 0-1,0 1 1,0-1 0,0 1 0,-1 1-1,1 0 1,-18-6 0,-5 0-311,-61-11-1,90 21 182,-60-8-1424,58 8 1050,1 0-1,-1 0 1,1 0 0,0 0 0,-1 1 0,1-1 0,0 1 0,-1 0 0,1 0-1,0 0 1,0 0 0,0 1 0,0-1 0,0 1 0,-5 4 0,-7 16-5596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5555,'0'0'1248,"-9"22"-842,-26 74 109,32-88-462,1 1 1,0 0 0,0-1-1,1 1 1,0 0 0,1 0 0,1 17-1,0-8-18,-1-13-28,1 0 0,-1 0 1,1 0-1,0 0 0,1 0 1,-1 0-1,1 0 0,0 0 0,0-1 1,0 1-1,1-1 0,0 1 1,-1-1-1,7 6 0,-4-4 12,2 0-1,-1-1 0,1 0 1,0 0-1,0-1 0,0 1 1,0-1-1,10 3 0,3 0 167,0-1 0,1-1 0,-1-1 0,1 0 0,0-2 0,30 0-1,-47-1-43,1-1 0,0-1 0,0 1 0,-1-1-1,1 1 1,0-1 0,-1-1 0,7-1-1,-10 2-25,1-1 0,0 1-1,0 0 1,0 0-1,-1-1 1,1 1 0,-1-1-1,1 0 1,-1 1-1,0-1 1,1 0 0,-1 0-1,0 0 1,0 0 0,0 0-1,-1 0 1,1 0-1,0 0 1,-1 0 0,1-3-1,1-12 823,0 0 0,-2-33-1,-1 22-110,1 20-689,-1-1 0,-1 1 0,1-1 0,-2 1 0,1 0-1,-1 0 1,0 0 0,-1 0 0,0 1 0,0-1-1,0 1 1,-1 0 0,0 0 0,-1 0 0,1 1 0,-11-9-1,7 7-198,1 1 0,-1 1-1,0-1 1,0 1 0,0 1-1,-1 0 1,0 0 0,0 1-1,-1 0 1,1 1 0,-1 0-1,-18-2 1,16 4-1178,-1 0 1,0 1-1,0 0 1,-17 4-1,-5 10-5285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0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4914,'0'0'6051,"45"166"-4898,-45-114-161,0 4-608,-16-1 160,-19-2-367,-5-5-177,-3-9-353,6-15-2400,13-15-2721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0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3490,'0'0'9025,"-3"-1"-8345,3 1-667,0 0 0,-1 0 0,1 0 0,0-1 0,-1 1 0,1 0-1,0 0 1,-1 0 0,1 0 0,0 0 0,-1-1 0,1 1 0,0 0-1,-1 0 1,1-1 0,0 1 0,0 0 0,-1 0 0,1-1 0,0 1-1,0 0 1,0-1 0,0 1 0,-1 0 0,1-1 0,0 1 0,0 0-1,0-1 1,0 1 0,0 0 0,0-1 0,11-4 298,35 1 259,-27 3-171,54-4 729,-73 5-1178,-4 0-190,-154 3 200,157 12-83,0 34-32,-1-31 217,2 0-1,0 1 0,1-1 1,0 0-1,9 35 0,-10-52-40,0 0-1,1 0 0,-1 0 1,1 0-1,-1 0 1,1 0-1,-1 0 0,1 0 1,0 0-1,-1-1 1,1 1-1,0 0 0,0 0 1,-1-1-1,1 1 1,0-1-1,0 1 0,0-1 1,0 1-1,0-1 1,0 1-1,0-1 0,0 0 1,0 1-1,0-1 1,0 0-1,0 0 0,0 0 1,0 0-1,2 0 1,-3 0 275,17 0-30,140-5-81,-150 6-193,1 0 1,-1 0-1,0 1 1,-1 0-1,1 1 1,0-1 0,0 1-1,-1 0 1,0 1-1,0-1 1,0 1 0,0 1-1,0-1 1,-1 1-1,0 0 1,0 0 0,8 11-1,-7-8-2,0 0 0,0 0-1,-1 0 1,0 1 0,-1 0 0,0 0-1,0 0 1,-1 0 0,0 1 0,-1-1-1,0 1 1,2 17 0,-5-25 20,1 1 0,-1-1 0,1 0 0,-1 0 0,0 0 0,0 0 0,0 0 0,0-1 0,0 1 0,0 0-1,-1 0 1,1-1 0,-1 1 0,1 0 0,-1-1 0,1 0 0,-1 1 0,0-1 0,0 0 0,0 0 0,0 0 0,1 0 0,-1 0 0,-4 1 0,-7 2 108,1 0 0,-23 5 0,5-5-157,-1-1 1,-45 0 0,74-3-61,1 0 0,0 0 0,0 0 0,-1 0-1,1 0 1,0 0 0,-1-1 0,1 1 0,0 0 0,0-1 0,-1 1 0,1-1 0,0 1 0,0-1 0,0 0-1,0 1 1,0-1 0,0 0 0,-1-1 0,1 1-277,0-1-1,0 0 1,0 1-1,1-1 1,-1 0 0,1 0-1,-1 1 1,1-1-1,0 0 1,0 0 0,0 0-1,0-3 1,0-21-5659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1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6883,'0'0'4970,"-19"29"-4185,-60 93-228,76-116-509,0-1 0,0 1-1,1-1 1,0 1 0,0 0-1,0 0 1,0 0 0,1 0-1,0 0 1,1 1-1,-1-1 1,1 0 0,0 0-1,2 9 1,-1 6 110,0-14-129,-1 0 0,2 1 0,-1-1 0,1 0-1,0 0 1,0 0 0,1 0 0,-1 0 0,2-1 0,-1 1 0,1-1 0,0 0 0,0 0 0,1 0 0,-1-1 0,2 0 0,-1 1 0,0-2 0,1 1-1,0-1 1,0 1 0,0-2 0,8 5 0,1-1 29,1 0-1,0-1 0,0-1 1,1 0-1,0-2 1,-1 0-1,1 0 1,33 0-1,-48-3-51,11 0 215,0 0-1,0-1 1,0 0 0,21-5 0,-31 4-103,1 1 0,0-1 0,0 1 1,0-1-1,-1 0 0,1 0 0,-1-1 1,0 1-1,0-1 0,0 0 0,0 0 1,0 0-1,0 0 0,-1 0 0,1 0 0,-1-1 1,0 1-1,3-8 0,-2 1 152,0 0 0,0-1 0,-2 1 0,1-1 0,-1 1 0,0-1 0,-1 0 0,-1-10 0,0-3 83,1 14-288,-2-1 1,1 1 0,-1 0-1,-1 0 1,0 0 0,0 0-1,-1 1 1,0-1 0,-1 1 0,0 0-1,0 0 1,-1 1 0,0-1-1,-1 1 1,-14-14 0,12 13-311,-1 1 1,0 0-1,0 0 1,0 1 0,-1 0-1,0 1 1,-1 1-1,1-1 1,-1 2 0,0 0-1,-1 0 1,-21-3 0,-46 4-4004,-7 3-2536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1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715 9 2257,'0'0'6499,"-7"-1"-6045,-33-3 833,0 1 1,-77 5 0,89 2-954,0 1 0,1 2 1,-42 15-1,49-16-79,1 2-19,0 1-1,0 1 0,1 1 0,0 0 0,-17 14 0,10-7 51,12-8-205,1 0 0,0 0 0,1 1-1,0 1 1,0-1 0,1 2 0,1 0 0,-12 21 0,10-12-32,1 0 1,1 1 0,1 0-1,-10 46 1,9-6-6,2 1 0,3 0 1,6 82-1,1-123-42,0-1-1,2 0 1,1 0 0,1 0 0,0-1 0,15 28 0,60 119 6,-66-142-6,0-1-1,2 0 1,1-2-1,24 25 1,-26-32 10,0-1 0,1 0 0,0-2 0,1 0 1,1-1-1,0-1 0,0-1 0,1 0 0,0-2 0,1 0 0,0-2 0,38 7 0,65 1 110,217-4 0,-286-10-93,-44-1-11,-1 0 1,1 0 0,0-1 0,-1-1-1,18-6 1,54-26-11,-54 22 13,-11 3-2,-1 0 1,0-1-1,-1-1 1,17-16-1,-5 5 52,-7 4 116,-1-1 1,0 0-1,-2-2 0,22-31 0,-29 38 5,-1-1-1,0 0 1,-1 0-1,-1-1 1,-1 0-1,0-1 0,7-31 1,-11 40-171,0 0 1,0-1-1,1 2 1,0-1-1,9-12 1,-9 15-8,0-1 1,-1 1-1,1-1 1,-1 0-1,0 0 1,-1 0-1,0 0 1,0 0-1,0-1 1,0-8-1,-2-266 666,-2 266-602,0 1-1,0-1 0,-2 1 1,0 0-1,-6-15 1,-1-5-49,6 22 1,0 1 0,0-1 1,-1 1-1,-1 1 0,0-1 0,-1 1 0,0 0 1,-9-10-1,0 4 42,0 0 0,-1 1 0,-33-22 0,-67-35-5,102 65-67,0 0 0,-1 0 0,0 2 0,-23-7 0,-5-2-48,24 9 38,0 1 1,0 0 0,-37-2-1,4 1 18,-15-1-176,-124 4 0,111 4 174,71-1-34,0 1 1,-20 5-1,-18 1-71,49-7 75,0 1-342,0-1 139,0 1 0,0 0 0,0-1-1,0 1 1,0-1 0,0 1 0,1 0-1,-1-1 1,0 1 0,0-1 0,1 1-1,-1-1 1,0 1 0,1-1 0,-1 1-1,1-1 1,-1 1 0,1-1 0,-1 0 0,1 1-1,-1-1 1,1 1 0,-1-1 0,1 0-1,-1 0 1,1 1 0,-1-1 0,1 0-1,0 0 1,-1 0 0,1 0 0,0 0-1,-1 0 1,1 0 0,-1 0 0,1 0 0,0 0-1,1 1-253,25 3-6676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18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2321,'-1'-8'13404,"4"9"-13386,-1-1 0,1 1 0,-1-1 0,1 1 1,-1 0-1,1 0 0,-1 0 0,1 0 1,-1 1-1,0-1 0,3 2 0,27 23 119,-15-11-2,27 20 125,-21-15-169,37 24 1,-52-39-64,0-1 1,0 0 0,0 0 0,0-1 0,1 0 0,-1 0 0,1-1 0,0 0 0,11 1-1,97 8 517,74 2-388,5-5-147,1 0 39,195 0-92,-327-8 40,216-10 6,-139-7 43,81-9-52,-22 2 17,-21 2 31,-173 20-11,0 0-1,0 0 0,0 0 0,-1 0 0,0-1 0,1-1 0,-1 1 0,0-1 0,0 0 0,7-7 0,24-12 21,26-11 210,-59 28 210,-10 5-5018,-18 1-2366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1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2273,'0'0'10207,"1"-6"-8579,1 0-1601,3-12 2002,-5 18-2013,0 0 1,0 0 0,0 0 0,0 0 0,0 0 0,0 0-1,0 0 1,0 0 0,0 0 0,0 1 0,0-1 0,0 0-1,0 0 1,0 0 0,0 0 0,0 0 0,0 0 0,0 0 0,0 0-1,0 0 1,0 0 0,0 0 0,0 0 0,0 0 0,0 0-1,0 0 1,0 0 0,0 0 0,0 0 0,0 0 0,0 0-1,1 0 1,-1 0 0,0 0 0,0 0 0,0 0 0,0 0-1,0 0 1,0 0 0,0 0 0,0 0 0,0 0 0,0 0-1,0 0 1,0 0 0,0 0 0,0 0 0,0 0 0,0 0-1,0 0 1,0 0 0,0 0 0,0 0 0,0 0 0,1 0-1,-1 14 113,1 17-102,1-1 0,2 0 0,1 0 0,1 0 0,1 0 0,18 45 0,-24-73 52,0 0 0,-1-1 0,1 1 0,0 0 0,0 0 0,0 0 0,1 0 0,-1-1 0,0 1 0,1-1 0,-1 1 0,1-1 0,-1 1 0,1-1 0,2 1 0,-1-1 51,0 0-1,0 0 1,0 0-1,0-1 1,0 0-1,0 0 1,0 0-1,4 0 1,5 0-511,277-5-945,-276 5 91,1-1 0,20-3 0,6-8-4536,-18 3 157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2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6707,'0'0'6814,"-3"13"-6665,-1 6 22,-2 0-1,0-1 0,-1 0 1,-1 0-1,-1 0 0,-15 23 1,17-31-107,-1 0-1,0 0 1,-14 12 0,19-20-21,0 1 0,-1-1 0,1 1 0,-1-1 0,1 0 0,-1 0 0,0-1-1,1 1 1,-1-1 0,0 0 0,0 0 0,0 0 0,0-1 0,-6 1 0,4-1 1608,12 1-1176,41 6-830,128 74-1052,-135-61 133,29 15-1831,0-1-1615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19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53 2561,'0'0'13750,"-13"-53"-12181,10 53-1441,1 0-1232,-4 0-785,-2 5-1137,-5 9-1151,-6 6-1458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2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57 131 208,'0'0'6849,"0"-10"-5740,0-32 177,0 40-1047,0 0-1,0-1 1,0 1-1,-1 0 1,1 0-1,0 0 1,-1 0 0,0 0-1,1-1 1,-3-2-1,3 4-60,-1 1 0,1-1 0,-1 1 1,1-1-1,-1 0 0,1 1 0,-1 0 0,1-1 0,-1 1 0,0-1 0,1 1 0,-1 0 1,0-1-1,1 1 0,-1 0 0,0 0 0,0-1 0,1 1 0,-1 0 0,0 0 0,0 0 1,0 0-1,0 4 19,1 218-216,0-222 353,-1-6-237,1-1 0,-1 1 0,1 0 0,0-1-1,1-7 1,0-7-67,0-12 41,0 13 263,-1-1 1,-1 1-1,-5-29 1,3 119 225,14 209-424,-10-276-94,1-7 57,0-12 107,-2-376 808,-12 648-1366,0 5 431,12-140 866,19-120-1012,424-16 187,-408 15-152,-34 0 251,-4 0-190,-510 7-85,513-7 55,0 0 0,0 0 0,1 0 0,-1 0 0,0 0 0,0 0 0,0 0 0,0 0-1,0 0 1,1 0 0,-1 0 0,0 0 0,0 0 0,0-1 0,0 1 0,0 0 0,0 0 0,0 0 0,1 0-1,-1 0 1,0 0 0,0 0 0,0-1 0,0 1 0,0 0 0,0 0 0,0 0 0,0 0 0,0 0 0,0 0-1,0-1 1,0 1 0,0 0 0,0 0 0,0 0 0,0 0 0,0 0 0,0-1 0,0 1 0,0 0 0,0 0-1,0 0 1,0 0 0,0 0 0,0-1 0,0 1 0,0 0 0,0 0 0,0 0 0,0 0 0,-1 0 0,1 0-1,0-1 1,0 1 0,0 0 0,0 0 0,0 0 0,0 0 0,0 0 0,-1 0 0,1 0 0,0 0 0,0 0-1,0 0 1,0 0 0,0 0 0,-1 0 0,1 0 0,0 0 0,11-9-94,28-3 48,1 2-1,65-9 1,-78 15 27,22-4-50,3-1 27,0 2-1,59 0 1,-111 7 5,-12 0 44,-359 7-148,753-9 294,-398-1-2810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22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46 4338,'0'0'9116,"-3"-8"-7870,-1 0-907,-8-22 1080,10 43-1342,0 0 0,1 1 0,0-1-1,2 18 1,-1 13 326,-4 27 161,-5 194 97,27-291-18171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22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6515,'0'0'6840,"24"-2"-5948,80-6-450,-57 4-870,-1-1-1,-1-3 0,63-17 0,-107 24 154,1 1-1,0-1 1,0 1-1,0-1 1,0 0 0,-1 0-1,1 1 1,0-1-1,-1-1 1,1 1 0,0 0-1,-1 0 1,1 0-1,-1-1 1,0 1 0,0-1-1,3-2 1,-3 0 34,0 0 1,0-1 0,0 1 0,-1 0-1,0 0 1,1 0 0,-2-7-1,1 11 291,0-14 1770,-1 0-1,0 0 1,-1 0-1,-6-21 1,7 30-1195,1 4-494,0 1-1,0 0 1,0-1-1,0 1 1,0 0 0,0-1-1,0 1 1,0 0 0,0-1-1,0 1 1,-1 0-1,1-1 1,0 1 0,0 0-1,0-1 1,0 1 0,0 0-1,-1 0 1,1-1 0,0 1-1,0 0 1,0 0-1,-1-1 1,1 1 0,0 0-1,0 0 1,-1 0 0,1-1-1,0 1 1,-1 0 0,1 0-1,0 0 1,-1 0-1,1 0 1,0 0 0,-1 0-1,1 0 1,-1-1 0,1 5-70,-1 45-111,3-1 0,1 0 0,14 67 0,-14-100-301,-1-7-322,0 0 0,0-1 0,0 1 0,7 12 0,-8-18-53,1 1 1,0 0-1,-1-1 1,1 0 0,1 1-1,-1-1 1,0 0-1,0 0 1,5 3 0,13 5-5943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2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18 8900,'0'0'8535,"-25"-4"-8229,-84-10-172,105 14-130,0 0-1,0 1 1,0-1 0,1 1 0,-1-1-1,0 1 1,0 0 0,1 1 0,-1-1-1,0 0 1,1 1 0,0 0 0,-1 0-1,1 0 1,0 0 0,0 1 0,0-1-1,0 1 1,0 0 0,1 0 0,-1 0-1,1 0 1,0 0 0,0 0 0,0 1-1,-2 6 1,2-7-4,0-1-7,1 0-1,0 0 1,0 0-1,0 0 0,0 1 1,1-1-1,-1 0 1,1 0-1,-1 1 1,1-1-1,0 1 0,0-1 1,0 0-1,0 1 1,0-1-1,0 0 1,1 1-1,-1-1 0,1 0 1,0 0-1,-1 1 1,1-1-1,0 0 1,0 0-1,1 0 0,-1 0 1,0 0-1,1 0 1,2 3-1,4 2-49,1 0 1,-1-1-1,1 1 0,0-2 0,13 7 1,0 0 4,-6-3 74,0 0-47,0 1-1,-1 1 1,20 17 0,-32-25 59,1 1 0,0-1 0,-1 1 1,0 0-1,0 1 0,0-1 0,-1 0 0,0 1 1,1-1-1,-1 1 0,-1 0 0,1 0 0,-1 0 1,0 0-1,0 0 0,0 0 0,-1 5 1,1-8 24,-1 0 0,0 0 1,0 0-1,0-1 1,0 1-1,0 0 0,0 0 1,-1-1-1,1 1 1,-1 0-1,1 0 0,-1-1 1,1 1-1,-1 0 1,0-1-1,0 1 0,0-1 1,0 1-1,0-1 1,0 0-1,0 1 0,-1-1 1,1 0-1,0 0 1,-1 0-1,1 0 0,-1 0 1,1 0-1,-1 0 1,0 0-1,1 0 0,-1-1 1,-2 1-1,-17 7-13,0-2 0,0 0 0,-1-1 0,0-2 0,1 0-1,-2-1 1,1-1 0,0-1 0,-23-3 0,37 2-623,0 0 1,0-1-1,1 1 1,-12-5-1,-12-9-4269,-2-6-5684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24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6 304,'0'0'7566,"-3"0"-5717,-14-6 8529,17 6-10212,22 18-77,39 23 0,4 4 53,-30-19-84,2-3 1,0 0-1,1-3 0,71 28 1,-19-16 29,101 19 1,-127-39-53,-1-4-1,74 2 0,-82-7-26,384 2 26,-276-6-49,8-6 52,213-38 0,-207 20-28,-81 11 42,185-53 0,-267 62 130,0-1-1,-1 0 1,23-15 0,-20 11-48,28-12 0,158-48 113,-185 65-185,17-5 0,-11 4 119,31-14 1,-50 17 643,-14 1-3921,-28 6-1148,-22 16-4216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25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8500,'0'0'7361,"0"2"-7175,1 35 167,8 41 0,1 14 265,-9-69-1025,4 105 1602,-7-43-8226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2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6259,'0'0'8110,"1"-22"-7582,-1-3-475,7-39-1,-7 62-52,1 0-1,-1-1 1,1 1 0,0 0 0,0 0 0,0 0 0,0 0 0,1 0 0,-1 0 0,0 1 0,1-1 0,-1 0 0,1 1 0,0-1 0,-1 1 0,1-1 0,0 1 0,0 0 0,0 0 0,0 0 0,0 0 0,0 0 0,0 0 0,0 1 0,1-1 0,-1 0 0,0 1 0,0 0 0,1 0 0,-1 0 0,3 0 0,3-1-15,7-2-24,1 1 1,-1 1 0,0 1 0,1 0 0,-1 1-1,20 3 1,-29-2 24,0-1-1,-1 1 1,1 0-1,0 0 1,-1 1 0,1-1-1,-1 1 1,0 1-1,0-1 1,0 1-1,0 0 1,-1 0 0,1 0-1,-1 0 1,0 1-1,0 0 1,-1 0-1,5 8 1,-5-7-6,0-1 1,0 1 0,-1 0-1,0 0 1,0 0-1,-1 0 1,1 0-1,-1 0 1,-1 0-1,1 0 1,-1 1-1,0-1 1,-1 0-1,1 0 1,-1 0 0,-1 1-1,-1 5 1,1-5 45,-1 0 0,-1-1 1,1 1-1,-1-1 0,0 0 1,0 0-1,-1 0 0,0-1 1,0 1-1,0-1 1,-1 0-1,0 0 0,-11 6 1,6-4 270,-1-1 1,0-1-1,0 1 1,0-2-1,-1 0 0,1 0 1,-1-1-1,0-1 1,0 0-1,0-1 1,-16 0 2248,34-1-2639,10 5 66,-1 1 0,0 0 0,0 1 0,0 0 0,20 16-1,-2-2 7,107 56-867,-115-66-455,27 8 1,-35-14-984,0-1-1,28 3 1,-11-6-3652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2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10101,'0'0'6891,"-1"3"-6774,-1 14 89,0 0 1,1-1-1,0 1 0,2 0 0,0-1 1,4 22-1,0 19 55,-1 5-71,3 84-2402,-7-142 1696,0-3 222,0-1-1,0 1 0,0 0 1,0 0-1,0 0 0,0 0 1,0 0-1,0 0 0,0 0 1,0 0-1,0 0 0,1-1 1,-1 1-1,0 0 0,1 0 1,-1 0-1,1 0 0,-1-1 1,1 1-1,-1 0 0,2 1 1,6-1-5226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2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6211,'0'0'7310,"16"-4"-7155,-12 3-143,31-6 89,54-6-1,13 3-1062,-80 6-950,0 0-1,31-11 1,-52 15 1726,0-1 1,1 1-1,-1-1 0,0 0 1,1 1-1,-1-1 1,0 0-1,0 0 0,1 0 1,-1 0-1,0 0 0,0 0 1,0 0-1,0 0 1,0 0-1,-1-1 0,1 1 1,1-2-1,-2 1 185,1 0 0,-1 0-1,0 0 1,1 0 0,-1 1-1,0-1 1,0 0 0,0 0-1,-1 0 1,1 0 0,0 1-1,-1-1 1,0-2 0,-3-4 1010,1 0-1,-2 0 1,1 0 0,-11-13 0,11 16-128,-12-24 4161,13 16 1070,3 18-6088,13 194-163,-11-134-187,0 1-1830,6-25-2106,4-17-1423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5:5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613 3 1072,'-6'0'13103,"-23"-2"-12562,25 2-517,-1 1 1,0 0-1,1 0 0,-1 0 0,1 1 1,-1-1-1,1 1 0,0 0 0,0 1 1,-4 2-1,-42 31 23,38-26 10,-22 16 170,-53 53 0,76-67-180,1-1-1,0 2 1,1 0-1,1 0 0,0 0 1,1 1-1,0 0 1,-6 18-1,5-2-6,1-1 0,2 2 0,0-1 0,3 0 0,0 42 0,1 52-1,2 134-27,4-184 0,1 49 5,-5-85-11,0-27-2,0 1 1,-1-1 0,0 1 0,-1-1-1,0 1 1,-1-1 0,-1 1 0,-6 20-1,5-22 6,-1 0 0,-1 0 0,0-1 0,0 1 0,-1-1 0,0-1 0,0 1 0,-1-1 0,0 0 0,-1-1-1,1 0 1,-2 0 0,-14 8 0,22-14-5,-3 2 29,0 0 0,-1 0 0,1 0 0,-1 0 0,0-1 0,0 0 0,0 0 0,0-1-1,0 0 1,0 0 0,0 0 0,-1 0 0,-10-2 0,16 1-27,0-1 0,0 1 0,0-1 0,0 1 0,0-1 0,0 0 0,1 1 0,-1-1 0,0 0 0,0 0 0,0 0 0,1 1 0,-1-1 0,0 0 0,1 0 0,-1 0 0,1 0 0,-1 0 0,1 0 0,0 0 0,-1-1 0,1 1 0,0 0 0,0 0 0,0 0 0,-1-1 0,0-35-122,1 30 57,1 6 41,-1 0-1,1 1 1,0-1-1,0 1 0,0-1 1,-1 0-1,1 1 0,0 0 1,0-1-1,0 1 0,0 0 1,0-1-1,0 1 1,0 0-1,0 0 0,0 0 1,0 0-1,0 0 0,0 0 1,0 0-1,0 0 1,1 0-1,27 2-81,-25-1 88,0 0 1,0 0-1,0 1 0,0 0 0,0 0 0,-1 0 1,1 0-1,-1 0 0,1 1 0,-1-1 0,0 1 1,0 0-1,5 6 0,5 6-3,16 28-1,-17-25-2,-5-7 19,0 1 0,-1-1-1,0 1 1,0 0 0,-2 1 0,6 19 0,-6-11 70,-1 0 0,-1 0 0,0 28 0,-3 26 174,4 0-1,14 87 1,-14-142-238,15 75 19,-4 1-1,1 108 1,-15-156-41,3 137 45,0-147-152,2 0-1,16 67 1,-19-99 104,1 9-47,1-1-1,1 0 1,9 17 0,-11-26 41,0 0 0,0 0 0,1-1 0,-1 1 0,1-1 0,0 0 0,1 0 0,-1 0 0,1-1 0,-1 1 0,10 4 0,23 11-37,1-2 0,1-1 0,0-2-1,1-1 1,1-3 0,41 6 0,-25-11 513,-52-3 1249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2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1777,'0'0'9572,"43"-10"-9572,0 10 0,-3 0-32,2 0-640,1 0-1105,0 0-528,-8 5-1409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2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10 9893,'0'0'5629,"-24"-2"-3970,-76-5-530,93 7-1075,1 0 0,0 0-1,-1 0 1,1 1 0,0 0 0,0 1 0,-1-1 0,1 1 0,-7 3 0,10-3-10,0 0 0,0 0 1,0 0-1,0 0 1,1 0-1,-1 0 0,0 1 1,1 0-1,0-1 0,-1 1 1,1 0-1,-3 5 1,3-1 4,-1 0 1,1 0 0,1 0 0,-1 1 0,1-1-1,0 0 1,1 1 0,-1-1 0,2 0 0,-1 1 0,1-1-1,2 11 1,-1-12-48,0 0-1,0 0 1,1 0-1,0 0 1,0-1 0,0 0-1,0 1 1,1-1-1,0 0 1,0-1-1,1 1 1,-1-1-1,1 0 1,7 6 0,8 3 7,0 0 0,32 15 0,7-2 29,27 15 84,-85-40-92,0-1 1,0 1-1,1-1 0,-1 1 1,0-1-1,0 1 1,0 0-1,0-1 0,0 1 1,0 0-1,-1 0 1,1 0-1,0 0 0,0 0 1,-1 0-1,1 0 0,0 0 1,-1 0-1,1 0 1,-1 0-1,1 1 0,-1-1 1,0 0-1,1 0 0,-1 0 1,0 1-1,0-1 1,0 0-1,0 0 0,0 1 1,0-1-1,0 0 0,-1 0 1,1 0-1,0 1 1,-1-1-1,1 0 0,-1 0 1,1 0-1,-1 0 1,1 0-1,-1 0 0,0 0 1,1 0-1,-1 0 0,-2 2 1,-2 2 138,0-1 1,0 1-1,-1-1 1,1 0-1,-1 0 1,-12 5-1,2-3-192,0-1 0,0 0 0,-1-1 0,0-1 0,0-1 0,0 0 0,0-1 0,-27-2-1,39 1-556,0-1-1,0 1 0,0-1 0,0 0 0,0-1 1,0 1-1,1-1 0,-1 0 0,0 0 1,1-1-1,-1 1 0,-5-5 0,-27-17-10301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3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5042,'0'0'8442,"10"-3"-8085,12-2-168,1 0 1,-1 2-1,41 0 1,-57 3-184,-1 0 1,0 1 0,1 0-1,-1 0 1,0 0-1,0 1 1,0-1 0,0 1-1,0 1 1,0-1-1,0 1 1,-1-1 0,1 1-1,-1 1 1,0-1 0,0 0-1,0 1 1,-1 0-1,1 0 1,-1 0 0,0 1-1,0-1 1,0 1-1,0-1 1,-1 1 0,3 8-1,1 3 9,-2-1 0,0 1 0,0 0 0,-1 0 0,-1 0 0,-1 0 0,-1 27 0,-1-39-8,0 1-1,0-1 1,0 1-1,0-1 0,-1 0 1,1 0-1,-1 1 0,-1-1 1,1 0-1,0 0 1,-1-1-1,0 1 0,0 0 1,-5 4-1,-3 2 270,0 0-1,-1-1 1,-15 10-1,24-18 106,1 0-1,0 0 0,0 0 1,-1 0-1,1-1 1,0 1-1,-1-1 0,1 0 1,-1 1-1,1-1 0,-5-1 1,2 1 892,16 0-1545,98 2 106,169-7-458,-250 2-578,38-9 0,-55 9-182,1 0 0,-1-1 0,13-7 0,0-5-5208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3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18 7267,'0'0'1937,"-30"-3"-163,-101-8-378,106 9-1044,0 1 0,0 1 0,0 1 0,-1 2 0,1 0 0,-39 11 0,48-8-253,0 0 1,0 1-1,0 1 0,1 1 1,1 0-1,-1 0 0,1 2 1,1 0-1,-14 14 0,15-12-81,0 0 0,0 2 0,2-1-1,-1 1 1,2 1 0,0 0 0,1 0-1,1 1 1,0 0 0,2 0 0,-8 35-1,5 1 16,2 1 0,2 90 0,5-129-32,0 0-1,1-1 1,0 1-1,1-1 1,1 1-1,0-1 1,1 0-1,1-1 0,0 1 1,1-1-1,0 0 1,1-1-1,0 0 1,1 0-1,0 0 1,1-1-1,22 18 0,-3-4 39,1-2-1,1-2 1,1 0-1,1-3 1,47 21-1,-24-17 37,0-2 0,98 21 1,-94-31-41,1-3 0,0-2 1,79-4-1,-108-2-28,-1-2 1,1-1-1,-1-1 0,0-1 0,0-2 1,-1-1-1,0-2 0,0 0 0,-2-3 1,45-25-1,-64 33 75,0 0 0,0-1 0,-1 0 0,0 0 1,0-1-1,-1 0 0,0 0 0,-1-1 0,1 0 0,-1 0 0,-1 0 0,0-1 0,0 0 1,-1 0-1,-1 0 0,1 0 0,2-19 0,0-6 190,-2 0 0,-2 0 0,-1-1 1,-1 1-1,-2 0 0,-2-1 0,-1 1 0,-2 0 0,-1 1 0,-21-54 0,20 67-179,0 1 0,-1 1 0,-1-1-1,-1 2 1,-1 0 0,-16-19 0,17 25-24,0-1 1,-2 2-1,1 0 1,-1 1-1,-1 0 1,1 1 0,-2 0-1,-20-8 1,-6 2-55,0 2-1,-1 1 1,0 3 0,-66-7 0,-176 5-828,281 11 754,-31-1-606,-40 6 0,63-3 132,1 0 0,-1 1 0,1 0 0,0 1 0,0 0 0,0 1 0,-12 7-1,-26 22-3924,1 6-1152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31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4514,'0'0'9378,"17"-13"-9269,-17 13-109,73-53 96,-69 51-85,0 0-1,-1 0 0,1 0 1,0 1-1,0-1 0,1 1 1,-1 0-1,0 0 1,0 0-1,1 1 0,-1 0 1,0-1-1,1 2 1,-1-1-1,0 0 0,0 1 1,1 0-1,-1 0 0,0 0 1,0 0-1,0 1 1,0 0-1,0 0 0,0 0 1,-1 0-1,1 0 1,6 6-1,-2-1-9,0-1 1,-1 1 0,1 1-1,-2 0 1,1 0-1,-1 0 1,0 1-1,-1-1 1,0 1-1,7 16 1,-7-10-1,-1-1-1,0 1 1,-1-1-1,-1 1 1,0 0 0,0 25-1,-3-34 7,1 0 0,-1 0-1,0 0 1,0-1 0,-1 1 0,0 0-1,0-1 1,0 1 0,0-1 0,-1 0-1,0 0 1,0 0 0,-1 0 0,1 0-1,-1-1 1,-5 6 0,3-5 84,0 0 0,0 0 0,0-1 1,-1 1-1,1-1 0,-1-1 0,0 1 0,0-1 0,-1 0 1,1-1-1,-15 3 0,7-3 2830,32-3-2185,93 2-688,126-2-1272,-234 1 1088,34-4-1975,-34 3 1680,0 1-1,0-1 1,-1 1 0,1-1 0,0 0 0,0 0-1,-1 0 1,1 0 0,-1 0 0,1 0-1,-1 0 1,1-1 0,-1 1 0,0 0 0,1-1-1,1-3 1,3-11-5545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3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0 5811,'0'0'1563,"-26"0"-224,-84 0-71,101 0-1031,0 0 1,-1 1-1,1-1 1,-1 2-1,1-1 0,0 1 1,0 1-1,0 0 1,0 0-1,-10 6 1,10-4-12,1 2 1,0-1-1,0 1 0,1 0 1,0 1-1,0-1 1,-8 13-1,-10 15 269,2 0 1,-29 58-1,42-73-429,1 1 0,2 0 0,0 0 0,1 0 0,1 1 0,-4 36-1,8-35-42,0-1-1,2 0 0,5 41 1,-3-51-18,0 0 0,0 0-1,1 0 1,1-1 0,0 0 0,1 0 0,0 0 0,11 15 0,25 29 21,3-3 0,2-1 0,1-2 0,71 53 1,-98-87-43,0-1 0,2 0 0,-1-2 0,2 0 1,-1-2-1,32 9 0,-22-10-8,-1-2 0,1-1 1,0-2-1,47 0 0,-48-3 14,0-2 0,0-1 1,1-2-1,-1-1 0,57-16 0,-76 16 137,0 0 1,0 0-1,0-2 1,-1 1-1,0-2 1,0 0-1,-1 0 1,0-1-1,0 0 1,-1-1-1,0 0 1,-1 0-1,0-1 0,-1-1 1,0 1-1,7-15 1,-8 10 97,0-1 0,-1 0 0,-1 0 0,0-1 1,-1 1-1,2-28 0,-2-112 787,-5 147-967,0-15 53,-1 0 0,-1 1 0,-1-1 0,-1 1 0,-2 0 0,0 0 0,-2 1 0,0 0 0,-2 0 0,0 1 0,-26-36 0,27 43-62,-1 1 0,-1 0 0,-1 1 0,0 0 0,0 1 0,-1 0 0,-1 2 0,0-1 0,0 2 0,-1 0 1,0 1-1,-1 0 0,1 2 0,-2 0 0,1 1 0,0 0 0,-20-2 0,-4 3-584,1 2-1,-1 2 1,0 2 0,-40 6-1,-79 25-5057,31 2-1427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34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17 2801,'0'0'6787,"0"-3"-5058,0 2-1534,0 0-1,0 1 0,-10-12 9194,7 14-9282,2 10-101,0 0-1,0-1 1,1 18 0,0 8 10,-8 285 71,8-318-81,1-1-1,-1 1 1,0 0 0,1 0 0,0-1 0,0 1-1,0-1 1,0 1 0,3 5 0,0-4-1173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3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4914,'0'0'9485,"3"-8"-5804,5 141-4248,0 1 694,-7-45 269,14 98 0,-14-182-521,2 15 637,-2-17-881,-1-12-1236,0-12-2021,0-4-2006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3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46 5042,'0'0'8143,"0"0"-8108,0 0 0,0-1 0,0 1 0,0 0 0,-1 0 0,1-1 0,0 1 1,0 0-1,0 0 0,0 0 0,0-1 0,-1 1 0,1 0 0,0 0 0,0 0 0,0 0 1,-1-1-1,1 1 0,0 0 0,0 0 0,0 0 0,-1 0 0,1 0 0,0 0 0,0 0 1,-1-1-1,1 1 0,0 0 0,0 0 0,-1 0 0,1 0 0,0 0 0,0 0 0,-1 0 1,1 0-1,0 1 0,0-1 0,-1 0 0,1 0 0,0 0 0,0 0 0,-1 0 0,1 0 1,0 0-1,0 0 0,-1 1 0,1-1 0,0 0 0,0 0 0,-6 4 53,1-1 0,0 1 0,0 0 0,1 1 0,-1-1 0,-5 8 0,-2 2 27,-16 15 183,-125 123 1653,153-152-1936,0 0-1,0 0 0,0 0 1,0 0-1,0 0 1,0 0-1,0 1 0,0-1 1,0 0-1,0 0 1,0 0-1,0 0 1,0 0-1,-1 0 0,1 0 1,0 0-1,0 1 1,0-1-1,0 0 0,0 0 1,0 0-1,0 0 1,0 0-1,-1 0 0,1 0 1,0 0-1,0 0 1,0 0-1,0 0 1,0 0-1,0 0 0,0 0 1,-1 0-1,1 0 1,0 0-1,0 0 0,0 0 1,0 0-1,0 0 1,0 0-1,-1 0 0,1 0 1,0 0-1,0 0 1,0 0-1,0 0 1,0 0-1,0 0 0,0 0 1,-1 0-1,1 0 1,0 0-1,0-1 0,0 1 1,0 0-1,0 0 1,0 0-1,0 0 0,0 0 1,0 0-1,0 0 1,0-1-1,0 1 1,-1 0-1,1 0 0,0 0 1,0 0-1,3-10 530,2 2-453,1 0 1,0 1-1,1-1 1,7-6-1,15-18 89,17-33-31,-31 41-10,1 2 0,0 0 0,32-31 0,-48 52 119,1 1 17,3 1-271,0 0 1,0 0-1,1 1 0,-1-1 1,0 1-1,-1 0 0,1-1 0,0 2 1,0-1-1,-1 0 0,0 1 1,1 0-1,-1 0 0,0 0 1,3 3-1,11 10 2,24 15-345,1-3 1,48 25-1,35 4-6515,-67-37-1900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48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28 7587,'0'0'9266,"-3"-4"-8716,-4-9-316,11 6-93,-1 6-110,1 1-1,0-1 1,0 1-1,-1-1 1,1 1-1,5 1 1,1-1 33,1 0-31,-8-1-27,1 1 0,-1 0 1,1-1-1,-1 2 0,1-1 0,-1 0 0,1 1 0,-1-1 1,1 1-1,-1 0 0,0 0 0,1 1 0,-1-1 1,0 1-1,0-1 0,0 1 0,0 0 0,0 0 1,0 1-1,3 2 0,1 4-9,1 0 0,-1 1 0,-1 0 0,0 0 0,0 1 0,-1-1 0,0 1 0,-1 0 0,0 1 0,-1-1 0,0 1 0,-1-1 0,0 1 0,-1 0 1,0 0-1,-1 0 0,-2 20 0,1-27 9,-1 1 0,1-1 0,-1 0 0,0 0 0,-1 0-1,1 0 1,-1 0 0,0-1 0,0 1 0,0-1 0,-1 1 0,1-1 0,-1 0 0,0-1 0,0 1 0,-1-1 0,1 0 0,-1 0 0,0 0 0,1 0 0,-1-1 0,-6 2 0,-3 2 64,0-1-1,0-1 1,0 0-1,0-1 1,-1-1-1,0 0 1,-17 0-1,31-2 275,21-6-226,2 0-151,0 1 0,0 0 0,1 2 0,0 1 0,32 0 0,-49 2 2,1 1 0,0 0 0,-1 0 0,1 0 0,-1 1 0,0 0 0,1 0 0,-1 1 0,0 0 0,0 0 0,0 0 0,-1 1 0,1-1 0,-1 1 0,0 1-1,0-1 1,0 1 0,-1 0 0,1 0 0,-1 0 0,-1 1 0,1-1 0,-1 1 0,1 0 0,-2 0 0,1 0 0,-1 0 0,0 1 0,0-1 0,-1 0 0,1 1 0,-1 0 0,-1-1-1,0 1 1,0 0 0,0-1 0,0 1 0,-3 9 0,2-12 36,-1 0 0,1-1-1,-1 1 1,0-1 0,0 1-1,0-1 1,0 0 0,0 0 0,-1 0-1,0 0 1,1 0 0,-1-1-1,0 1 1,0-1 0,-1 0-1,1 0 1,0 0 0,-5 2 0,-5 2 23,0-1 0,0 0 1,-24 5-1,3-4 11,1-2 0,-1-1 1,-41-2-1,74-1-44,0 0-45,0 0 0,1 0 0,-1 0 0,0-1-1,1 1 1,-1 0 0,0 0 0,1 0 0,-1-1 0,0 1 0,1 0 0,-1-1-1,1 1 1,-1 0 0,1-1 0,-1 1 0,1-1 0,-1 1 0,1-1-1,-1 1 1,1-1 0,-1 1 0,1-1 0,0 1 0,-1-1 0,1 0 0,0 1-1,0-1 1,-1 1 0,1-1 0,0 0 0,0 1 0,0-1 0,0-1 0,0 1-135,0 0 1,0-1 0,0 1 0,0-1 0,0 1 0,1 0 0,-1-1-1,0 1 1,1-1 0,-1 1 0,1 0 0,0 0 0,-1-1 0,1 1 0,0 0-1,0 0 1,0 0 0,1-2 0,3 0-763,0-1 0,0 1 0,0 0 0,10-4-1,34-13-4961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49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 5138,'0'0'7342,"-1"-1"-7194,1 1 0,-1 0-1,1-1 1,-1 1 0,0 0-1,1-1 1,-1 1 0,1 0-1,-1 0 1,1 0 0,-1-1-1,0 1 1,1 0 0,-1 0-1,0 0 1,1 0 0,-1 0-1,1 0 1,-1 0 0,0 0-1,1 0 1,-2 1 0,-1 3-152,-1 1 1,1 0-1,0-1 1,0 1-1,1 0 0,0 1 1,-1-1-1,2 0 1,-1 1-1,1-1 1,-2 7-1,0 1 1,-2 7 15,1-1-1,1 0 0,1 1 1,0-1-1,2 1 0,0 0 1,5 32-1,-3-44-7,0-1 0,0 1 0,1-1 0,0 0 0,0 0 0,1 0 0,0 0 0,0-1 0,1 0 0,0 1 0,0-2 0,0 1 0,1 0 0,-1-1 0,1 0 0,1-1 0,-1 1 0,1-1 0,0 0 0,13 5 0,-2-2-1,0-1 1,0 0-1,0-2 0,1 0 0,0-1 0,0-1 0,27 0 0,-41-2-5,9 1-7,1-1 0,-1-1 1,1 0-1,-1-1 0,17-5 1,-27 6 21,0-1 1,1 0 0,-1 0-1,0 0 1,0 0-1,-1-1 1,1 0 0,0 0-1,-1 0 1,0 0 0,1 0-1,-1 0 1,-1-1 0,1 0-1,0 1 1,-1-1 0,0 0-1,0 0 1,0-1-1,0 1 1,1-5 0,0-7 255,0-1 1,0 0-1,-2 0 1,0 0-1,-1 0 1,-3-25-1,2 32-223,-1 0 1,1 0-1,-2 0 1,1 1-1,-1-1 1,-1 1-1,0-1 1,0 1-1,-1 0 0,0 1 1,0-1-1,-1 1 1,0 0-1,-1 0 1,0 1-1,0 0 0,0 0 1,-1 1-1,0 0 1,-1 0-1,1 1 1,-1 0-1,0 0 1,0 1-1,0 0 0,-18-4 1,4 3-262,-1 2-1,0 0 1,0 2 0,0 1 0,-26 2-1,30 0-916,0 1-1,1 1 1,-30 10 0,-17 12-4732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2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5651,'0'0'5378,"123"26"-5378,-43-26-320,1 0-1665,-4 0-1633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6531,'0'0'4738,"74"125"-3809,-63-82-401,-8 0-192,-3 5 256,0 3-15,-27-1-417,-18 1-160,-17-1-160,-15 1-1905,-12-5-2209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1905,'0'0'12229,"3"6"-11836,5 24 21,0 0-1,-2 0 1,-1 0 0,1 38 0,-8 130 654,0-182-1109,0 0 0,-1 0 0,-1-1 0,0 1 0,-1-1 0,-1 0 0,0 0 0,-14 23 0,12-25-1000,-1 0 0,0-1 1,-1 0-1,0-1 0,-16 14 0,-4-1-4599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 3922,'0'0'9948,"-1"-6"-9379,1 4-478,-1-15 166,1 16-252,0 1 0,0-1 0,0 1 1,0-1-1,0 1 0,0-1 0,1 1 1,-1-1-1,0 1 0,0 0 0,1-1 0,-1 1 1,0-1-1,1 1 0,-1-1 0,0 1 1,1 0-1,-1-1 0,1 1 0,-1 0 0,0 0 1,1-1-1,-1 1 0,1 0 0,-1 0 1,1-1-1,-1 1 0,1 0 0,-1 0 0,1 0 1,-1 0-1,1 0 0,-1 0 0,2 0 1,6 0-14,1 1 1,-1 0 0,1 1 0,-1 0 0,1 0 0,-1 1 0,0 0 0,0 1 0,0-1 0,-1 1 0,1 1 0,-1 0 0,0 0 0,-1 0 0,1 1-1,6 7 1,-6-6-3,0 1-1,-1-1 0,0 2 0,0-1 0,-1 0 0,0 1 0,-1 0 1,0 0-1,-1 1 0,1-1 0,-2 1 0,1 0 0,-1-1 1,0 12-1,-1-9 5,0 1 0,-2 0 0,-1 15 0,1-24 10,0 0-1,0 1 1,0-1-1,-1 0 1,0 1-1,0-1 1,0 0-1,0 0 1,0-1-1,-1 1 1,-6 6-1,0 0 53,0-1-1,-1-1 1,-1 0-1,1 0 0,-1-1 1,0 0-1,-1-1 1,0 0-1,0-1 0,0-1 1,0 1-1,-21 3 1,25-5 3314,29-2-2370,237-7-1137,-85-7-4440,-120 5 81,-8-3-2408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180 116 6931,'0'0'4175,"-7"25"-3481,-24 80-208,30-99-459,0 0 1,0-1 0,0 1-1,1 0 1,-1 0 0,2 0-1,-1 0 1,1 0 0,-1-1-1,2 1 1,-1 0 0,1-1-1,-1 1 1,2-1 0,-1 1-1,0-1 1,1 0 0,0 0-1,0 0 1,1 0 0,6 6-1,-2-2-28,2-1 0,-1 0-1,1-1 1,0 0-1,1-1 1,0 0 0,21 9-1,-18-10-86,1-1 0,-1-1 0,1 0 0,0-1 0,0 0 0,0-1 0,0-1 0,0 0 0,23-4 0,-32 3 121,1 0 1,-1-1-1,0 0 0,0 0 1,0 0-1,0-1 1,0 0-1,0 0 1,-1-1-1,1 1 0,-1-1 1,0 0-1,0-1 1,-1 1-1,1-1 0,-1 0 1,7-10-1,-6 7 277,-1-1-1,1 0 1,-1 0 0,-1 0-1,0-1 1,0 1-1,-1-1 1,0 1 0,0-1-1,-1 0 1,-1-11-1,1 8 90,-2 1 1,1 0-1,-6-25 0,4 32-336,1 0 1,-1-1 0,-1 1 0,1 0-1,-1 0 1,0 1 0,0-1 0,0 0-1,-1 1 1,0 0 0,-5-6 0,-7-3-26,1 1 0,-1 1 0,-1 0 0,0 1 0,-1 1 0,0 0 0,0 1 0,-20-5 0,9 5-142,-1 1-1,0 1 1,0 2 0,-47-2 0,68 6-89,1 0 0,-1 0 0,1 1 1,0 0-1,-1 1 0,1 0 0,0 0 0,-14 6 0,17-5-184,0 0 0,0 0 0,0 0-1,0 1 1,1 0 0,0 0-1,-1 0 1,2 0 0,-1 1-1,0 0 1,1-1 0,-6 12-1,-12 36-4424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12086,'0'0'3985,"51"135"-3729,-51-72 577,-11 2-497,-26-3-304,-12-4-32,-1-12-32,1-10-1217,12-12-1184,16-15-2769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7491,'0'0'9565,"0"-3"-9392,0-4-59,0 24 104,1 36 453,15 99 228,4 103-1395,-20-192-4647,0-44-345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 7363,'0'0'5750,"-9"23"-4745,-28 77-383,34-92-587,1-1 0,0 0-1,1 1 1,-1-1 0,2 1 0,-1 0 0,1-1-1,0 1 1,1 0 0,0-1 0,0 1 0,0-1 0,1 1-1,0-1 1,1 1 0,-1-1 0,2 0 0,-1 0-1,1-1 1,0 1 0,0-1 0,0 0 0,1 0-1,9 9 1,-2-5-32,0-1 1,0 0-1,1-1 1,0 0-1,1-1 0,0 0 1,0-1-1,0-1 0,1 0 1,22 4-1,-11-6 1,0 0-1,47-1 0,-59-2 17,-6-1 116,0 0 0,0 0 0,-1-1 0,1 0 0,-1 0 0,1 0 1,-1-1-1,0-1 0,0 1 0,0-1 0,-1 0 0,1 0 0,-1-1 1,0 0-1,0 0 0,-1-1 0,0 0 0,1 1 0,-2-2 1,1 1-1,-1 0 0,0-1 0,0 0 0,-1 0 0,0 0 0,0-1 1,-1 1-1,0-1 0,2-14 0,-2 11 14,-1 0 0,-1 0 0,0 0 0,0-1 0,-1 1 1,-1 0-1,-3-12 0,3 16-107,0 1 0,-1-1 0,0 1 0,0 0 0,-1 0 0,1 0 0,-1 0 0,-1 1 0,1-1 1,-1 1-1,0 0 0,-8-6 0,0 2-69,0 0 0,0 1-1,-1 1 1,0 0 0,-1 1 0,0 0 0,1 2 0,-2-1-1,-26-3 1,11 4-1674,-1 2-1,0 1 0,-57 5 0,29 6-4432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1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22 3378,'0'0'8910,"-8"-3"-7541,-20-12-294,18 11 2560,8 7-2756,9 7-1044,23 19 266,2-2 1,0-2 0,47 29 0,-76-52-104,49 30 38,1-2 0,2-2 0,1-3 0,1-2 0,1-3 0,97 21 0,-44-21-1,0-5 0,192 1 1,-255-16-32,235-3 115,-211-1-73,134-26 1,-143 16 223,-1-2 0,-1-3 0,115-53 0,-131 43 958,-43 28-914,-17-6-10174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3169,'0'0'8076,"-7"2"-7689,1-1-361,0 1 0,1 0-1,0 0 1,-1 1 0,1-1 0,0 1 0,0 0-1,1 1 1,-1-1 0,-5 6 0,2-1 19,0 1 1,1 0-1,0 0 0,-11 20 1,9-12-1,0 2 1,2-1-1,0 1 1,1 0 0,1 0-1,-4 23 1,6-18-20,1 0 0,0 0 0,4 40 0,-1-55-23,0 0 0,1-1-1,0 1 1,0-1 0,1 0-1,0 1 1,0-1-1,1-1 1,0 1 0,0 0-1,1-1 1,0 0-1,9 10 1,-4-7 1,0-1 1,1 0-1,0-1 0,0 0 0,1-1 0,0 0 1,0-1-1,24 9 0,-17-10 4,0 0 1,0-1-1,1-1 0,-1-1 1,32 0-1,-49-2 25,0 0-1,0 0 1,0 0-1,0 0 1,0 0-1,0-1 0,-1 1 1,1-1-1,0 1 1,0-1-1,0 0 1,0 0-1,-1 0 1,1 0-1,0 0 1,-1 0-1,1 0 1,-1 0-1,2-2 1,-1 0 121,-1 1 0,1-1 0,-1 1 0,0-1 0,0 1 0,0-1 0,0 0 0,-1 0 0,1 0 0,-1 1 0,1-1 0,-1-4 0,0-1 81,1 0 0,-1 0 1,-1 0-1,0 0 0,0 1 0,-3-12 0,3 15-187,-1-1 0,0 1-1,-1 0 1,1 0-1,-1 0 1,1 0-1,-1 0 1,0 0-1,-1 1 1,1-1-1,-6-3 1,-3-3 4,-1 1 0,0 0 0,-1 1 0,0 1 0,0 0 0,-1 1 0,1 0 0,-23-4 0,20 6-591,1 1 0,-1 1 0,1 1 0,-27 1-1,42 0 353,0 0-1,1-1 0,-1 1 1,0 0-1,0 0 0,0 1 1,0-1-1,0 0 0,0 0 0,0 0 1,1 1-1,-1-1 0,0 0 1,0 1-1,0-1 0,0 0 1,1 1-1,-1-1 0,0 1 1,1 0-1,-1-1 0,0 1 0,1 0 1,-1-1-1,1 1 0,-1 0 1,1-1-1,-1 1 0,1 0 1,-1 0-1,1 0 0,0 0 1,-1-1-1,1 1 0,0 0 1,0 1-1,-1 13-5399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93 7155,'0'0'4618,"-21"23"-4137,-63 74-127,81-95-347,1 1 0,0 0-1,0 0 1,0 0 0,1 0-1,-1 1 1,1-1 0,-1 0-1,1 1 1,0-1 0,0 1-1,1-1 1,-1 1 0,1 0-1,-1-1 1,1 1 0,1-1-1,-1 1 1,0 0 0,1-1-1,-1 1 1,1-1 0,0 1-1,1-1 1,-1 0 0,0 1-1,1-1 1,2 3 0,-3-3 5,4 6 1,0 0 1,1 0-1,0-1 0,0 0 1,1 0-1,-1-1 0,2 0 1,-1 0-1,1 0 0,0-1 1,1-1-1,-1 1 0,16 6 1,-9-6 8,0 0 0,0-1 1,1-1-1,-1 0 0,1-1 1,0-1-1,31 1 0,-43-4 40,0 1-1,-1-1 0,1 0 0,0 0 1,-1 0-1,1 0 0,-1 0 0,1-1 1,-1 0-1,0 0 0,0 0 0,0 0 1,0 0-1,0 0 0,0-1 0,0 0 1,-1 1-1,0-1 0,1 0 0,-1 0 1,0 0-1,0 0 0,0-1 0,1-3 1,2-4 193,-1 0 1,0-1 0,0 1 0,-1-1-1,-1 0 1,2-15 0,-2 9 48,-1 0 1,0 0-1,-2 0 1,0 0-1,-7-35 0,6 44-256,-1 1 0,0-1 0,0 1 0,-1 0 0,0 1 0,0-1 0,-1 1 0,0-1 0,0 2-1,-1-1 1,0 0 0,0 1 0,-1 0 0,-8-6 0,8 6-228,-1 1 0,1 0-1,-1 1 1,0-1 0,-1 1 0,1 1-1,-1 0 1,1 0 0,-1 0 0,0 1-1,0 1 1,0-1 0,0 1 0,0 1-1,-18 1 1,24-1-179,1 1 0,0-1 0,0 1 0,0 0 0,0-1 0,0 1 0,0 0 0,0 0 0,1 1 1,-4 1-1,-15 20-5964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2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7091,'0'0'7553,"28"3"-7276,90 12 4,-113-14-272,1 0 0,-1 0 1,0 1-1,0 0 0,0 0 1,0 0-1,-1 1 0,1-1 0,0 1 1,-1 0-1,0 1 0,0-1 1,0 1-1,0 0 0,-1 0 1,1 0-1,2 5 0,1-1 2,-2-1 11,1 1-1,-1 0 0,-1 0 1,1 0-1,4 16 0,-7-20-16,-1 1 1,1-1-1,-1 1 0,-1 0 0,1-1 0,-1 1 0,1 0 1,-1-1-1,-1 1 0,1 0 0,-1-1 0,0 1 0,-1 6 0,1-9 9,0 0-1,0 0 0,-1-1 1,1 1-1,0 0 0,-1-1 1,1 1-1,-1-1 0,1 0 1,-1 1-1,0-1 0,1 0 1,-1 0-1,0 0 0,0 0 1,0 0-1,0 0 0,0-1 1,-4 1-1,-1 1 122,-1 0 0,0-1-1,-15 0 1,21-1 100,6-8 45,6-2-273,0 0 1,0 1-1,1 0 0,1 1 0,16-10 1,-14 10-4,0-1 1,-1 0 0,0-1-1,18-19 1,-28 25 43,-1 0 0,1 0-1,-1 0 1,0 0 0,0 0 0,0 0 0,-1-1 0,0 1 0,0 0 0,0-1 0,0 1 0,0-6-1,0-9 476,-3-30-1,1 17-218,1 24-327,0-3 1289,-7 23-721,-1 16-583,1 0 0,1 0-1,2 1 1,1-1 0,1 1 0,3 54 0,0-74-3,0 1-1,1-1 1,0 0-1,1 0 1,0 0-1,0 0 1,1 0-1,0-1 0,1 0 1,0 1-1,0-2 1,0 1-1,1-1 1,7 8-1,3 0-1202,0 0-1,1-1 1,0-1-1,38 22 0,-1-7-5326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1297,'0'0'16759,"5"168"-15958,-5-107-609,-10-1-112,-28 2 0,-10 1-80,-11-5-448,0-5-1249,3-17-2929,11-17-2994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 4338,'0'0'8932,"0"-4"-7667,0-7-450,0 13-234,0 28-398,-2 31-37,1-25 24,1 0 0,5 37 0,-4-67-165,0 0-1,0 0 0,1 0 1,0 0-1,0-1 1,0 1-1,0-1 0,1 1 1,0-1-1,0 0 1,1 0-1,0 0 0,-1-1 1,2 1-1,-1-1 0,0 0 1,1 0-1,0 0 1,0-1-1,0 0 0,0 0 1,0 0-1,1 0 1,-1-1-1,1 0 0,0 0 1,9 1-1,13 1-52,-1-1 0,1-1 0,0-2 0,38-3 0,-57 2-9,-1 0 1,1-1-1,-1 0 0,0 0 0,1-1 1,-1 0-1,0-1 0,-1 1 1,1-1-1,14-10 0,-18 10 50,1 0-1,-1 0 0,0 0 1,0 0-1,0-1 1,-1 0-1,1 0 0,-1 0 1,0 0-1,-1 0 1,1 0-1,-1-1 1,0 1-1,0-1 0,-1 0 1,1 1-1,-1-8 1,2-13 241,-3-54 0,-1 70 131,0-1 0,-1 0 1,0 1-1,-1-1 0,0 1 1,-1 0-1,-8-17 1,9 38 286,2 24 191,0 43 196,26 119-3498,-2-33-1376,-19-136-1415,5-11-1903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 10277,'0'0'5917,"-7"24"-5663,-19 82-22,24-95-228,0-1 1,1 1-1,0-1 1,1 1-1,0-1 1,1 1-1,0-1 1,1 0-1,0 1 1,1-1 0,0 0-1,0 0 1,1 0-1,0-1 1,1 1-1,0-1 1,1 0-1,-1 0 1,2-1-1,-1 0 1,1 0-1,1 0 1,-1-1-1,1 0 1,0 0 0,1-1-1,0 0 1,0-1-1,10 5 1,-8-6-4,0 0 0,1-1 0,0 0 0,-1-1 0,1 0 0,0 0 0,0-2 1,0 1-1,0-2 0,0 1 0,18-5 0,-26 4 66,0 0 0,0-1 0,0 0 1,0 0-1,0 0 0,0 0 0,0 0 0,-1-1 0,1 0 0,-1 0 1,0 0-1,1 0 0,-2 0 0,1 0 0,0-1 0,-1 0 0,1 1 1,-1-1-1,0 0 0,0 0 0,-1 0 0,1-1 0,-1 1 0,1-5 1,2-10 295,0 1 1,-2-1 0,0 0 0,-1-23 0,-1 34-311,0 0 1,0 0 0,-1 0 0,0 0 0,0 0-1,-1 0 1,0 0 0,0 1 0,-1-1-1,0 1 1,0-1 0,-1 1 0,0 0 0,0 1-1,-1-1 1,0 1 0,0-1 0,-11-9-1,5 7-51,0 0-1,-1 1 0,0 0 1,-1 1-1,1 0 0,-2 1 0,1 1 1,-16-5-1,18 7-384,1 1-1,-1 0 1,1 1 0,-22-1 0,25 3-270,0-1 1,0 1-1,0 0 1,0 1-1,0 0 1,1 0 0,-1 0-1,-7 4 1,-22 18-6197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9668,'0'0'8356,"8"75"-7715,-8-32-193,0 3-80,0-3-240,-16-4-80,-10-5-96,-9-8-640,0-4-1105,0-10-2049,14-12-2305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37 9108,'0'0'2201,"31"-6"-259,98-18-578,-113 21-1162,-1 1 1,1 1 0,21 0 0,-14 2-166,-105-2 25,-109 2 191,187-1-225,0 1-1,0-1 1,0 1 0,0 0 0,0 0-1,0 0 1,0 0 0,1 1-1,-1-1 1,1 1 0,-1 0 0,1 0-1,-1 1 1,1-1 0,0 1 0,0-1-1,0 1 1,1 0 0,-1 0 0,1 0-1,-1 1 1,1-1 0,0 0-1,0 1 1,1 0 0,-2 4 0,0 1 27,0 0 0,1 0 1,0 0-1,1 1 1,0-1-1,0 1 0,1-1 1,1 0-1,-1 1 0,3 9 1,-2-16-29,0 1 1,0-1-1,0 0 0,0 0 1,1 0-1,-1 0 0,1 0 1,0 0-1,0 0 0,0 0 1,0-1-1,1 1 0,-1-1 1,0 1-1,1-1 0,0 0 1,0 0-1,0 0 0,0-1 1,0 1-1,0-1 1,0 1-1,0-1 0,5 1 1,9 2 89,1 0 1,-1-1-1,30 0 1,-6 0 203,-19 0-239,0 1-1,-1 1 1,0 1-1,0 0 1,0 2 0,31 16-1,-44-19-78,0 0 1,0 0-1,0 1 0,-1 0 1,0 0-1,0 1 0,10 13 0,-14-15-6,1 1-1,-1-1 0,0 1 1,-1 0-1,1 0 0,-1 0 1,0 0-1,-1 0 0,1 0 1,-1 1-1,0-1 0,-1 10 1,0-9 5,1-3-3,-1 0 0,0 0 1,-1 0-1,1 0 1,-1-1-1,-1 7 0,1-8 4,0 0-1,0-1 0,0 1 0,0-1 0,0 1 0,0-1 1,-1 0-1,1 1 0,0-1 0,-1 0 0,1 0 1,-1 0-1,0 0 0,1 0 0,-1 0 0,-3 1 0,-5 2 33,-1-1 0,0 0-1,0 0 1,-1-1-1,1-1 1,-12 1-1,-70-3-48,88 0 5,-5 1-169,0-1 1,0 0-1,0-1 0,1 0 0,-1-1 1,-14-6-1,18 7-287,1-1 0,0 0 0,-1-1 0,1 1 0,1-1-1,-1 0 1,-5-5 0,-11-22-5276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7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10 7716,'0'0'4135,"-24"25"-2681,-9 10-974,-33 45 0,61-74-426,1 0-1,1 1 1,-1 0-1,1 0 1,0 0-1,1 0 1,0 0 0,0 0-1,0 1 1,1-1-1,0 1 1,1-1-1,-1 1 1,2-1-1,0 13 1,1 8 114,-2-16-96,0 0 1,2 0-1,-1-1 1,1 1-1,1-1 1,0 1-1,1-1 1,0 0-1,1 0 1,0 0-1,0-1 1,1 0-1,1 0 1,0 0-1,0-1 1,13 13-1,-10-12 21,-1-1-1,1 0 1,1 0 0,0-1-1,0-1 1,1 0-1,-1-1 1,2 0 0,18 7-1,-11-8 172,0 0 0,0-1 0,0 0 1,0-2-1,32 0 0,-47-2-175,0 0 0,0 0 1,1 0-1,-1-1 0,0 1 1,0-1-1,0-1 0,0 1 1,0-1-1,0 1 0,0-1 1,-1-1-1,1 1 0,-1-1 1,1 0-1,-1 0 0,0 0 1,0 0-1,0-1 0,-1 1 1,1-1-1,-1 0 0,0 0 1,0-1-1,0 1 0,2-7 0,0 0 114,0 0 0,-1-1 0,-1 1 0,0-1 0,0 0 0,0-15 0,0-76 458,-3 81-568,0 8-81,0-1 0,-1 1 0,-1-1 0,0 1 0,-1-1 0,-1 1 0,-7-18 0,7 23-46,0 1 1,-1-1-1,-1 1 1,1 0 0,-1 0-1,0 0 1,-1 1-1,0 0 1,0 0-1,-1 1 1,1 0-1,-11-6 1,3 3-262,-1 1 1,0 1-1,0 0 1,0 1-1,-26-6 0,0 4-1361,-50-4 0,-77 0-4571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1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4 299 4370,'0'0'8334,"-4"-5"-7044,5 5-1261,-1 0 0,0 0-1,0 0 1,0 0 0,0 0-1,0 0 1,0 0 0,0 0-1,0 0 1,0 0 0,0 0-1,1 0 1,-1 0 0,0 0-1,0 0 1,0 0 0,0 0-1,0 0 1,0-1 0,0 1-1,0 0 1,0 0-1,0 0 1,0 0 0,0 0-1,0 0 1,0 0 0,0 0-1,0 0 1,0 0 0,0 0-1,0 0 1,0-1 0,0 1-1,0 0 1,0 0 0,0 0-1,0 0 1,0 0 0,0 0-1,0 0 1,0 0 0,0 0-1,0 0 1,0-1 0,0 1-1,0 0 1,0 0 0,0 0-1,0 0 1,0 0 0,0 0-1,0 0 1,0 0 0,0 0-1,0 0 1,0 0 0,0 0-1,-1 0 1,1 0 0,0 0-1,0-1 1,0 1 0,0 0-1,0 0 1,0 0 0,0 0-1,14 6 344,0 0 0,19 11 1,20 8 66,207 50 580,-44-17-787,500 158 43,-628-196-247,155 14 0,91-18 215,1160-3 1247,-1231-13-1001,-105-5-157,291-48-1,148-72 295,-274 40-333,-225 52-57,115-54 0,57-49 195,-8 4-165,-226 114-203,119-61-76,-141 69 38,-14 10-36,0-1 0,0 1 0,0 0 0,0 0 0,0 0 0,0 0 0,0 0 1,0 0-1,0 0 0,0-1 0,1 1 0,-1 0 0,0 0 0,0 0 0,0 0 0,0 0 0,0-1 0,0 1 1,0 0-1,0 0 0,0 0 0,-1 0 0,1 0 0,0-1 0,0 1 0,0 0 0,0 0 0,0 0 1,0 0-1,0 0 0,0 0 0,0 0 0,0-1 0,0 1 0,0 0 0,-1 0 0,1 0 0,0 0 1,0 0-1,0 0 0,0 0 0,0 0 0,0 0 0,0 0 0,-1 0 0,1-1 0,0 1 0,-28-1-1827,19 1 1342,-47-1-3271,-16-3-2932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9 688,'0'0'14834,"0"-9"-13620,-1 80-694,2 93-75,3-128-426,-4-35-21,1 1 1,-1 0-1,0-1 0,0 1 1,1-1-1,-1 1 1,1-1-1,0 1 1,-1-1-1,1 0 0,0 1 1,0-1-1,0 0 1,0 1-1,0-1 0,0 0 1,0 0-1,0 0 1,2 2-1,0-3-930,0 1-1,0-1 0,1 0 1,-1 0-1,0 0 1,0 0-1,0-1 1,0 1-1,0-1 1,3-1-1,6-10-4048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8132,'0'0'7038,"9"-18"-6756,0-3-234,22-32 0,-29 50-47,0 0 0,1 1-1,-1-1 1,1 1 0,-1 0-1,1 0 1,0 0 0,0 0-1,0 0 1,0 0-1,0 1 1,1 0 0,-1-1-1,0 1 1,1 1 0,-1-1-1,1 0 1,-1 1-1,1 0 1,-1-1 0,1 1-1,3 1 1,5-1-5,9-2-37,-1 2 0,1 0 0,0 1-1,39 8 1,-55-8 28,0 1 1,0-1-1,0 1 0,-1-1 0,1 2 0,-1-1 1,1 0-1,-1 1 0,0 0 0,1 0 0,-1 0 1,-1 0-1,1 1 0,0 0 0,-1-1 0,0 1 0,0 1 1,0-1-1,-1 0 0,1 1 0,-1-1 0,0 1 1,0 0-1,0-1 0,1 11 0,-2-10 5,0-1-1,0 1 1,-1 0 0,0 0-1,0-1 1,0 1 0,0 0-1,-1 0 1,0 0-1,0-1 1,0 1 0,-1 0-1,1-1 1,-1 1-1,0-1 1,-3 5 0,0-3 11,1-1 1,-1 1-1,-1-1 1,1 0-1,-1-1 1,0 1-1,0-1 1,0 0-1,-1 0 1,-6 2-1,-12 6 207,-1-2-1,1-1 1,-2 0 0,1-2-1,-1-2 1,-27 4 0,81-6 736,44 11 1,-56-10-778,17 3-253,0 2 1,50 20-1,-69-23-21,-1 0 0,0 1-1,0 0 1,-1 0-1,0 1 1,0 1-1,-1 0 1,0 0 0,10 13-1,-17-18 28,0 0-1,0 1 1,-1 0-1,1-1 1,-1 1-1,2 7 1,-4-11 72,1 0 0,-1 0 1,1 1-1,-1-1 0,0 0 1,0 1-1,1-1 0,-1 0 0,0 1 1,0-1-1,-1 0 0,1 1 1,0-1-1,0 0 0,-1 0 1,1 1-1,0-1 0,-1 0 1,1 0-1,-1 1 0,0-1 1,1 0-1,-1 0 0,0 0 1,0 0-1,0 0 0,1 0 1,-1 0-1,0 0 0,-3 1 1,-3 2 52,-1-1 1,0-1 0,0 1-1,-1-1 1,1 0 0,0-1 0,-10 0-1,-64 1 409,57-2-410,-12 0 45,14 1-22,-32-3 0,54 2-111,1 0 0,-1-1 0,0 1 0,0 0 0,0 0 0,0-1 0,0 1 0,0-1 0,0 1-1,1-1 1,-1 1 0,0-1 0,0 1 0,1-1 0,-1 0 0,0 0 0,1 1 0,-1-1 0,0 0 0,1 0 0,-1 1 0,1-1 0,0 0 0,-1 0 0,1 0 0,0 0 0,-1 0 0,1 0-1,0 0 1,0 0 0,0 0 0,0 0 0,0 0 0,0 0 0,0 0 0,0 0 0,0 1 0,1-3 0,-1 1-211,1-1 1,-1 1-1,1-1 1,0 0-1,0 1 0,0-1 1,0 1-1,1 0 0,-1-1 1,1 1-1,-1 0 1,1 0-1,0 0 0,2-3 1,4 0-818,-1 1-1,1-1 1,0 1-1,11-3 1,48-16-5677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132 146 7619,'0'0'4133,"15"-1"-4026,51-6 98,-65 7-188,1 0 0,0-1 0,0 1-1,0-1 1,0 1 0,-1-1 0,1 0 0,0 1-1,0-1 1,-1 0 0,1 0 0,-1 0-1,1 0 1,-1-1 0,1 1 0,-1 0 0,0-1-1,1 1 1,-1-1 0,0 1 0,0-1 0,0 1-1,1-3 1,-1 0 116,0 0 0,-1 0 0,1 0 0,-1 1 0,0-1 0,0 0 0,0-7-1,-1-1 275,1 10-350,0 0 0,0-1-1,0 1 1,0 0 0,-1-1 0,1 1 0,-1 0-1,1 0 1,-1 0 0,0 0 0,0-1-1,0 1 1,0 0 0,-1 0 0,1 1 0,0-1-1,-1 0 1,1 0 0,-1 1 0,0-1 0,1 1-1,-1-1 1,0 1 0,0 0 0,0 0-1,0-1 1,0 2 0,0-1 0,0 0 0,-4-1-1,-5 0-13,0 0 0,0 1 0,0 0 0,-1 1 0,-11 0-1,5 1 33,13-1-73,1 0 0,0 1 1,-1-1-1,1 1 0,0 0 0,0 0 1,-1 1-1,1-1 0,0 1 0,1 0 1,-1 0-1,0 1 0,0-1 1,1 1-1,-1-1 0,1 1 0,0 0 1,0 0-1,0 1 0,1-1 1,-1 1-1,1-1 0,-1 1 0,1 0 1,0 0-1,1 0 0,-2 4 1,-2 4-2,2 1 1,0-1-1,0 1 1,1 0-1,1 0 1,0 0-1,1 0 1,1 14-1,-1-23-16,1-1 1,0 1-1,0 0 0,0 0 1,0-1-1,1 1 0,-1-1 1,1 0-1,0 1 0,0-1 0,0 0 1,1 0-1,-1 0 0,1 0 1,-1 0-1,1-1 0,0 1 1,0-1-1,0 0 0,1 0 1,-1 0-1,7 3 0,3 0-278,-1 0-1,2-1 0,-1 0 1,0-1-1,17 1 0,121 3-5057,-141-7 4860,71 0-3991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3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3586,'0'0'9807,"0"-3"-9026,11 171 204,-9-160-1129,-1-1 1,1 0-1,1 1 0,-1-1 1,1 0-1,7 12 0,-8-16-435,0 0 0,0 1 0,1-1 0,-1 0 0,1 0 0,0-1 0,0 1-1,0-1 1,0 1 0,0-1 0,0 0 0,1 0 0,-1 0 0,7 2 0,1-1-2743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3 6163,'0'0'6806,"-24"-1"-5641,-5 0-742,-41 2 0,67 0-390,-1-1 1,1 1-1,0-1 0,0 1 0,0 0 0,0 0 1,0 1-1,0-1 0,0 1 0,0-1 0,0 1 1,1 0-1,-1 0 0,1 0 0,-1 0 0,1 1 1,0-1-1,0 1 0,0-1 0,0 1 0,0 0 1,1 0-1,-1-1 0,-1 7 0,0-1 22,1 1-1,0 0 1,1 0-1,0 0 0,0 1 1,1 9-1,1-13-47,-1-1-1,1 0 0,1 0 0,-1 0 1,1 1-1,0-1 0,0 0 0,0-1 1,1 1-1,0 0 0,0-1 0,0 1 0,0-1 1,1 0-1,-1 0 0,1-1 0,6 6 1,10 7-4,1-1 0,31 17 1,-38-23-4,2 0 5,-8-5-4,-1 0 0,0 0 0,0 1 0,0 1 0,6 5 0,-13-11 1,0 0 1,0 0-1,0 0 1,0 0-1,1 1 1,-1-1 0,0 0-1,0 0 1,0 0-1,0 0 1,0 0-1,0 1 1,0-1-1,0 0 1,0 0-1,1 0 1,-1 0-1,0 1 1,0-1-1,0 0 1,0 0 0,0 0-1,0 0 1,0 1-1,0-1 1,0 0-1,0 0 1,0 0-1,0 1 1,0-1-1,-1 0 1,1 0-1,0 0 1,0 0 0,0 1-1,0-1 1,0 0-1,0 0 1,0 0-1,0 0 1,0 0-1,-1 1 1,1-1-1,0 0 1,0 0-1,0 0 1,0 0-1,-1 0 1,1 0 0,0 0-1,0 0 1,0 0-1,0 1 1,-1-1-1,1 0 1,0 0-1,0 0 1,0 0-1,0 0 1,-1 0-1,1 0 1,0 0-1,0 0 1,-1-1 0,-16 2 91,12-1-44,-25 0 71,0-1 0,-37-7 0,53 5-656,1 0 0,0-1-1,0-1 1,-16-7 0,8 0-3034,13 0-1692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8020,'0'0'7627,"0"19"-7045,0 306 1790,0-321-2373,-1 9-88,1-1 0,1 1 1,0-1-1,0 0 0,6 22 0,-5-30 33,0-1 0,0 1 0,0 0 0,0-1 0,0 1-1,1-1 1,-1 0 0,1 0 0,0 0 0,0 0-1,0 0 1,1 0 0,-1-1 0,1 0 0,-1 0 0,1 0-1,0 0 1,-1 0 0,1-1 0,8 2 0,2 1-961,0-2 1,0 0-1,1-1 1,19-1-1,12 0-4177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9444,'0'0'5811,"150"-2"-5811,-57 2-192,4 0-1649,-12 0-2513,-10-7-3618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 7347,'0'0'4402,"-187"-2"-2801,144 28-576,11 8-401,8 4-400,16 6-32,8 1-96,0-1-96,30-3 176,18-5-176,13-10 0,14-9-464,3-12-865,2-5-1184,-8 0-1265,-5-12-1920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87 6979,'0'0'3871,"-23"-4"-1712,-79-14-641,93 17-1384,1 0 1,-1 1 0,1 0 0,-1 1 0,1-1 0,-1 2-1,1-1 1,0 1 0,0 1 0,-1-1 0,2 1-1,-1 1 1,0-1 0,1 1 0,-1 1 0,-8 6-1,5-2 0,0 1-1,1-1 1,1 2-1,0 0 0,0 0 1,1 0-1,0 1 1,-7 15-1,10-15-106,1 0 0,0 0 1,1 0-1,0 1 0,1-1 0,1 1 0,0-1 1,0 1-1,2 13 0,-1-23-42,0 0 0,0 0 0,0 0 0,0 0 0,1 0 0,-1 0 0,1-1 0,0 1 0,0 0 0,0 0 0,0-1 0,1 1 0,-1 0 0,1-1 0,0 1 0,-1-1 0,1 0 0,0 0 0,0 1 0,0-1 0,1-1 0,-1 1 0,0 0 0,1 0 0,-1-1 0,1 0 0,0 1 0,-1-1 1,7 2-1,4 0-121,1-1 0,-1 0 1,1-1-1,-1 0 1,18-2-1,-13 1 92,-10 0 36,0-1 0,0 0 1,-1-1-1,1 0 0,-1 0 0,1 0 1,-1-1-1,0 0 0,0-1 0,0 1 1,0-1-1,-1-1 0,0 1 0,0-1 1,0 0-1,7-8 0,-2 1 81,0-1 0,-1 0 0,-1-1 0,0 0 0,0 0 0,10-26 0,-17 34 331,0 0 1,0 0-1,-1 0 1,1 0-1,-1 0 1,-1 0-1,1-12 1,-1 27-440,0 1 0,1-1 0,0 1 0,4 16 0,-4-21 39,1 0 0,0-1 0,1 1 1,-1-1-1,1 0 0,0 1 0,0-1 0,0-1 0,0 1 0,1 0 0,5 3 0,-2-1-7,1 0 1,0-1-1,0 0 0,0-1 0,1 1 0,0-2 0,0 1 0,0-1 0,0-1 0,12 3 0,1-2-5,0-1 0,1-1 0,27-2 0,-44 0 11,0 1 0,0-1 0,0 0 0,0-1-1,0 0 1,0 0 0,0 0 0,-1 0 0,1-1 0,-1 0-1,1 0 1,-1-1 0,6-5 0,-4 2 7,0 1 0,0-2 0,-1 1 0,0-1 0,-1 0 0,0 0 0,0-1 0,4-8 0,-3 2 5,-1 1 1,0-1-1,-1 0 0,-1 0 0,0-1 0,-1 1 0,-1-1 0,0 1 0,-1-1 0,-3-25 0,2 38-8,1 1-1,-1-1 0,1 0 0,-1 1 0,0-1 0,0 1 0,0 0 0,-1-1 0,1 1 0,0 0 0,-1-1 0,0 1 0,1 0 0,-1 0 0,0 0 0,0 1 0,-4-4 0,2 3-7,0 0 1,1 0 0,-1 1-1,0 0 1,0 0-1,0 0 1,0 0 0,0 0-1,0 1 1,-8-1 0,10 1-9,0 1 0,-1-1 0,1 0 1,0 1-1,0-1 0,0 1 0,0 0 1,0-1-1,0 1 0,0 0 1,0 0-1,0 1 0,1-1 0,-1 0 1,0 1-1,1-1 0,-1 0 1,1 1-1,-1 0 0,1-1 0,0 1 1,0 0-1,0 0 0,0 0 1,0 0-1,0 0 0,0 0 0,0 0 1,1 0-1,-1 4 0,-2 7-47,1 0 0,1 1-1,1 24 1,0-25-17,0-4-135,1-1 1,0 1-1,1 0 0,-1-1 0,2 1 0,-1-1 0,1 0 1,7 13-1,1 0-3160,28 37 0,-21-37-874,1-5-1198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11 294 3874,'0'0'11901,"18"-16"-11543,61-51-140,-17 24 37,-55 40-207,-1-1-1,1 0 1,-1-1-1,0 1 1,-1-1 0,1 0-1,-1-1 1,8-10-1,-11 14-18,-1 0 0,0-1 0,1 1 0,-1 0-1,0-1 1,0 0 0,-1 1 0,1-1-1,0 0 1,-1 1 0,0-1 0,1 0-1,-1 1 1,0-1 0,-1 0 0,1 0-1,0 1 1,-1-1 0,1 0 0,-1 1-1,0-1 1,0 1 0,0-1 0,0 1-1,-1-1 1,1 1 0,-1 0 0,1 0 0,-1-1-1,0 1 1,1 0 0,-1 0 0,0 1-1,-1-1 1,1 0 0,0 1 0,0-1-1,-1 1 1,1 0 0,-5-2 0,-9-2-3,0 1 0,-1 0-1,1 1 1,-1 1 0,1 0 0,-28 2 0,42 0-26,-1 0 0,1 0 0,0 0 0,0 1 0,0-1 0,0 1 0,-1 0 0,1-1-1,0 1 1,0 0 0,0 0 0,0 0 0,1 0 0,-1 1 0,0-1 0,0 0 0,1 1 0,-1-1 0,1 1 0,-1 0 0,1-1 0,0 1 0,-1 0-1,1 0 1,0 0 0,0 0 0,0 0 0,1 0 0,-1 0 0,0 4 0,-2 5-18,1 1 0,1 0 0,0 0 0,1 18 0,0-18-2,1-3-48,0 0-1,1-1 1,0 1 0,0 0-1,0 0 1,1-1 0,1 0-1,0 1 1,0-1 0,0 0-1,1-1 1,0 1 0,0-1-1,1 0 1,0-1-1,8 8 1,1 0-951,1-1-1,1 0 1,0-1 0,0-1 0,1-1-1,21 9 1,17 2-3957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479 125 6723,'0'0'3490,"-32"-19"-1449,-106-58-627,126 72-1237,1 0 0,-1 1 0,0 0 0,-1 1 0,1 1 0,0 0 0,-1 0 0,0 1 0,1 1 0,-14 1 0,1-1 165,17 0-272,-4 0 78,1 0-1,-1 0 1,1 2 0,-23 4-1,31-5-137,1-1 1,-1 1-1,1 0 0,-1 1 0,1-1 0,-1 0 0,1 1 1,0 0-1,0-1 0,0 1 0,0 0 0,0 0 0,0 0 1,0 0-1,1 0 0,-1 1 0,1-1 0,-1 0 0,1 1 1,0-1-1,0 1 0,0-1 0,0 1 0,1 0 0,-1-1 1,0 4-1,1-2-14,0 0 1,-1 1-1,1-1 1,1 0-1,-1 0 1,1 0-1,-1 0 1,1 1-1,0-1 1,1 0-1,-1-1 0,1 1 1,0 0-1,0 0 1,0-1-1,0 1 1,1-1-1,-1 1 1,1-1-1,0 0 1,5 5-1,5 1 5,0 1 0,1-2-1,0 0 1,19 9 0,-27-14 1,61 27 22,64 34-54,-117-56 19,-1 0 0,0 2 0,0-1 0,-1 1 0,-1 1 0,20 23 0,-27-29-1,-1-1 0,0 1 0,0 0 0,-1 0 0,3 6-1,-5-10 16,1 0-1,-1 0 0,1 0 0,-1 1 1,0-1-1,1 0 0,-1 0 0,0 0 0,0 0 1,0 1-1,0-1 0,0 0 0,0 0 0,0 0 1,-1 0-1,1 1 0,0-1 0,-1 0 1,1 0-1,0 0 0,-1 0 0,0 0 0,1 0 1,-1 0-1,0 0 0,1 0 0,-1 0 0,0 0 1,0-1-1,0 1 0,0 0 0,1 0 1,-3 0-1,-5 3 34,-1-1-1,0 0 1,0 0 0,0-1 0,0-1 0,0 1 0,-11-1 0,-74 0 343,56-2-320,-44 1-491,81 0 323,0 0 0,0 0 0,0 0-1,0 0 1,0 0 0,0 0 0,0 0 0,0-1-1,0 1 1,0 0 0,0-1 0,1 1 0,-1-1-1,0 1 1,0-1 0,0 1 0,0-1-1,1 0 1,-2 0 0,2 0-23,0 1 0,-1-1 0,1 0-1,0 1 1,0-1 0,0 1 0,0-1 0,0 0 0,0 1-1,0-1 1,0 0 0,0 1 0,0-1 0,0 1 0,0-1-1,0 0 1,1 1 0,-1-1 0,0 1 0,0-1 0,1 1-1,-1-1 1,0 0 0,1 1 0,-1 0 0,1-1 0,-1 1-1,1-1 1,-1 1 0,0-1 0,1 1 0,0 0 0,0-1-1,32-16-5904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8292,'0'0'6734,"-27"1"-6065,-89 9-95,113-10-549,0 1 0,0-1 0,-1 1 0,1 0 1,0 0-1,0 0 0,0 1 0,0-1 0,0 1 0,0-1 0,1 1 1,-1 0-1,0 0 0,1 0 0,0 1 0,-1-1 0,1 1 1,0-1-1,0 1 0,0 0 0,1-1 0,-1 1 0,1 0 0,-1 0 1,1 0-1,0 0 0,-1 5 0,0-2-6,-1 4 3,0-1-1,0 0 1,2 1 0,-1-1 0,1 1 0,0 0 0,1-1-1,1 12 1,-1-15-22,1-1 0,0 1-1,0-1 1,1 0 0,-1 0 0,1 0-1,0 0 1,1 0 0,-1 0 0,1 0-1,0-1 1,0 1 0,1-1-1,-1 0 1,8 7 0,0-2-52,1-1 1,1 0-1,-1-1 1,1 0 0,0-1-1,1-1 1,0 0-1,0 0 1,0-1-1,23 2 1,13 0-1016,86-2 0,-112-4 661,-12 0-20,0 0 0,0-1 0,-1 0 0,1-1 0,16-5 0,-23 5 249,0 0 0,0 0 0,0 0 1,-1-1-1,1 0 0,-1 0 1,1 0-1,-1 0 0,0-1 0,-1 1 1,1-1-1,-1 0 0,1 0 0,3-7 1,-2 2 63,-1 0 0,0 0 0,0 0 0,-1 0 1,-1-1-1,1 1 0,-1-1 0,1-14 0,-2-11 1075,-1-36 0,-2 19 8553,2 76-10446,1-12 872,1 0 1,-1 1-1,2-1 0,0 0 1,0-1-1,1 1 0,1-1 1,0 1-1,11 17 0,-16-28 566,1-27-4101,7 14-1643,2 0-1942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43 191 4914,'0'0'6118,"31"1"-5283,102 4-339,-123-4-464,0-1 1,0 0-1,0 0 1,0-1-1,0-1 0,0 1 1,-1-2-1,1 1 1,11-5-1,-18 5 24,0 0 0,0 0 0,-1 0 0,1 0 0,0-1 0,-1 1 0,0-1 0,1 1 0,-1-1 0,0 0 0,0 0 0,-1 0 0,1 0 0,-1 0 0,1-1 0,-1 1 0,0 0 0,0 0-1,-1-1 1,1 1 0,-1-1 0,1-5 0,0 4 141,-1 0-1,0-1 1,0 1 0,0 0-1,-1-1 1,0 1-1,-2-11 1,2 14-141,0-1 1,-1 1-1,1-1 1,0 1-1,-1 0 1,1 0 0,-1 0-1,0 0 1,0 0-1,0 0 1,0 0-1,0 0 1,0 1 0,-1-1-1,1 1 1,0-1-1,-5 0 1,-5-3 32,0 1 1,0 1-1,-1 0 1,0 0-1,1 1 1,-1 1-1,0 0 1,0 1-1,0 1 1,0 0-1,1 0 1,-23 6-1,28-5-81,0 0 0,0 0 0,1 0 0,-1 1 0,1 0 0,0 0 0,0 1 0,0-1 0,0 1 0,1 1 0,-1-1 0,1 1 0,0 0 0,1 0 0,-1 1 0,1-1 0,0 1 0,0 0 0,1 0 0,0 0 0,0 0 0,0 1 0,1-1 0,-4 14 0,5-13-8,0 0 0,0 0-1,0 0 1,1 0 0,0 0-1,0 0 1,1 0 0,0 0-1,0 0 1,1 0 0,-1-1-1,1 1 1,1 0 0,0-1-1,0 0 1,0 1 0,0-1-1,1-1 1,0 1 0,0 0-1,1-1 1,0 0 0,0 0 0,10 8-1,0-2-256,0-1 0,0 0-1,1-2 1,1 0-1,-1 0 1,32 8 0,-28-10-982,1-2 1,-1-1 0,23 2-1,20-4-3923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 6019,'0'0'12437,"-3"-3"-11903,3 3-531,0 0 0,0-1 1,0 1-1,-1 0 0,1 0 0,0 0 0,0-1 1,0 1-1,-1 0 0,1 0 0,0 0 1,0-1-1,-1 1 0,1 0 0,0 0 0,0 0 1,-1 0-1,1 0 0,0 0 0,0 0 0,-1 0 1,1 0-1,0 0 0,-1 0 0,1 0 0,0 0 1,0 0-1,-1 0 0,1 0 0,0 0 0,-1 0 1,1 0-1,0 0 0,0 0 0,-1 0 0,1 0 1,0 1-1,0-1 0,-1 0 0,1 0 1,0 0-1,-1 1 0,-2 16 163,6 33 269,4-9-139,2-1 1,22 60-1,-31-99-297,2 5 87,-2-5 29,8-30 377,-2 10-459,-3 7-32,2-1-1,-1 0 1,1 1 0,1 0-1,0 0 1,1 1 0,0-1-1,1 1 1,0 1 0,11-11-1,-12 15-14,-1 0 0,1 0 0,1 1 1,-1 0-1,1 0 0,0 1 0,0 0 0,0 0 0,0 1 0,1 0 0,-1 0 0,1 1 0,0 1 0,0-1 0,0 1 1,10 0-1,-17 2 1,0-1 1,0 1 0,0-1 0,0 1 0,0-1-1,0 1 1,0 0 0,0 0 0,0 0-1,-1 0 1,1 0 0,0 1 0,-1-1 0,1 0-1,-1 1 1,1-1 0,-1 1 0,0 0 0,0-1-1,0 1 1,0 0 0,0 0 0,0 0-1,0 0 1,0 2 0,3 7-31,0 0 1,-1 0-1,2 14 0,1 15-519,1 80-1,-8-51-2681,1-19-1940,0-22-958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3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5106,'0'0'6521,"11"5"-5985,-8-4-498,2 1 5,0 0-1,0 0 1,0 1-1,-1-1 1,1 1-1,-1 0 1,0 0-1,0 0 1,0 1-1,0-1 1,-1 1-1,1 0 1,-1 0-1,0 1 0,0-1 1,0 0-1,2 7 1,1 6 80,0 1 0,-2 0 0,0 0 0,3 30 0,-4 75 341,-3-119-457,0 10 17,0 0 1,-2 0-1,1 0 1,-2-1-1,0 1 1,-1 0 0,0-1-1,-1 0 1,0 0-1,-1 0 1,-1-1-1,0 0 1,0 0-1,-1 0 1,-1-1-1,0-1 1,0 1 0,-1-1-1,-1-1 1,0 0-1,0 0 1,0-1-1,-1-1 1,-16 8-1,5-5 47,0-1-1,-1-1 1,1-1-1,-2-2 1,1 0-1,-37 2 1,-45-3-857,3-7-3996,86 1 409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49 7587,'0'0'6681,"-28"-9"-5315,-93-26-558,117 34-764,0 0 0,0 0 0,0 1 0,0-1 0,0 1 0,0 0 0,0 0-1,0 0 1,0 1 0,0 0 0,0 0 0,0 0 0,0 0 0,0 0 0,0 1 0,0-1 0,-5 4 0,5-1 13,1-1 0,-1 1 0,1-1 0,-1 1 0,1 0 0,0 0 0,1 1 0,-1-1 0,-2 7 0,2-4-39,1-1-1,0 0 1,0 0 0,0 1 0,1-1-1,0 1 1,0-1 0,1 11 0,0-13-14,0 0 1,0 0-1,1-1 1,-1 1-1,1 0 1,0-1 0,0 1-1,0-1 1,1 1-1,-1-1 1,1 1-1,0-1 1,0 0 0,0 0-1,0 0 1,4 4-1,-1-3-26,0-1-1,1 1 0,-1-1 0,1 0 1,-1 0-1,1-1 0,0 0 1,0 0-1,0 0 0,10 1 0,-6-2-52,0 0-1,0 0 0,1-1 0,-1 0 1,20-3-1,-26 2 65,1-1-1,-1 1 1,0-1-1,-1 0 1,1 0-1,0 0 1,-1-1-1,1 1 1,-1-1 0,1 0-1,-1 1 1,0-2-1,0 1 1,-1 0-1,1-1 1,-1 1 0,1-1-1,2-5 1,2-7 130,0 0 1,-1 1 0,5-22-1,-13 50 61,2 0-1,-1 0 0,3 15 0,-1 12-487,-2-4-355,0 30-1137,1-60 1245,1-1-1,0 0 1,-1 0-1,2 0 1,-1 0 0,0 0-1,1 0 1,0 0-1,4 6 1,7 6-3511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8516,'0'0'5234,"23"13"-4121,71 47-452,-90-56-599,0-1-1,1 1 0,-2 0 1,1 0-1,0 0 0,-1 1 0,0-1 1,0 1-1,0 0 0,-1 0 1,1 0-1,-1 0 0,1 7 0,0-2 137,-2 0-1,0 1 0,0-1 1,-1 18-1,0-12-11,0-16-178,0 1 1,0-1-1,0 0 0,0 1 1,0-1-1,0 0 1,0 1-1,0-1 0,0 0 1,0 0-1,0 1 1,-1-1-1,1 0 1,0 1-1,0-1 0,0 0 1,0 0-1,0 1 1,-1-1-1,1 0 1,0 0-1,0 1 0,0-1 1,-1 0-1,1 0 1,0 1-1,0-1 0,-1 0 1,1 0-1,0 0 1,0 0-1,-1 0 1,1 1-1,0-1 0,0 0 1,-1 0-1,1 0 1,0 0-1,-1 0 0,1 0 1,0 0-1,-1 0 1,1 0-1,0 0 1,-1 0-1,1 0 0,0 0 1,0 0-1,-1-1 1,1 1-1,0 0 1,-1 0-1,1 0 0,0 0 1,0 0-1,-1-1 1,1 1-1,0 0 0,0 0 1,0 0-1,-1-1 1,1 1-1,0-1 1,-1-4-18,1 0 0,0 1 1,0-1-1,0 0 0,1 0 1,-1 0-1,1 0 1,0 0-1,1 0 0,-1 1 1,1-1-1,4-7 0,-2 5-30,0 0-1,1 0 0,0 1 0,1-1 1,-1 1-1,1 1 0,7-7 0,1 2-33,-1 1 0,1 1-1,0 0 1,1 0 0,0 1 0,0 1-1,21-5 1,-32 10 64,1-1-2,0 1-1,1 0 0,-1 0 0,1 1 0,5-1 0,-10 23-65,3 149 647,-1-85-1749,-2-2-5384,-1-67 1297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10965,'0'0'4450,"30"43"-10853,-22-21 1777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2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34 5010,'0'0'2892,"-9"24"-965,-27 81-252,33-95-1493,1 0 0,0 0 0,1 1 0,0-1 0,0 0 0,1 0 0,0 1 0,1-1 0,0 0 0,3 12 0,-2-15-103,1 1 0,0-1 0,0 0 0,0 0 0,1-1 1,0 1-1,0-1 0,1 0 0,-1 0 0,1 0 0,8 7 0,-2-5-3,0-1-1,0 1 0,0-2 1,1 0-1,0 0 1,0-1-1,1 0 1,0-1-1,0-1 0,-1 0 1,2 0-1,-1-1 1,25 0-1,-30-2-39,4 0 202,-1 1-1,1-2 0,-1 1 1,1-2-1,17-3 1,-25 3-140,0 1 0,-1-1 1,1 0-1,-1 0 1,1 0-1,-1 0 0,0 0 1,0-1-1,0 1 1,-1-1-1,1 0 0,0 0 1,-1 0-1,0 0 1,0-1-1,0 1 0,0-1 1,0 1-1,-1-1 1,2-5-1,2-11 167,-1 0-1,-1 0 0,-1 0 1,-1-1-1,-1 1 1,-2-25-1,1 30-181,1 7-120,-1 0-1,0 0 0,0 0 1,-1 0-1,0 1 1,0-1-1,-1 1 0,0-1 1,0 1-1,-1 0 0,1 0 1,-2 0-1,1 0 1,-1 1-1,0 0 0,0 0 1,-1 0-1,0 1 1,0-1-1,0 2 0,-1-1 1,1 0-1,-1 1 0,0 1 1,-1-1-1,1 1 1,0 0-1,-1 1 0,-13-3 1,-11-1-1358,1 3-1,-1 0 1,-37 3 0,60 0 901,-94 0-6200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3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1313,'0'0'6082,"-6"0"-5052,-21 0 1065,18 0 752,27 0-1778,347 0 753,-364 0-1867,-10 0-291,-104 0-1015,56 0 3531,57 8-2078,-5 182 520,0 5-2818,4-194 2059,1-1 1,0 1 0,0-1-1,0 1 1,0 0 0,1-1 0,-1 1-1,0-1 1,0 0 0,0 1-1,0-1 1,0 1 0,1-1-1,-1 1 1,0-1 0,0 1 0,1-1-1,-1 1 1,0-1 0,1 0-1,-1 1 1,0-1 0,1 0 0,-1 1-1,1-1 1,16 3-3407,-17-3 3440,39 1-5380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3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8820,'0'0'5090,"-158"89"-4850,131-22-143,6 3 303,5 4-208,13-4 144,3-10-288,0-7-48,30-7-48,10-8-576,8-4-1057,8-5-432,3-12-1553,2-7-1456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3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 9188,'0'0'6859,"-2"-2"-5973,2 2-883,0 0 0,-1 0 0,1 0 0,0-1 0,0 1-1,0 0 1,0 0 0,-1 0 0,1 0 0,0 0 0,0 0 0,0 0 0,0 0 0,-1 0 0,1 0-1,0 0 1,0 0 0,0 0 0,-1 0 0,1 0 0,0 0 0,0 0 0,0 0 0,-1 0 0,1 0-1,0 0 1,0 0 0,0 0 0,-1 0 0,1 0 0,0 0 0,0 1 0,0-1 0,0 0 0,0 0 0,-1 0-1,1 0 1,0 0 0,0 0 0,0 1 0,0-1 0,0 0 0,0 0 0,-1 1 0,-2 14 89,2 30 114,2-31-69,-1 149 914,-2-163-974,0 1-1,1-1 1,-1 0 0,0 0 0,0 0-1,1 0 1,-1 0 0,0-1 0,1 1-1,-1 0 1,0-1 0,-1 0 0,0-2-24,1-1 1,0 1-1,0 0 1,0 0-1,1-1 1,-1 0-1,1 1 1,0-1-1,0 1 1,0-1-1,0 0 1,1 0-1,-1-4 0,0 2-14,1 0 0,0-1 0,0 1 0,1 0-1,-1 0 1,1 0 0,3-11 0,-2 13-39,1 0 1,-1 0-1,0 1 1,1-1-1,0 1 1,0-1-1,0 1 0,0 0 1,0 0-1,1 0 1,-1 1-1,1-1 1,0 1-1,0 0 1,-1 0-1,2 0 1,-1 1-1,0-1 1,0 1-1,6-1 0,9-2-23,-1 2-1,0 0 0,28 1 0,-43 1 8,0 0-1,0 0 0,0 0 1,0 1-1,0 0 0,0-1 1,0 1-1,0 0 0,0 0 1,0 0-1,-1 1 0,1-1 1,0 1-1,-1-1 0,5 5 1,-3-3 4,-1 1 0,0 0 0,-1 0 0,1 0 0,-1 0 0,1 0 0,-1 1 0,0-1 0,1 7 0,4 11 62,-2 0 1,-1 0-1,3 36 1,-4 68-3964,-4-91 127,1-7-2593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3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10757,'0'0'4546,"105"178"-3874,-81-101 65,-19 7-305,-5 5 208,-11 0-48,-29-4-560,-5-11-32,5-9-976,5-9-1473,11-18-1633,8-16-2113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3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 9877,'0'0'6963,"-13"-22"-6179,13 17-208,5 3-304,9-1-47,10 3-177,11 0-16,10-2-32,3 2-801,-2 0-1136,-4 0-1376,-7 0-1697,-14 0-1105</inkml:trace>
  <inkml:trace contextRef="#ctx0" brushRef="#br0" timeOffset="1">17 150 5763,'0'0'10853,"-16"0"-10565,61 7 176,19-2-176,11-2-288,5-3-160,1 0-1921,-15 0-2097,-12-8-4066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3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4770,'0'0'9559,"1"-10"-8211,12 45-961,15 61 0,-14-44-198,-10-38-154,5 14 38,-2-1-1,-1 1 0,-1 0 1,2 42 1216,-8-70-1202,0-1 1,0 1 0,0 0-1,1-1 1,-1 1 0,0-1-1,0 0 1,0 1 0,1-1-1,-1 1 1,0-1 0,1 0-1,-1 0 1,1 1 0,-1-1-1,1 0 1,-1 0 0,1 0-1,-1 0 1,1 0-1,-1-1 1,-7-21-105,8 21 117,-3-11-37,0 0 0,1 0 0,1-1 0,0 1 0,1 0 0,0 0 0,1-1 0,1 1 0,0 0-1,1 0 1,5-17 0,-3 21-58,0 0 0,0 0 0,0 1-1,1 0 1,1 0 0,-1 0-1,1 1 1,0 0 0,1 0 0,0 0-1,0 1 1,0 1 0,16-9 0,-11 8-19,1-1 1,0 2 0,1 0-1,0 0 1,-1 2 0,1 0 0,0 0-1,23 0 1,-33 3 10,10 0-46,1 0 0,25 3-1,-36-2 39,1 1 0,-1-1-1,0 1 1,0 0 0,0 0 0,0 0 0,-1 1-1,1 0 1,-1 0 0,1 0 0,3 4-1,0 0-22,0 1 0,-1-1-1,0 1 1,-1 1-1,0-1 1,0 1-1,-1 0 1,0 0-1,6 17 1,-7-11-338,0 0 0,-1 1 0,0-1 0,-1 0-1,-1 30 1,-1-38-100,0 0 0,0-1-1,-1 1 1,0 0-1,-1-1 1,0 1 0,0-1-1,0 1 1,0-1-1,-1 0 1,0 0 0,-1 0-1,1 0 1,-9 9-1,-36 46-6767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3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4162,'0'0'8623,"-1"-7"-7620,-4-22-622,6 46-340,-1-1 0,-1 20 0,-1 5-22,2 86-2007,0-125 1768,0-1-1,0 1 1,1 0 0,-1-1-1,0 1 1,0-1 0,1 1-1,-1 0 1,1-1 0,0 1 0,-1-1-1,1 1 1,0-1 0,0 0-1,0 1 1,0-1 0,0 0-1,0 0 1,0 1 0,1-1-1,-1 0 1,0 0 0,1 0-1,-1-1 1,0 1 0,1 0-1,-1 0 1,1-1 0,-1 1 0,3 0-1,17 4-3655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3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 1697,'0'0'12045,"0"-4"-10420,0-12-246,0 12 1639,-1 35-2895,-6 33 0,-1 9-121,6 50 566,2-73-2046,-1 1-4399,18-68-4563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3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4786,'0'0'7070,"-9"0"-6598,4 1-452,1-1-1,-1 1 0,0 0 1,0 0-1,1 1 0,-1-1 1,1 1-1,-1 0 0,1 0 1,0 1-1,0-1 0,0 1 1,0 0-1,0 0 0,-5 6 1,-18 17 247,3-4 177,2 0-1,-21 27 1,42-48 492,2-6-728,0 0-1,0 0 0,0 0 0,0 1 1,1-1-1,0 0 0,0 0 0,0 1 1,1 0-1,3-6 0,3-3-119,1 1-1,11-12 1,-19 21-84,1 0 0,0 1 0,-1 0 0,1-1 0,1 1 1,-1 0-1,0 0 0,0 1 0,1-1 0,-1 1 0,1 0 0,-1-1 1,1 2-1,0-1 0,-1 0 0,1 1 0,0-1 0,-1 1 0,1 0 1,0 1-1,0-1 0,-1 0 0,7 3 0,4 1-303,0 2 1,0-1-1,0 2 0,20 13 1,2 0-1166,27 10-1844,5-5-1806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3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5346,'0'0'8836,"48"-19"-8836,17 19 465,7 0 31,-3 0-480,-10 0-16,-8 0 0,-14 0-656,-13-2-1425,-18-10-1569,-6-5-288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3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5651,'0'0'6883,"-8"-3"-6515,8 32 64,0 15 785,0 4-465,0 5-272,6 0-160,-6-3-320,0 1-32,0-6-864,0-4-1825,0-9-2338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1809,'0'0'12781,"20"0"-12647,174 0 827,-62 0-3149,-199 0-4353,20 0 13541,44 3-6010,-3 14-784,1 0 1,1 0 0,0 0 0,1 0 0,0 31-1,4 94 475,0-118-668,-1-18-145,6 54-174,-6-56-185,1-1 0,0 0 0,0 1 0,0-1 0,0 0 0,1 0 0,-1 0-1,1 0 1,0 0 0,-1 0 0,1 0 0,1 0 0,-1-1 0,5 5 0,8 1-4263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9 9124,'0'0'6483,"-3"-3"-6259,3 2-216,0 1-1,-1 0 0,1-1 0,0 1 1,-1-1-1,1 1 0,-1 0 1,1-1-1,0 1 0,-1 0 1,1 0-1,-1-1 0,1 1 1,-1 0-1,1 0 0,-1 0 0,1 0 1,-1 0-1,1-1 0,-1 1 1,1 0-1,-1 0 0,0 0 1,1 0-1,-1 1 0,1-1 0,-1 0 1,1 0-1,-1 0 0,1 0 1,-1 1-1,-1 0 31,0 0-1,1 0 1,-1 1 0,0-1-1,1 1 1,0-1-1,-1 1 1,1-1 0,-2 3-1,-6 12 353,-12 27 0,15-28-254,-16 35 330,3 1 0,-24 103-1,27-76-300,-6 112-1,15-107-83,5 1 0,13 145 0,-8-201-181,2 0 0,1 0 1,1-1-1,2 0 0,0 0 0,2-1 0,1 0 1,1-1-1,1 0 0,1-1 0,36 43 0,-44-60-353,0 0 0,0 0-1,0 0 1,1-1-1,0 0 1,1 0 0,-1-1-1,1-1 1,0 1-1,0-1 1,0-1 0,1 1-1,0-2 1,-1 1 0,1-1-1,16 0 1,30 0-3837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7668,'0'0'4244,"0"12"-3366,17 176 4496,-12-191-4441,-1-8-872,1 1 0,1-1 0,0 1 0,0 0 0,1 1 1,0 0-1,0 0 0,10-9 0,-12 13-74,2 1 1,-1-1 0,0 1-1,1 0 1,0 0-1,0 0 1,0 1-1,0 0 1,0 1 0,1 0-1,-1 0 1,1 0-1,11 0 1,-14 2-5,1-1-1,-1 1 1,1 0 0,0 0-1,-1 1 1,1 0 0,-1 0-1,6 2 1,-7-2 3,-1 1 0,0 0 0,0-1 1,0 1-1,0 1 0,0-1 0,-1 0 0,1 1 0,-1-1 1,1 1-1,-1 0 0,0-1 0,3 6 0,2 5-39,-1-1-1,0 1 0,-1 0 0,0 0 0,-1 0 0,-1 0 0,3 24 1,0 30-2148,-5 0-4238,-1-40 772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6739,'0'0'8388,"0"92"-7284,-8-40-271,-16 9-81,-8-1-608,-5 10 48,-6 4-192,-3 1-480,-2-3-1041,3-12-2320,10-17-2914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10277,'0'0'4026,"15"9"-3568,3 1-296,29 21-1,-44-27-131,0-1-1,-1 1 1,1-1-1,-1 1 1,1 0-1,-1 0 1,0 0-1,0 0 0,-1 0 1,1 0-1,-1 1 1,0-1-1,0 0 1,0 1-1,-1-1 1,0 1-1,0-1 1,0 1-1,0-1 1,-2 8-1,2 5 73,0-10-54,0 0-1,0 0 1,-1 1 0,0-1 0,-3 12 0,3-17 21,0 1 0,0-1 0,-1 1 0,1-1 0,-1 0 0,0 0 0,0 1 0,1-1 0,-1 0-1,-1-1 1,1 1 0,0 0 0,0-1 0,-1 1 0,1-1 0,-6 3 0,3-2 275,0 0 1,0 0-1,-1-1 1,1 0-1,-1 0 1,0 0-1,1-1 1,-11 1 1328,29-1-1548,167 7-1024,42 0-1740,-216-7 2042,1-1-1,-1 1 1,0-1-1,0 0 0,6-2 1,-7 1-508,1-1 1,-1 0-1,-1 1 1,10-8-1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11493,'0'0'5267,"179"46"-4803,-133 9 272,-9 15-79,-15 14-337,-12 8 272,-10 9-416,-2 12-64,-39 12 144,-15 10-160,-24 2-96,-24 7-464,-30-4-1953,-26-8-4082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3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 7155,'0'0'5939,"-2"-19"-6931,10 21-1602,16 20-303,0 4-3330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3650,'0'0'10100,"141"19"-8723,-60-12-209,4 3-559,9-3-305,-11-2-224,-19-3-80,-21 1 16,-25-1-32,-12-2-1201,-49-2-8547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36 6787,'0'0'9578,"0"-7"-8495,0-14-703,0 13-197,0 14 196,4 65 238,12 72-1,-8-89-1110,-2 0-1,-2 1 1,-5 72-1,0-124 138,1 1 0,-1-1 1,1 1-1,-1-1 0,0 1 0,0-1 0,-1 0 0,1 1 0,-3 3 0,0-2-790,-1 1-1,0-1 1,0 0 0,-9 6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6035,'0'0'2932,"27"-3"-1201,182-16-159,-168 17-1336,4 0 57,87-16-1,-119 13-1036,-24 1-250,-22 2-6,32 2 1036,-76-5 3960,77 6-3486,-2 8-436,1 0 0,0 0 0,1 0 0,-1 1 1,3 9-1,-1 8 214,-2 16-39,2 0 0,2 0-1,2 0 1,10 42 0,-3-39-404,-2-1 0,-3 1 1,-1 1-1,0 46 0,-6-88-147,-1-4 16,1 0-1,0 1 0,0-1 1,0 1-1,0-1 0,0 1 1,0-1-1,0 1 0,1-1 1,-1 1-1,1-1 0,-1 1 1,1-1-1,-1 0 0,1 1 1,0-1-1,-1 0 0,1 1 1,0-1-1,0 0 0,2 2 1,16 1-5506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7796,'0'0'7390,"-12"8"-7246,2 0-43,0 0 1,1 1 0,0 0-1,1 0 1,-1 1-1,2 0 1,-1 0 0,2 1-1,-1 0 1,-8 23 0,-10 29 392,4 1 1,2 1-1,-19 128 1,24-68-206,3 153-1,12-238-276,1 0 0,1 0 0,19 77 0,-15-91-12,2 0-1,1-1 0,0 0 0,2 0 1,1-1-1,28 39 0,-27-45-206,1 0 0,1 0 1,0-2-1,1 0 0,1-1 0,37 24 0,-43-31-399,0-2 0,1 0 0,0 0-1,-1-1 1,2-1 0,-1 0-1,0-1 1,1 0 0,0-1-1,-1-1 1,1 0 0,25-2-1,16-9-3426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7940,'0'0'4340,"3"24"-3329,15 155 587,-15-40-267,-3-106-234,0-35-94,1-9-924,0 0 0,0 0 1,1 0-1,1 0 0,0 0 0,0 0 0,1 1 0,1 0 0,0 0 0,0 0 0,0 0 0,2 1 0,-1 0 0,1 0 0,0 1 0,11-11 0,-9 11-89,0 0 1,0 1-1,1 0 0,0 0 0,0 1 0,1 0 1,0 1-1,0 0 0,0 1 0,0 0 1,1 1-1,-1 0 0,1 1 0,0 0 0,16 0 1,-25 2 1,0 1 1,1-1-1,-1 1 1,0 0-1,1 0 1,-1 0-1,0 1 1,0-1-1,0 1 1,0 0-1,0-1 1,0 1-1,-1 1 1,1-1-1,0 0 1,-1 1 0,0-1-1,0 1 1,4 5-1,4 7-46,-2 0 0,13 28 0,-17-33 0,5 13-512,0 0-1,-2 1 1,5 26 0,2 32-4199,-8-42-112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8100,'0'0'7027,"-40"144"-5811,2-72-415,-2 5-257,0 0-480,5 3-64,6-3-448,2 0-2273,3-10-2130,8-14-319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11925,'0'0'6211,"19"8"-6120,-4-2-65,1 0 0,28 17-1,-42-21-15,0 1-1,0-1 1,0 0-1,0 1 1,0 0-1,0-1 1,-1 1-1,1 0 0,-1 0 1,0 0-1,0 0 1,0 0-1,0 0 1,0 0-1,-1 0 1,1 0-1,-1 0 1,0 0-1,0 0 0,0 1 1,-1-1-1,1 0 1,-1 3-1,0 8 47,1-8 1,-1-1 0,1 1 0,-1-1-1,0 1 1,-1-1 0,1 0 0,-1 0-1,0 0 1,0 0 0,-1 0 0,0 0 0,1-1-1,-2 1 1,-6 7 0,5-6 144,-2 0 0,1 0-1,0-1 1,-1 0 0,0-1 0,0 1 0,0-1 0,-1-1-1,-9 4 1,43-7 1186,-5 1-1445,50 0 56,193-10-4115,-209-1 363,-12-8-2377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14 9668,'0'0'6390,"29"-4"-5547,-11 1-697,-4 1-44,0 0 0,1 0 0,-1 2 0,19 0 0,-27 1-41,1 0 1,0 0 0,-1 1-1,1 0 1,-1 0-1,0 0 1,1 1-1,-1 0 1,0 0 0,-1 0-1,1 1 1,0 0-1,-1 0 1,9 9-1,5 9 150,-1 1-1,-1 1 0,-1 0 0,0 2 0,-2-1 0,-2 2 1,0 0-1,-1 0 0,9 42 0,-10-27 20,-2 0-1,-2 0 1,-2 1-1,-2 0 1,-6 83-1,0-97-189,-1 0 0,-2-1 0,0 0 0,-2 0 0,-2 0 0,0-2 0,-24 43 0,-1-12-130,-2-1 1,-53 60-1,60-79-1154,-1-1 0,-2-2 0,-76 58 0,-13-16-4489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8436,'0'0'9204,"8"-3"-9188,40-1 32,13-4-32,-2 1-16,-5 5-1585,-9 2-1136,-13 0-1809,-16 7 464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6243,'0'0'8068,"24"14"-7956,29-9-96,19 0-16,22-5-1281,7 0-3025,-2 0-2465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3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4994,'0'0'8452,"24"-17"-8356,11 17-96,5-2-160,0 2-928,0 0-785,-5 0-624,-6 2-705</inkml:trace>
  <inkml:trace contextRef="#ctx0" brushRef="#br0" timeOffset="1">27 174 6307,'0'0'6819,"96"0"-6819,-32 0-352,3 0-1649,5 0-1185,-2-5-1648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4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9540,'0'0'3743,"6"24"-2433,-4-15-1173,9 36 350,2-1 0,19 44 0,-20-58-131,0 0-1,-2 1 0,-2 0 0,-1 1 0,-1 0 0,-1 0 1,-1 44-1,-4-106 189,0-3-244,5-54 0,-3 75-303,0 1 0,1 0 0,0 1 0,1-1 0,0 0 0,0 1 0,1 0 0,11-16 1,-8 14 1,1 0 1,1 1 0,0 0 0,22-19 0,-25 25-11,-1 1 1,1-1 0,0 1 0,0 1 0,0-1 0,1 1 0,-1 0 0,1 1 0,-1 0 0,17-3 0,-17 4 2,0 1 0,0-1 0,0 1 0,0 0 0,0 1 0,0 0 0,1 0 0,-1 0 1,-1 1-1,1 0 0,0 1 0,0-1 0,-1 1 0,1 1 0,-1-1 0,0 1 1,0 0-1,0 0 0,-1 1 0,9 8 0,-1 0-227,0 1 0,-1 0 0,0 1-1,-2 1 1,1 0 0,-2 0 0,0 1 0,-1 0-1,-1 0 1,0 1 0,-2 0 0,7 30 0,5 60-8380,-5-59 1711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7828,'0'0'7923,"182"-5"-7475,-107 5-143,-8 0-193,-14 0-112,-15 0-112,-17 0-1569,-13 0-2529</inkml:trace>
  <inkml:trace contextRef="#ctx0" brushRef="#br0" timeOffset="1">169 3 8340,'0'0'9268,"-11"-2"-9268,11 52 0,19 13 32,-1 6 112,1 1-144,-8 0-128,-6-3-1217,0-2-1632,-2-9-1921,0-20-2450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8788,'0'0'6929,"21"5"-6871,-3-1-55,0 1 0,33 14-1,-47-18-1,-1 1 0,0 0 0,0 0-1,-1 1 1,1-1 0,0 1 0,-1-1 0,1 1-1,-1 0 1,0 0 0,0 0 0,0 0 0,-1 1 0,1-1-1,-1 0 1,1 1 0,-1-1 0,1 5 0,0 4 13,-1 0 0,0 0 0,0 22 1,-2-18 8,1-11 16,0 0 0,-1 0 0,1 0-1,-1-1 1,-1 1 0,1 0 0,-1 0 0,1 0-1,-1-1 1,-1 1 0,1-1 0,-1 0 0,-4 7-1,1-4 53,0-1 0,-1 1 0,0-1 0,0-1 0,0 0 0,0 0 0,-10 5 0,-7 1 406,0-1 0,0-1 0,-1-1 1,-35 7-1,42-10 693,25-2-246,32-2-650,-39-1-308,323-11-946,-109-7-5227,-140 8-53,-12-6-2071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9172,'0'0'6008,"27"-4"-5453,4-2-419,-1 0-21,1 2 1,0 0-1,44 2 1,-72 2-119,15 0-40,1 1-1,-1 1 1,23 4 0,-41-6-3,-1 1 0,1-1 0,0 0 0,0 0 0,0 0 0,0 0 0,0 0 0,-1 0 0,1 0 1,0 0-1,0 0 0,0 0 0,0 1 0,0-1 0,0 0 0,0 0 0,0 0 0,-1 0 0,1 0 0,0 0 0,0 1 1,0-1-1,0 0 0,0 0 0,0 0 0,0 0 0,0 1 0,0-1 0,0 0 0,0 0 0,0 0 0,0 0 0,0 0 1,0 1-1,0-1 0,0 0 0,0 0 0,0 0 0,0 0 0,0 1 0,0-1 0,0 0 0,1 0 0,-1 0 0,0 0 0,0 0 1,0 0-1,0 1 0,0-1 0,0 0 0,0 0 0,1 0 0,-1 0 0,0 0 0,0 0 0,-17 5-725,-77-2-309,45-3 2627,49 16 136,0 12-1568,5 147 1355,-2-148-2331,1 0 0,1 0-1,1-1 1,15 38 0,-4-28-4213,2-10-2095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8468,'0'0'6926,"-11"30"-6595,-106 358 1776,91-267-1684,5 1-1,-9 212 0,29-312-388,4 171 152,-1-167-181,2 0 1,0 0 0,2 0-1,1-1 1,12 31 0,-8-30-80,2-1 0,0 0 0,1-1-1,2-1 1,0 0 0,2-1 0,0-1 0,1-1 0,34 28 0,-34-34-582,0 0-1,1-2 1,1 0 0,37 15 0,-36-19-646,0-1 0,1-1 0,0-1-1,0-1 1,24 1 0,62-2-6216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9396,'0'0'4274,"14"23"-3388,45 78-86,-54-92-669,-1 1-1,0 0 0,-1 0 0,0 0 1,-1 0-1,0 0 0,0 0 0,-1 1 1,-1-1-1,0 1 0,-1 17 0,-1 6 340,3-10-175,0-17-172,0 0 0,-1 1 0,-1-1 0,1 0 0,-3 10 0,1-30 1289,4-16-1272,3 15-128,1 1 0,0 0 0,0 0 0,1 0 0,1 0 0,17-21 0,-9 16 8,0 1 1,1 0-1,29-21 1,-42 34-10,0 1 0,1-1-1,-1 1 1,1 1 0,0-1 0,-1 1 0,2-1 0,-1 2 0,0-1 0,0 0-1,0 1 1,1 0 0,7-1 0,-11 3-12,-1-1 0,1 0 0,-1 1 0,1-1 0,0 1 0,-1-1-1,1 1 1,-1 0 0,1 0 0,-1-1 0,0 1 0,1 0 0,-1 0 0,0 0 0,1 1 0,-1-1 0,0 0 0,0 0 0,0 1-1,1 2 1,17 35-31,-14-27 28,59 146-2364,31 67-4751,-73-186 791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4066,'0'0'12502,"-150"180"-11958,107-100-32,-5-3-384,0-5 64,3-5-192,2-7-640,8-4-2129,11-15-3682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0 951 9780,'0'0'6678,"24"7"-6096,1 0-399,45 20-1,-68-26-170,0 0 1,0 0-1,0 1 0,0-1 0,0 1 0,0-1 0,-1 1 0,1 0 0,0 0 1,-1-1-1,0 1 0,1 0 0,-1 0 0,0 1 0,0-1 0,0 0 0,0 0 1,-1 0-1,1 1 0,0-1 0,-1 0 0,0 1 0,0-1 0,1 1 0,-1-1 1,-1 0-1,1 1 0,0-1 0,-1 3 0,0 7 137,1-8-101,0 0 1,-1 0 0,1 0 0,-1 0 0,0-1 0,0 1 0,0 0-1,0-1 1,-1 1 0,0-1 0,1 1 0,-1-1 0,-1 0 0,1 0-1,0 1 1,-1-2 0,-3 4 0,-1 1 254,-1-1 1,0-1-1,0 1 1,0-2-1,-17 8 0,25-11-44,41-1-122,142-2-1098,-62-6-2764,-69-1-23,-8-9-1596</inkml:trace>
  <inkml:trace contextRef="#ctx0" brushRef="#br0" timeOffset="1">562 73 12102,'0'0'7587,"160"-72"-7091,-77 132-208,-3 31 65,-13 25-81,-19 19 128,-27 7 16,-21-3-320,-24-11-48,-51-8-32,-31-14-16,-28-10-576,-13-7-1713,-14-14-2257,-10-20-4498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 7411,'0'0'9701,"-18"-7"-8693,31 4-1008,35-2 16,24 1 64,19-4-64,0 1-32,-16 2 16,-19 5-1232,-21 0-593,-22 3-1969,-13 21-2048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7828,'0'0'7075,"142"5"-6499,-48-5-224,10 0-352,8 0-496,6 0-2385,10 0-2498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3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6243,'0'0'7470,"0"4"-7321,0 200 1732,1-195-1905,0-1 0,0 0 0,1 1 0,0-1-1,0 0 1,1 0 0,0 0 0,0 0 0,1 0-1,8 12 1,18 18-4669,-25-34 1491,1-3-922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358 173 6435,'0'0'2406,"-29"3"-567,9-2-1559,3 0-118,0 0 1,0 2 0,-21 5-1,30-6-118,0 1 0,0 0 0,1 0 1,-1 1-1,1 0 0,0 0 0,0 1 0,0 0 0,0 0 0,1 1 0,-9 9 0,4-2-1,0 1 0,2 0-1,-1 1 1,2 0 0,0 0 0,0 0 0,2 1 0,0 1-1,1-1 1,0 1 0,2 0 0,0 0 0,0 0 0,2 0 0,0 0-1,2 19 1,-1-27-41,1 1 1,0 0-1,1-1 0,0 1 0,1-1 0,0 1 0,0-1 0,1 0 1,8 15-1,-5-14 3,1 1 1,0-1 0,0 0-1,1-1 1,0 0 0,1-1-1,11 9 1,-6-7 2,1 1-1,0-2 1,1 0 0,0-1 0,1-1 0,0-1-1,22 6 1,-9-6 22,1-1 0,0-1 0,47-1-1,-63-3 6,0 0 1,0-2-1,0 0 0,0-1 0,0 0 0,22-8 0,-30 7 57,-1 1 0,1-1-1,0 0 1,-1-1-1,0 1 1,0-2 0,0 1-1,-1-1 1,1 0 0,-1 0-1,-1 0 1,1-1-1,7-13 1,-8 11 111,-1 0 0,-1 0 0,1 0 0,-1 0 1,-1-1-1,0 1 0,0-1 0,0-13 0,-1-3 442,-5-51 1,1 55-537,-2 1 0,0 0-1,-1 0 1,-1 1 0,-1 0 0,-1 0 0,0 0 0,-2 2-1,0-1 1,-16-18 0,5 8-87,-1 2-1,-2 0 0,0 2 1,-2 1-1,-39-28 1,49 40-55,-1 1 0,0 1 0,-1 0 0,0 2 0,0 0 0,-1 1 0,0 1 1,0 1-1,-1 1 0,1 0 0,-1 2 0,0 0 0,0 1 0,-21 3 0,36-2-155,0 1 0,1 0 0,-1 0 0,1 1 0,-1-1 0,1 1 1,-1 1-1,1-1 0,0 1 0,0-1 0,0 2 0,0-1 0,-6 6 0,7-5-271,0 1 0,0-1 0,0 1 1,1 0-1,0 1 0,0-1 0,0 1 0,0-1 1,1 1-1,0 0 0,0 0 0,-1 8 0,1-3-1353,1 1-1,0 18 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7491,'0'0'3821,"-10"25"-2268,2-5-1221,-12 28 714,-27 100 1,35-85-667,2 1-1,3 0 1,3 0 0,7 107 0,0-142-368,2-1-1,0 0 1,2-1 0,1 1-1,1-2 1,2 1-1,0-1 1,2-1 0,0 0-1,19 25 1,-14-24-308,2-2 0,0 0-1,1-1 1,1-1 0,1-1 0,1-1 0,1-2 0,1 0 0,28 15 0,-38-25-595,0-1 1,0 0-1,1-1 0,0-1 0,0 0 1,23 3-1,18-6-3836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7732,'0'0'7387,"6"5"-7270,3 3-39,0 1-1,0 1 1,-1 0-1,-1 0 1,1 0-1,-2 1 1,1 0-1,-1 1 1,-1-1-1,0 1 1,3 15-1,3 11 570,-1 1 0,6 58 0,-17-105-8,1 0 0,0 1 0,0-1 0,2-9 1,0 7-624,0 1 1,0 0 0,1-1-1,0 1 1,1 0 0,0 1 0,0-1-1,1 1 1,0 0 0,1 0-1,11-13 1,-8 12-23,1-1-1,0 1 1,1 1-1,0 0 1,22-13 0,-26 18 2,0 0 0,0 0 0,0 1 0,1-1 1,-1 2-1,1-1 0,-1 1 0,1 0 0,0 0 1,-1 1-1,1 0 0,8 2 0,-12-1-7,0 0 0,0 1 0,0-1 0,0 1 0,0 0 0,0 0-1,-1 1 1,1-1 0,-1 1 0,1 0 0,-1 0 0,0 0 0,0 0 0,-1 0 0,1 1 0,-1-1 0,4 6-1,2 5-20,-1 1-1,0 0 0,7 21 0,-3 4-810,-3 0-1,-1 0 0,-2 1 0,0 53 1,0-4-4026,1-30-1237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7331,'0'0'6083,"-2"24"-5384,-11 160 616,11-152-1000,2 0-1,1 0 0,11 60 0,-10-82-281,0 0 0,1 0 0,0 0 0,1-1 0,0 1 0,1-1 0,0 0 0,0 0 0,1-1 0,0 1 0,1-1 0,-1-1-1,1 1 1,1-1 0,0 0 0,9 6 0,-11-9-29,0-1 1,1 0-1,0 0 0,0 0 0,0-1 0,0 0 0,0 0 1,0 0-1,0-1 0,0-1 0,1 1 0,-1-1 1,0 0-1,1-1 0,-1 1 0,0-2 0,0 1 0,1-1 1,-1 0-1,-1 0 0,1-1 0,0 0 0,0 0 1,-1-1-1,0 1 0,0-1 0,0-1 0,0 1 0,9-10 1,12-14 145,39-53 1,-65 80-128,1 0 1,-1 0-1,0 0 0,1 0 0,-1 0 0,0 0 1,1 1-1,-1-1 0,1 1 0,-1-1 0,1 1 1,-1-1-1,1 1 0,0 0 0,-1 0 1,1-1-1,1 2 0,34 0 441,-27 0-412,28 2-10,76 3 391,-112-6-374,0 0 1,1 0-1,-1 0 1,0-1 0,1 1-1,-1-1 1,0 1-1,1-1 1,-1 0-1,0 0 1,0 0 0,0 0-1,0 0 1,0-1-1,0 1 1,0 0-1,0-1 1,-1 0 0,1 1-1,0-1 1,-1 0-1,1 0 1,-1 0 0,0 0-1,0 0 1,0 0-1,0 0 1,0 0-1,1-4 1,0-4 119,1-1 0,-2 1 1,0-1-1,0 1 0,-1-13 0,-1 17-174,1-1 0,-1 0 0,-1 1-1,0-1 1,1 1 0,-2 0 0,1-1-1,-1 1 1,0 0 0,0 1 0,-1-1-1,0 0 1,0 1 0,0 0 0,0 0-1,-1 0 1,0 1 0,0-1-1,0 1 1,-1 0 0,1 1 0,-8-5-1,8 6-231,0-1 0,0 0 0,0 1 0,-1 0 0,1 1 0,0-1 0,-1 1 0,0 0 0,1 0 0,-1 1 0,1-1 0,-1 1 0,0 0 0,1 1 0,-1 0 0,1 0-1,-1 0 1,1 0 0,-1 1 0,1 0 0,0 0 0,0 0 0,0 1 0,0 0 0,0 0 0,-7 6 0,8-6-320,0 1 1,0 1-1,1-1 1,-1 0-1,1 1 0,0-1 1,-3 7-1,3-2-879,0 0-1,0 1 0,-2 11 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177 101 8052,'0'0'9465,"-24"-18"-8502,-74-52-426,97 69-532,-1 0 1,1-1 0,-1 1 0,1 0-1,-1 0 1,0 0 0,0 1 0,0-1-1,1 0 1,-1 1 0,0-1-1,0 1 1,0-1 0,0 1 0,0 0-1,0 0 1,0 0 0,0 0-1,-4 1 1,6-1-5,-1 1 0,0-1-1,0 1 1,1 0 0,-1 0 0,0-1-1,1 1 1,-1 0 0,1 0 0,-1 0 0,1 0-1,-1 0 1,1 0 0,0-1 0,0 1-1,-1 0 1,1 0 0,0 2 0,-1 1 6,0-1-14,0 1 0,0 0 0,0 0 0,1-1 1,0 1-1,-1 0 0,1 0 0,1 0 0,-1 0 0,1 0 0,-1 0 1,1-1-1,0 1 0,0 0 0,1-1 0,-1 1 0,1 0 1,0-1-1,0 0 0,0 1 0,0-1 0,0 0 0,1 0 0,-1 0 1,1-1-1,0 1 0,0-1 0,0 1 0,6 3 0,3 0-48,0-1 0,0 0 0,0 0 0,1-1 0,-1-1 0,1 0 0,0-1 0,0 0 0,0-1 0,17 0 0,-23-13 1067,1-2 314,-3 16-944,-1 10-402,3 41 27,-1 0 1,-3 91 0,-3-121 11,1 43 34,0-9 43,-7 73-1,4-114-61,-1 0 0,0-1 0,-1 1 0,0-1 0,-1 0 1,-1 0-1,-1-1 0,0 1 0,-12 16 0,18-29-12,0 1 0,-1-1 0,1 0-1,-1-1 1,0 1 0,0 0 0,0 0 0,1-1 0,-2 1 0,1-1 0,0 1 0,0-1 0,0 0 0,-1 0 0,1 0 0,0 0 0,-1 0 0,1-1 0,-4 1 0,4-1 4,0 0 0,-1-1 0,1 1 0,-1-1 0,1 1 0,0-1 0,-1 0-1,1 0 1,0 0 0,0 0 0,0 0 0,0-1 0,0 1 0,0-1 0,0 1 0,0-1 0,1 0 0,-1 1-1,-2-4 1,-4-6-54,0-1 0,1 1 0,1-1 0,-1 0-1,2-1 1,0 0 0,0 1 0,2-2 0,-1 1-1,-2-23 1,5 25-273,0 0 0,0-1 0,1 1 0,1 0 0,0 0 0,1-1 0,0 1 0,0 0 0,1 0 0,1 1 0,0-1 0,0 1 0,10-18 0,-2 11-993,0 1 0,16-16 0,37-29-4426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9925,'0'0'8057,"7"23"-7089,23 77-605,-26-87-306,-1 0 1,0 1-1,0 0 1,-2-1 0,1 1-1,-2 17 1,0-21-5,0-10 30,0-5 128,0-4-187,1 0 0,0-1 0,1 1 0,0 0 0,0 0 0,1 0 0,0 0 0,1 0 0,0 1 1,0-1-1,1 1 0,0 0 0,0 1 0,1-1 0,0 1 0,0 0 0,1 0 0,0 1 0,10-8 0,-5 6-26,-1 0-1,2 1 0,-1 0 0,1 1 0,0 1 1,0 0-1,0 0 0,1 2 0,-1-1 0,1 2 1,0 0-1,24-1 0,-35 4-4,1-1 0,0 0 0,0 1 0,0-1 0,0 1-1,0 0 1,-1 0 0,1 1 0,0-1 0,-1 1 0,1 0 0,-1 0 0,0 0 0,1 0-1,4 5 1,-3-2-45,-1 0-1,0 0 0,0 0 0,0 1 0,-1-1 1,0 1-1,0 0 0,4 11 0,-2 2-602,0 0 1,-1 0-1,-1 1 1,-1-1-1,0 29 0,-2-35-294,0 0-1,-1-1 0,-1 0 0,0 1 0,0-1 1,-1 0-1,-7 17 0,-16 21-4978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8708,'0'0'6291,"152"53"-5427,-103 24-15,-7 24-225,-10 22 112,-18 2-432,-14 17 1,-16 7-305,-46 3-16,-23-6-64,-36-13-1217,-26-18-1776,-24-16-2146,-19-20-1920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08:5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7491,'0'0'8898,"50"-6"-8295,200-18 205,46 13-45,-286 11-739,356-7 742,61-2-14,1306-90 716,-849 40-1247,-548 37 766,-263 16 558,-73 6-1531,0 0-1,0 0 1,0 0 0,0 0-1,0 0 1,0 0 0,0 0-1,-1 0 1,1 0 0,0 0-1,0 0 1,0-1 0,0 1 0,0 0-1,0 0 1,0 0 0,0 0-1,0 0 1,0 0 0,0 0-1,0 0 1,0 0 0,0 0 0,0 0-1,0 0 1,0 0 0,0 0-1,0-1 1,0 1 0,0 0-1,0 0 1,0 0 0,0 0 0,0 0-1,0 0 1,0 0 0,0 0-1,0 0 1,0 0 0,0 0-1,0 0 1,0 0 0,0-1 0,0 1-1,0 0 1,0 0 0,0 0-1,1 0 1,-1 0 0,0 0-1,0 0 1,0 0 0,0 0 0,0 0-1,0 0 1,0 0 0,0 0-1,0 0 1,0 0 0,0 0-1,0 0 1,1 0 0,-10-3 441,-29 1-1579,-47 2 1,22 1-968,-46-1-2293,-16 0-3174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0:3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 3105,'0'0'4840,"-9"-1"-4557,-5-1-6,-8 0-257,-5 2 5437,36 0-5417,351 0 2055,-565 11-2068,-12 0-126,216-11 3,6 0-80,86 0 236,119-1 253,-104-13 1240,-165 14-865,62-7-6117,13 2-262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0:5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4178,'5'-7'13315,"-5"8"-13203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7:47:3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6163,'0'0'9620,"24"-70"-9604,-22 70-32,6 0-880,8 22-2178,8 14-751,0 2-2242</inkml:trace>
  <inkml:trace contextRef="#ctx0" brushRef="#br0" timeOffset="1">452 469 5699,'0'0'9444,"43"-4"-9316,11 4 112,10 0-224,0 0-16,-3 0-224,-4 0-1025,-12 0-719,-8 0-1858,-18-5 32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0:5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78 1185,'0'0'6733,"3"-29"1714,-3-19-6329,0 48-2150,0 2-123,-8 203 612,6-253-223,-12-69 1,11 206 195,4-60-410,2-1 1,9 44 0,-2-18 69,-9-48 577,-1-6-856,0 1 0,0-1 1,0 0-1,0 0 0,0 1 0,0-1 0,0 0 0,0 1 1,0-1-1,0 0 0,0 0 0,0 0 0,0 1 0,0-1 1,0 0-1,0 0 0,1 1 0,4 1-4532,-5-2 4532,1 0 0,-1 0 0,0 0 1,0 0-1,1 0 0,-1 0 0,8 0-5462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0:5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49 4386,'0'0'6862,"-8"4"-6465,7-3-382,-2 0 13,0 0 0,0 1-1,1-1 1,-1 1 0,0 0 0,1 0 0,-1 0 0,1 0 0,0 0 0,0 1 0,0-1 0,0 1-1,0-1 1,0 1 0,1 0 0,-1-1 0,1 1 0,0 0 0,0 0 0,-1 4 0,-1 9 124,1 1 1,0 0-1,1 0 1,1 0-1,4 25 1,-4-37-148,2-1 1,-1 0 0,0 0 0,1 0-1,0 0 1,0 0 0,0 0 0,0-1-1,1 1 1,-1-1 0,1 1 0,0-1-1,0 0 1,0 0 0,1 0-1,-1 0 1,1-1 0,-1 0 0,6 3-1,-2-1-3,0-1-1,1 1 0,0-2 1,0 1-1,0-1 0,0 0 1,0-1-1,0 0 0,11 1 1,-8-2 88,0 0 1,0-1 0,-1 0 0,1-1-1,0 0 1,20-7 0,-26 7 40,0-1 0,0 1 0,-1-1 0,1-1 0,0 1 0,-1 0 0,0-1 0,0 0 0,0 0 0,0 0 0,-1-1 0,1 1 1,-1-1-1,0 0 0,3-8 0,-3 4 161,0 0 1,-1-1 0,0 1 0,0-1-1,-1 0 1,0 0 0,-1 1 0,0-1-1,0 0 1,-3-13 0,1 19-240,1 0 0,-1 0 1,1 1-1,-1-1 0,0 0 1,-1 1-1,1-1 0,-1 1 1,1 0-1,-1 0 0,0 0 1,0 0-1,0 1 0,0-1 0,-1 1 1,1 0-1,-7-3 0,-8-5-7,0 2 0,-23-7 0,37 13-33,-16-5-165,-1 1 0,0 1 1,1 1-1,-2 1 1,-39-1-1,59 4 4,0 0 1,0 0-1,0 0 0,-1 0 0,1 0 1,0 1-1,0-1 0,0 1 1,0-1-1,0 1 0,0 0 1,0 0-1,0 0 0,0 0 0,0 1 1,0-1-1,1 0 0,-1 1 1,0-1-1,1 1 0,-1-1 1,1 1-1,0 0 0,-1 0 0,1 0 1,0-1-1,0 1 0,0 0 1,-1 4-1,0 3-1132,0 0 0,1 0-1,0 0 1,1 1 0,0 16 0,2 20-5393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0:5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10 256,'0'-9'15490,"4"26"-15475,9 30 0,-7-30 63,-2 1 0,5 27 0,-6-3 51,-3 69 1,0-104-146,-1 1 0,0-1 0,-1 0 0,0 0 0,0 0 0,0 0 0,-1-1 0,0 1 0,0-1 0,0 1 0,-1-1 0,0 0 0,-5 5 0,5-6-320,0-1-1,-1 0 0,1 0 0,-1 0 1,0-1-1,0 1 0,0-1 1,-1 0-1,1-1 0,-6 3 1,-32 4-5363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0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 3201,'0'0'5830,"-10"0"-5446,84 0 1670,-40 0-913,-27 0-385,-11 0 183,-60 0 1385,53 0-1983,-10 0-313,9-1 48,-1 1 1,0 0-1,1 1 0,-1 1 1,-12 3-1,22-4-355,-11 5 1420,10 12 302,1 6-1490,2 0 1,1 31-1,1-7 678,14-49-510,0-1 0,0 0 0,16-4-1,-16 2-122,0 2 0,0-1 0,17 1 0,-21 2-12,8-1-20,-1 1-1,0 1 1,1 0 0,-1 2-1,0 0 1,0 1 0,21 7 0,22 18-211,-55-26 196,-1 0 1,1 1 0,-1 0-1,0 0 1,0 0 0,0 1-1,-1-1 1,5 7-1,-8-8 44,1-1-1,-1 1 0,0-1 0,0 1 1,0-1-1,-1 1 0,1 0 0,0 0 0,-1-1 1,0 1-1,0 0 0,0-1 0,0 1 1,0 0-1,0 0 0,-1-1 0,1 1 1,-1 0-1,0-1 0,0 1 0,0 0 1,0-1-1,0 1 0,-1-1 0,1 0 0,-1 1 1,1-1-1,-1 0 0,0 0 0,-3 3 1,-7 2-18,1-1 1,-1-1-1,1 0 1,-1 0-1,-1-1 1,1-1-1,-1 0 1,1-1 0,-1 0-1,0-1 1,-16 0-1,28-1-775,2-12-4126,6 0-516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0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8404,'0'0'7107,"6"5"-6840,0 1-153,0 1 0,0 0 0,-1 0-1,0 0 1,0 1 0,0 0 0,-1 0 0,-1 0 0,1 0 0,-1 1 0,-1-1 0,4 15 0,-2 4 105,-1 1 0,-1 56 0,-3-58-105,2-17-82,-2 1 0,0-1 0,0 1 0,0-1 0,-1 0 1,-1 1-1,0-1 0,-6 14 0,6-17-27,-1 0-1,0 0 1,0 0 0,0-1-1,0 0 1,-1 0-1,0 0 1,0 0 0,-1-1-1,1 1 1,-1-2-1,-11 7 1,6-4-167,-1-1-1,0-1 1,-1 0-1,1-1 1,-18 3-1,-32-1-3520,20-5-2034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0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3874,'0'0'6533,"12"-13"-6068,41-39-231,-52 51-231,1-1-1,0 1 0,0-1 0,1 1 0,-1 0 0,0 0 0,0 0 0,1 0 0,-1 0 0,0 0 0,1 1 0,-1-1 0,1 1 1,-1 0-1,1 0 0,-1-1 0,1 2 0,-1-1 0,1 0 0,-1 0 0,3 1 0,4 1-5,-2 0-15,1 0-1,-1 0 1,0 1-1,0 0 1,0 0-1,-1 0 1,1 1 0,-1 0-1,0 1 1,0-1-1,0 1 1,0 0-1,-1 1 1,0-1-1,7 11 1,-8-11-22,0 0 1,0 0-1,-1 1 1,0-1-1,0 1 1,-1 0-1,1-1 1,-1 1-1,0 0 1,-1 0-1,0 0 1,0 1-1,0-1 0,0 0 1,-1 0-1,0 0 1,-1 1-1,1-1 1,-3 11-1,1-15 50,1 1-1,0-1 1,-1 0-1,0 0 1,1 0-1,-1 0 1,0 0-1,0-1 1,0 1-1,0 0 1,0-1-1,0 0 1,-1 1-1,1-1 1,0 0-1,-1 0 1,1 0-1,-5 0 0,-4 3 329,0-2-1,-22 3 1,-16-3 1367,47-2-366,15-1-1360,-12 1 21,25-4 25,1 2 0,0 0 0,48 4 0,-68-2-46,0 1 1,0 1 0,0-1 0,1 1 0,-1 1-1,-1-1 1,1 1 0,0 0 0,-1 1-1,0-1 1,1 1 0,-1 1 0,-1-1 0,1 1-1,-1 0 1,0 0 0,0 1 0,0-1 0,5 9-1,-8-10-7,0 0-1,0 0 0,-1 0 0,1 1 0,-1-1 0,0 1 0,0-1 0,1 8 1,-2-10 32,0 0 0,0 0 0,0 0 1,0 0-1,0 0 0,0 0 0,-1-1 1,1 1-1,-1 0 0,1 0 1,-1 0-1,0-1 0,1 1 0,-1 0 1,0-1-1,0 1 0,0 0 0,0-1 1,-1 1-1,1-1 0,0 0 0,-1 1 1,-1 0-1,-8 4 132,0-2-1,0 1 1,0-1-1,0-1 1,-1 0-1,1-1 1,-17 1-1,-86 2 403,107-5-519,-2 0-75,-18 0 166,26 0-170,1 0 0,-1-1 0,1 1 0,-1 0 0,1 0 0,0 0 0,-1-1 0,1 1 0,-1 0 0,1 0 0,-1-1 0,1 1 0,0 0 0,-1-1 0,1 1 0,0 0 0,-1-1 0,1 1 0,0-1 0,0 1 0,-1-1 0,1 1 0,0 0 0,0-1 0,0 1 0,0-1 0,-1 1 0,1-1 0,0 1 0,0-1 0,0 1-1,0-1 1,0 1 0,0-1 0,0 1 0,0-1 0,1 1 0,-1-1 0,0 1 0,0-1 0,0 1 0,0-1 0,1 1 0,-1-1 0,2-2-277,-1 1 0,1 0 0,0-1 0,0 1 0,0 0 0,0 0-1,0 0 1,0 1 0,0-1 0,1 0 0,-1 1 0,1-1 0,-1 1 0,1 0 0,0 0-1,-1 0 1,6-1 0,2-2-747,46-17-4095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0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12 101 5202,'0'0'8508,"-1"4"-8166,-2 4-279,1 1 0,0-1 0,1 0-1,0 1 1,0-1 0,1 1 0,1 11 0,-1-4-1,0-11-56,0 0-1,1 0 0,0-1 1,0 1-1,0 0 1,0 0-1,1-1 0,0 1 1,0 0-1,0-1 0,0 0 1,1 0-1,3 5 0,0-2 0,0 0 0,0-1 0,1 0 0,0 0 0,0 0 0,14 7 0,-5-3 5,2-2 0,-1 0 0,1-1 0,1-1-1,-1 0 1,24 3 0,-23-6 30,0 0 1,0-2-1,0 0 0,0-1 0,0-1 1,1-1-1,29-6 0,-42 6 75,1 0-1,-1-1 1,-1 1-1,1-1 1,0 0-1,-1-1 1,1 0-1,-1 0 1,0 0-1,-1-1 1,1 0-1,-1 0 1,0 0-1,0-1 1,0 0-1,-1 0 1,0 0 0,0 0-1,0-1 1,-1 1-1,0-1 1,3-10-1,-4 9 104,0 0-1,0 0 0,-1 0 1,0 0-1,0 0 1,-1 0-1,0 0 1,0 0-1,-3-9 0,2 11-136,0 1 0,-1-1 0,0 1 0,0 0-1,0-1 1,-1 1 0,0 0 0,0 1 0,0-1-1,0 1 1,-1-1 0,0 1 0,-6-6 0,-4-1-50,1 1 0,-1 1 0,-1 0 0,0 1 0,0 0 0,-32-10 0,35 14-388,-1 1 0,1 0 0,-1 1 0,0 0 1,1 1-1,-1 0 0,0 1 0,0 0 1,-25 5-1,33-3-148,1-1 1,-1 1-1,1-1 0,-1 1 1,1 1-1,-6 3 0,-25 23-4673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0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8388,'0'0'4162,"69"122"-3202,-66-66 321,-3 1-321,-3 4-384,-29-6-239,-10-5-337,-4-9 0,6-7-417,5-12-2384,17-15-2785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0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29 2801,'0'0'4589,"-21"-20"-278,20 20-4008,0 1-280,1-1-1,-1 0 1,1 0 0,-1 0 0,1 0 0,-1 0 0,1 0-1,-1 0 1,1 0 0,-1 0 0,1 0 0,-1 0-1,1 0 1,-1 0 0,0 0 0,1 0 0,-1-1 0,1 1-1,0 0 1,-1 0 0,1 0 0,-1-1 0,1 1 0,-1 0-1,1-1 1,0 1 0,-1-1 0,1 1 0,-1-1-1,1 0 133,-1 1 336,1-1-448,0 1 1,0 0-1,0 0 0,0-1 1,-1 1-1,1 0 0,0 0 1,0 0-1,0 0 0,0-1 1,-1 1-1,1 0 0,0 0 1,0 0-1,0 0 0,-1 0 1,1 0-1,0 0 0,0-1 1,-1 1-1,1 0 0,0 0 1,0 0-1,0 0 0,-1 0 1,1 0-1,0 0 0,0 0 1,-1 0-1,1 0 0,0 0 1,0 0-1,-1 0 0,1 1 1,0-1-1,0 0 0,0 0 1,-1 0-1,1 0 0,0 0 1,0 0-1,0 1 0,-1-1 1,1 0-1,0 0 0,0 0 1,0 0-1,0 1 0,0-1 1,-1 0-1,1 0 0,0 0 1,0 1-1,0-1 0,0 0 1,0 0-1,0 0 0,0 1 1,0-1-1,0 0 0,0 1 1,-6 9-69,2 0 1,-1 1-1,1 0 1,1 0 0,0 0-1,0 0 1,-1 21-1,2-19 5,-3 31-7,1 73 0,4-105 27,1-6-14,-1 1 1,1 0-1,0-1 0,1 1 1,-1-1-1,1 1 0,1-1 0,-1 0 1,1 0-1,0 0 0,0 0 0,1 0 1,0-1-1,0 1 0,0-1 0,0 0 1,1-1-1,0 1 0,0-1 0,0 0 1,1 0-1,-1 0 0,1-1 0,11 5 1,-1-1-24,1 0 0,0-2 0,0 0 0,0 0 1,1-2-1,-1 0 0,1-1 0,20-1 0,-13 0 68,24 0 2,-47-1-15,1 0 1,-1 0 0,0-1 0,0 1-1,0 0 1,0-1 0,1 0-1,-1 1 1,0-1 0,0 0-1,0 0 1,-1 0 0,1 0 0,0-1-1,0 1 1,1-2 0,-1-1 166,0 0 1,-1 0 0,0-1-1,0 1 1,0 0 0,0-1-1,-1 1 1,0-1 0,0 1-1,0 0 1,0-1 0,-1 1-1,1-1 1,-1 1 0,0 0-1,-3-7 1,0 5-101,-1-1-1,0 1 1,0 0 0,0 1 0,-1-1 0,0 1-1,0 0 1,-13-8 0,0 1-4,-39-17 1,42 23-310,0 0 0,-1 1 0,1 1 0,-1 0 0,0 1 0,0 1 0,0 1 0,-22 0 0,36 1-93,-1 0 1,1 0-1,-1 1 0,1-1 1,-1 1-1,1 0 0,-4 1 1,6-2 39,0 1 1,0-1 0,0 1 0,0-1 0,1 1 0,-1 0 0,0-1 0,0 1 0,0 0 0,1 0 0,-1-1 0,0 1 0,1 0 0,-1 0 0,1 0-1,-1 0 1,1 0 0,0 0 0,-1 0 0,1 0 0,0 0 0,-1 0 0,1 0 0,0 0 0,0 0 0,0 2 0,0 9-6457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08:1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95 8132,'0'0'5023,"-4"23"-4841,-7 74-118,11-94-62,0 1 1,0-1-1,0 1 0,0 0 1,1-1-1,0 1 0,-1-1 1,1 1-1,1-1 0,-1 0 1,0 1-1,1-1 1,0 0-1,-1 0 0,1 0 1,1 0-1,3 4 0,-1-3-5,0 1 0,1-1 0,0-1 0,0 1 0,0-1 0,8 4 0,-5-3-8,3 1 10,1 0-1,0 0 0,0-1 0,0-1 0,20 3 0,69-2 131,-99-4-58,0 0 1,-1 0-1,1 0 1,0 0-1,0-1 1,0 1-1,0-1 1,0 0-1,-1 0 1,1 0-1,0 0 1,-1 0-1,1-1 0,-1 1 1,1-1-1,3-3 1,-4 2 104,1-1 1,-1 1-1,0-1 1,1 1-1,-2-1 1,1 0-1,0 0 1,-1 0-1,0 0 1,2-8-1,0-7 402,-1 0 0,0-1 0,-3-25 0,1 20-169,0 20-339,0-1 0,-1 0 0,0 1 0,0-1 0,0 1 0,-1-1 0,0 1 0,0 0 0,0 0 0,-1 0 0,0 0 0,0 0 0,0 0 0,0 1 0,-1-1 0,1 1 0,-1 0 0,0 0 0,-1 0 0,1 1 0,-1 0 0,1-1 0,-1 2 0,-10-5 0,1 1-389,0 0 0,0 1 1,0 1-1,-1 1 1,0 0-1,0 1 1,0 0-1,-17 1 0,30 1 52,1 0-1,-1 0 1,1 0-1,-1 0 1,1 0-1,-1 0 1,1 1 0,0-1-1,-1 0 1,1 1-1,-2 0 1,2 0-39,1-1 1,-1 1 0,1 0 0,-1 0 0,1-1 0,-1 1 0,1 0 0,-1 0 0,1 0 0,0-1-1,-1 1 1,1 0 0,0 0 0,0 0 0,0 0 0,0 0 0,0 0 0,0 1 0,-1 21-7168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41654eb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41654eb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41654eb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41654eb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41654eb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41654eb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41654eb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a41654eb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41654eb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41654eb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41654eb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a41654eb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41654eb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41654eb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a41654eb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a41654eb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41654eb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41654eb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41654eb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41654eb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41654eb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41654eb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10.png"/><Relationship Id="rId117" Type="http://schemas.openxmlformats.org/officeDocument/2006/relationships/customXml" Target="../ink/ink765.xml"/><Relationship Id="rId21" Type="http://schemas.openxmlformats.org/officeDocument/2006/relationships/customXml" Target="../ink/ink717.xml"/><Relationship Id="rId42" Type="http://schemas.openxmlformats.org/officeDocument/2006/relationships/image" Target="../media/image718.png"/><Relationship Id="rId47" Type="http://schemas.openxmlformats.org/officeDocument/2006/relationships/customXml" Target="../ink/ink730.xml"/><Relationship Id="rId63" Type="http://schemas.openxmlformats.org/officeDocument/2006/relationships/customXml" Target="../ink/ink738.xml"/><Relationship Id="rId68" Type="http://schemas.openxmlformats.org/officeDocument/2006/relationships/image" Target="../media/image731.png"/><Relationship Id="rId84" Type="http://schemas.openxmlformats.org/officeDocument/2006/relationships/image" Target="../media/image739.png"/><Relationship Id="rId89" Type="http://schemas.openxmlformats.org/officeDocument/2006/relationships/customXml" Target="../ink/ink751.xml"/><Relationship Id="rId112" Type="http://schemas.openxmlformats.org/officeDocument/2006/relationships/image" Target="../media/image753.png"/><Relationship Id="rId16" Type="http://schemas.openxmlformats.org/officeDocument/2006/relationships/image" Target="../media/image705.png"/><Relationship Id="rId107" Type="http://schemas.openxmlformats.org/officeDocument/2006/relationships/customXml" Target="../ink/ink760.xml"/><Relationship Id="rId11" Type="http://schemas.openxmlformats.org/officeDocument/2006/relationships/customXml" Target="../ink/ink712.xml"/><Relationship Id="rId32" Type="http://schemas.openxmlformats.org/officeDocument/2006/relationships/image" Target="../media/image713.png"/><Relationship Id="rId37" Type="http://schemas.openxmlformats.org/officeDocument/2006/relationships/customXml" Target="../ink/ink725.xml"/><Relationship Id="rId53" Type="http://schemas.openxmlformats.org/officeDocument/2006/relationships/customXml" Target="../ink/ink733.xml"/><Relationship Id="rId58" Type="http://schemas.openxmlformats.org/officeDocument/2006/relationships/image" Target="../media/image726.png"/><Relationship Id="rId74" Type="http://schemas.openxmlformats.org/officeDocument/2006/relationships/image" Target="../media/image734.png"/><Relationship Id="rId79" Type="http://schemas.openxmlformats.org/officeDocument/2006/relationships/customXml" Target="../ink/ink746.xml"/><Relationship Id="rId102" Type="http://schemas.openxmlformats.org/officeDocument/2006/relationships/image" Target="../media/image748.png"/><Relationship Id="rId5" Type="http://schemas.openxmlformats.org/officeDocument/2006/relationships/customXml" Target="../ink/ink709.xml"/><Relationship Id="rId90" Type="http://schemas.openxmlformats.org/officeDocument/2006/relationships/image" Target="../media/image742.png"/><Relationship Id="rId95" Type="http://schemas.openxmlformats.org/officeDocument/2006/relationships/customXml" Target="../ink/ink754.xml"/><Relationship Id="rId22" Type="http://schemas.openxmlformats.org/officeDocument/2006/relationships/image" Target="../media/image708.png"/><Relationship Id="rId27" Type="http://schemas.openxmlformats.org/officeDocument/2006/relationships/customXml" Target="../ink/ink720.xml"/><Relationship Id="rId43" Type="http://schemas.openxmlformats.org/officeDocument/2006/relationships/customXml" Target="../ink/ink728.xml"/><Relationship Id="rId48" Type="http://schemas.openxmlformats.org/officeDocument/2006/relationships/image" Target="../media/image721.png"/><Relationship Id="rId64" Type="http://schemas.openxmlformats.org/officeDocument/2006/relationships/image" Target="../media/image729.png"/><Relationship Id="rId69" Type="http://schemas.openxmlformats.org/officeDocument/2006/relationships/customXml" Target="../ink/ink741.xml"/><Relationship Id="rId113" Type="http://schemas.openxmlformats.org/officeDocument/2006/relationships/customXml" Target="../ink/ink763.xml"/><Relationship Id="rId118" Type="http://schemas.openxmlformats.org/officeDocument/2006/relationships/image" Target="../media/image756.png"/><Relationship Id="rId80" Type="http://schemas.openxmlformats.org/officeDocument/2006/relationships/image" Target="../media/image737.png"/><Relationship Id="rId85" Type="http://schemas.openxmlformats.org/officeDocument/2006/relationships/customXml" Target="../ink/ink749.xml"/><Relationship Id="rId12" Type="http://schemas.openxmlformats.org/officeDocument/2006/relationships/image" Target="../media/image703.png"/><Relationship Id="rId17" Type="http://schemas.openxmlformats.org/officeDocument/2006/relationships/customXml" Target="../ink/ink715.xml"/><Relationship Id="rId33" Type="http://schemas.openxmlformats.org/officeDocument/2006/relationships/customXml" Target="../ink/ink723.xml"/><Relationship Id="rId38" Type="http://schemas.openxmlformats.org/officeDocument/2006/relationships/image" Target="../media/image716.png"/><Relationship Id="rId59" Type="http://schemas.openxmlformats.org/officeDocument/2006/relationships/customXml" Target="../ink/ink736.xml"/><Relationship Id="rId103" Type="http://schemas.openxmlformats.org/officeDocument/2006/relationships/customXml" Target="../ink/ink758.xml"/><Relationship Id="rId108" Type="http://schemas.openxmlformats.org/officeDocument/2006/relationships/image" Target="../media/image751.png"/><Relationship Id="rId54" Type="http://schemas.openxmlformats.org/officeDocument/2006/relationships/image" Target="../media/image724.png"/><Relationship Id="rId70" Type="http://schemas.openxmlformats.org/officeDocument/2006/relationships/image" Target="../media/image732.png"/><Relationship Id="rId75" Type="http://schemas.openxmlformats.org/officeDocument/2006/relationships/customXml" Target="../ink/ink744.xml"/><Relationship Id="rId91" Type="http://schemas.openxmlformats.org/officeDocument/2006/relationships/customXml" Target="../ink/ink752.xml"/><Relationship Id="rId96" Type="http://schemas.openxmlformats.org/officeDocument/2006/relationships/image" Target="../media/image7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0.png"/><Relationship Id="rId23" Type="http://schemas.openxmlformats.org/officeDocument/2006/relationships/customXml" Target="../ink/ink718.xml"/><Relationship Id="rId28" Type="http://schemas.openxmlformats.org/officeDocument/2006/relationships/image" Target="../media/image711.png"/><Relationship Id="rId49" Type="http://schemas.openxmlformats.org/officeDocument/2006/relationships/customXml" Target="../ink/ink731.xml"/><Relationship Id="rId114" Type="http://schemas.openxmlformats.org/officeDocument/2006/relationships/image" Target="../media/image754.png"/><Relationship Id="rId119" Type="http://schemas.openxmlformats.org/officeDocument/2006/relationships/customXml" Target="../ink/ink766.xml"/><Relationship Id="rId44" Type="http://schemas.openxmlformats.org/officeDocument/2006/relationships/image" Target="../media/image719.png"/><Relationship Id="rId60" Type="http://schemas.openxmlformats.org/officeDocument/2006/relationships/image" Target="../media/image727.png"/><Relationship Id="rId65" Type="http://schemas.openxmlformats.org/officeDocument/2006/relationships/customXml" Target="../ink/ink739.xml"/><Relationship Id="rId81" Type="http://schemas.openxmlformats.org/officeDocument/2006/relationships/customXml" Target="../ink/ink747.xml"/><Relationship Id="rId86" Type="http://schemas.openxmlformats.org/officeDocument/2006/relationships/image" Target="../media/image740.png"/><Relationship Id="rId4" Type="http://schemas.openxmlformats.org/officeDocument/2006/relationships/image" Target="../media/image699.png"/><Relationship Id="rId9" Type="http://schemas.openxmlformats.org/officeDocument/2006/relationships/customXml" Target="../ink/ink711.xml"/><Relationship Id="rId13" Type="http://schemas.openxmlformats.org/officeDocument/2006/relationships/customXml" Target="../ink/ink713.xml"/><Relationship Id="rId18" Type="http://schemas.openxmlformats.org/officeDocument/2006/relationships/image" Target="../media/image706.png"/><Relationship Id="rId39" Type="http://schemas.openxmlformats.org/officeDocument/2006/relationships/customXml" Target="../ink/ink726.xml"/><Relationship Id="rId109" Type="http://schemas.openxmlformats.org/officeDocument/2006/relationships/customXml" Target="../ink/ink761.xml"/><Relationship Id="rId34" Type="http://schemas.openxmlformats.org/officeDocument/2006/relationships/image" Target="../media/image714.png"/><Relationship Id="rId50" Type="http://schemas.openxmlformats.org/officeDocument/2006/relationships/image" Target="../media/image722.png"/><Relationship Id="rId55" Type="http://schemas.openxmlformats.org/officeDocument/2006/relationships/customXml" Target="../ink/ink734.xml"/><Relationship Id="rId76" Type="http://schemas.openxmlformats.org/officeDocument/2006/relationships/image" Target="../media/image735.png"/><Relationship Id="rId97" Type="http://schemas.openxmlformats.org/officeDocument/2006/relationships/customXml" Target="../ink/ink755.xml"/><Relationship Id="rId104" Type="http://schemas.openxmlformats.org/officeDocument/2006/relationships/image" Target="../media/image749.png"/><Relationship Id="rId120" Type="http://schemas.openxmlformats.org/officeDocument/2006/relationships/image" Target="../media/image757.png"/><Relationship Id="rId7" Type="http://schemas.openxmlformats.org/officeDocument/2006/relationships/customXml" Target="../ink/ink710.xml"/><Relationship Id="rId71" Type="http://schemas.openxmlformats.org/officeDocument/2006/relationships/customXml" Target="../ink/ink742.xml"/><Relationship Id="rId92" Type="http://schemas.openxmlformats.org/officeDocument/2006/relationships/image" Target="../media/image743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721.xml"/><Relationship Id="rId24" Type="http://schemas.openxmlformats.org/officeDocument/2006/relationships/image" Target="../media/image709.png"/><Relationship Id="rId40" Type="http://schemas.openxmlformats.org/officeDocument/2006/relationships/image" Target="../media/image717.png"/><Relationship Id="rId45" Type="http://schemas.openxmlformats.org/officeDocument/2006/relationships/customXml" Target="../ink/ink729.xml"/><Relationship Id="rId66" Type="http://schemas.openxmlformats.org/officeDocument/2006/relationships/image" Target="../media/image730.png"/><Relationship Id="rId87" Type="http://schemas.openxmlformats.org/officeDocument/2006/relationships/customXml" Target="../ink/ink750.xml"/><Relationship Id="rId110" Type="http://schemas.openxmlformats.org/officeDocument/2006/relationships/image" Target="../media/image752.png"/><Relationship Id="rId115" Type="http://schemas.openxmlformats.org/officeDocument/2006/relationships/customXml" Target="../ink/ink764.xml"/><Relationship Id="rId61" Type="http://schemas.openxmlformats.org/officeDocument/2006/relationships/customXml" Target="../ink/ink737.xml"/><Relationship Id="rId82" Type="http://schemas.openxmlformats.org/officeDocument/2006/relationships/image" Target="../media/image738.png"/><Relationship Id="rId19" Type="http://schemas.openxmlformats.org/officeDocument/2006/relationships/customXml" Target="../ink/ink716.xml"/><Relationship Id="rId14" Type="http://schemas.openxmlformats.org/officeDocument/2006/relationships/image" Target="../media/image704.png"/><Relationship Id="rId30" Type="http://schemas.openxmlformats.org/officeDocument/2006/relationships/image" Target="../media/image712.png"/><Relationship Id="rId35" Type="http://schemas.openxmlformats.org/officeDocument/2006/relationships/customXml" Target="../ink/ink724.xml"/><Relationship Id="rId56" Type="http://schemas.openxmlformats.org/officeDocument/2006/relationships/image" Target="../media/image725.png"/><Relationship Id="rId77" Type="http://schemas.openxmlformats.org/officeDocument/2006/relationships/customXml" Target="../ink/ink745.xml"/><Relationship Id="rId100" Type="http://schemas.openxmlformats.org/officeDocument/2006/relationships/image" Target="../media/image747.png"/><Relationship Id="rId105" Type="http://schemas.openxmlformats.org/officeDocument/2006/relationships/customXml" Target="../ink/ink759.xml"/><Relationship Id="rId8" Type="http://schemas.openxmlformats.org/officeDocument/2006/relationships/image" Target="../media/image701.png"/><Relationship Id="rId51" Type="http://schemas.openxmlformats.org/officeDocument/2006/relationships/customXml" Target="../ink/ink732.xml"/><Relationship Id="rId72" Type="http://schemas.openxmlformats.org/officeDocument/2006/relationships/image" Target="../media/image733.png"/><Relationship Id="rId93" Type="http://schemas.openxmlformats.org/officeDocument/2006/relationships/customXml" Target="../ink/ink753.xml"/><Relationship Id="rId98" Type="http://schemas.openxmlformats.org/officeDocument/2006/relationships/image" Target="../media/image746.png"/><Relationship Id="rId121" Type="http://schemas.openxmlformats.org/officeDocument/2006/relationships/customXml" Target="../ink/ink767.xml"/><Relationship Id="rId3" Type="http://schemas.openxmlformats.org/officeDocument/2006/relationships/customXml" Target="../ink/ink708.xml"/><Relationship Id="rId25" Type="http://schemas.openxmlformats.org/officeDocument/2006/relationships/customXml" Target="../ink/ink719.xml"/><Relationship Id="rId46" Type="http://schemas.openxmlformats.org/officeDocument/2006/relationships/image" Target="../media/image720.png"/><Relationship Id="rId67" Type="http://schemas.openxmlformats.org/officeDocument/2006/relationships/customXml" Target="../ink/ink740.xml"/><Relationship Id="rId116" Type="http://schemas.openxmlformats.org/officeDocument/2006/relationships/image" Target="../media/image755.png"/><Relationship Id="rId20" Type="http://schemas.openxmlformats.org/officeDocument/2006/relationships/image" Target="../media/image707.png"/><Relationship Id="rId41" Type="http://schemas.openxmlformats.org/officeDocument/2006/relationships/customXml" Target="../ink/ink727.xml"/><Relationship Id="rId62" Type="http://schemas.openxmlformats.org/officeDocument/2006/relationships/image" Target="../media/image728.png"/><Relationship Id="rId83" Type="http://schemas.openxmlformats.org/officeDocument/2006/relationships/customXml" Target="../ink/ink748.xml"/><Relationship Id="rId88" Type="http://schemas.openxmlformats.org/officeDocument/2006/relationships/image" Target="../media/image741.png"/><Relationship Id="rId111" Type="http://schemas.openxmlformats.org/officeDocument/2006/relationships/customXml" Target="../ink/ink762.xml"/><Relationship Id="rId15" Type="http://schemas.openxmlformats.org/officeDocument/2006/relationships/customXml" Target="../ink/ink714.xml"/><Relationship Id="rId36" Type="http://schemas.openxmlformats.org/officeDocument/2006/relationships/image" Target="../media/image715.png"/><Relationship Id="rId57" Type="http://schemas.openxmlformats.org/officeDocument/2006/relationships/customXml" Target="../ink/ink735.xml"/><Relationship Id="rId106" Type="http://schemas.openxmlformats.org/officeDocument/2006/relationships/image" Target="../media/image750.png"/><Relationship Id="rId10" Type="http://schemas.openxmlformats.org/officeDocument/2006/relationships/image" Target="../media/image702.png"/><Relationship Id="rId31" Type="http://schemas.openxmlformats.org/officeDocument/2006/relationships/customXml" Target="../ink/ink722.xml"/><Relationship Id="rId52" Type="http://schemas.openxmlformats.org/officeDocument/2006/relationships/image" Target="../media/image723.png"/><Relationship Id="rId73" Type="http://schemas.openxmlformats.org/officeDocument/2006/relationships/customXml" Target="../ink/ink743.xml"/><Relationship Id="rId78" Type="http://schemas.openxmlformats.org/officeDocument/2006/relationships/image" Target="../media/image736.png"/><Relationship Id="rId94" Type="http://schemas.openxmlformats.org/officeDocument/2006/relationships/image" Target="../media/image744.png"/><Relationship Id="rId99" Type="http://schemas.openxmlformats.org/officeDocument/2006/relationships/customXml" Target="../ink/ink756.xml"/><Relationship Id="rId101" Type="http://schemas.openxmlformats.org/officeDocument/2006/relationships/customXml" Target="../ink/ink757.xml"/><Relationship Id="rId122" Type="http://schemas.openxmlformats.org/officeDocument/2006/relationships/image" Target="../media/image758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5.xml"/><Relationship Id="rId21" Type="http://schemas.openxmlformats.org/officeDocument/2006/relationships/customXml" Target="../ink/ink777.xml"/><Relationship Id="rId42" Type="http://schemas.openxmlformats.org/officeDocument/2006/relationships/image" Target="../media/image778.png"/><Relationship Id="rId63" Type="http://schemas.openxmlformats.org/officeDocument/2006/relationships/customXml" Target="../ink/ink798.xml"/><Relationship Id="rId84" Type="http://schemas.openxmlformats.org/officeDocument/2006/relationships/image" Target="../media/image799.png"/><Relationship Id="rId138" Type="http://schemas.openxmlformats.org/officeDocument/2006/relationships/image" Target="../media/image825.png"/><Relationship Id="rId159" Type="http://schemas.openxmlformats.org/officeDocument/2006/relationships/image" Target="../media/image835.png"/><Relationship Id="rId170" Type="http://schemas.openxmlformats.org/officeDocument/2006/relationships/customXml" Target="../ink/ink852.xml"/><Relationship Id="rId191" Type="http://schemas.openxmlformats.org/officeDocument/2006/relationships/image" Target="../media/image850.png"/><Relationship Id="rId205" Type="http://schemas.openxmlformats.org/officeDocument/2006/relationships/image" Target="../media/image857.png"/><Relationship Id="rId107" Type="http://schemas.openxmlformats.org/officeDocument/2006/relationships/customXml" Target="../ink/ink820.xml"/><Relationship Id="rId11" Type="http://schemas.openxmlformats.org/officeDocument/2006/relationships/customXml" Target="../ink/ink772.xml"/><Relationship Id="rId32" Type="http://schemas.openxmlformats.org/officeDocument/2006/relationships/image" Target="../media/image773.png"/><Relationship Id="rId53" Type="http://schemas.openxmlformats.org/officeDocument/2006/relationships/customXml" Target="../ink/ink793.xml"/><Relationship Id="rId74" Type="http://schemas.openxmlformats.org/officeDocument/2006/relationships/image" Target="../media/image794.png"/><Relationship Id="rId128" Type="http://schemas.openxmlformats.org/officeDocument/2006/relationships/image" Target="../media/image821.png"/><Relationship Id="rId149" Type="http://schemas.openxmlformats.org/officeDocument/2006/relationships/customXml" Target="../ink/ink841.xml"/><Relationship Id="rId5" Type="http://schemas.openxmlformats.org/officeDocument/2006/relationships/customXml" Target="../ink/ink769.xml"/><Relationship Id="rId95" Type="http://schemas.openxmlformats.org/officeDocument/2006/relationships/customXml" Target="../ink/ink814.xml"/><Relationship Id="rId160" Type="http://schemas.openxmlformats.org/officeDocument/2006/relationships/customXml" Target="../ink/ink847.xml"/><Relationship Id="rId181" Type="http://schemas.openxmlformats.org/officeDocument/2006/relationships/image" Target="../media/image845.png"/><Relationship Id="rId22" Type="http://schemas.openxmlformats.org/officeDocument/2006/relationships/image" Target="../media/image768.png"/><Relationship Id="rId43" Type="http://schemas.openxmlformats.org/officeDocument/2006/relationships/customXml" Target="../ink/ink788.xml"/><Relationship Id="rId64" Type="http://schemas.openxmlformats.org/officeDocument/2006/relationships/image" Target="../media/image789.png"/><Relationship Id="rId118" Type="http://schemas.openxmlformats.org/officeDocument/2006/relationships/image" Target="../media/image816.png"/><Relationship Id="rId139" Type="http://schemas.openxmlformats.org/officeDocument/2006/relationships/customXml" Target="../ink/ink836.xml"/><Relationship Id="rId85" Type="http://schemas.openxmlformats.org/officeDocument/2006/relationships/customXml" Target="../ink/ink809.xml"/><Relationship Id="rId150" Type="http://schemas.openxmlformats.org/officeDocument/2006/relationships/image" Target="../media/image831.png"/><Relationship Id="rId171" Type="http://schemas.openxmlformats.org/officeDocument/2006/relationships/image" Target="../media/image174.png"/><Relationship Id="rId192" Type="http://schemas.openxmlformats.org/officeDocument/2006/relationships/customXml" Target="../ink/ink863.xml"/><Relationship Id="rId206" Type="http://schemas.openxmlformats.org/officeDocument/2006/relationships/customXml" Target="../ink/ink870.xml"/><Relationship Id="rId12" Type="http://schemas.openxmlformats.org/officeDocument/2006/relationships/image" Target="../media/image763.png"/><Relationship Id="rId33" Type="http://schemas.openxmlformats.org/officeDocument/2006/relationships/customXml" Target="../ink/ink783.xml"/><Relationship Id="rId108" Type="http://schemas.openxmlformats.org/officeDocument/2006/relationships/image" Target="../media/image811.png"/><Relationship Id="rId129" Type="http://schemas.openxmlformats.org/officeDocument/2006/relationships/customXml" Target="../ink/ink831.xml"/><Relationship Id="rId54" Type="http://schemas.openxmlformats.org/officeDocument/2006/relationships/image" Target="../media/image784.png"/><Relationship Id="rId75" Type="http://schemas.openxmlformats.org/officeDocument/2006/relationships/customXml" Target="../ink/ink804.xml"/><Relationship Id="rId96" Type="http://schemas.openxmlformats.org/officeDocument/2006/relationships/image" Target="../media/image805.png"/><Relationship Id="rId140" Type="http://schemas.openxmlformats.org/officeDocument/2006/relationships/image" Target="../media/image826.png"/><Relationship Id="rId161" Type="http://schemas.openxmlformats.org/officeDocument/2006/relationships/image" Target="../media/image836.png"/><Relationship Id="rId182" Type="http://schemas.openxmlformats.org/officeDocument/2006/relationships/customXml" Target="../ink/ink858.xml"/><Relationship Id="rId6" Type="http://schemas.openxmlformats.org/officeDocument/2006/relationships/image" Target="../media/image760.png"/><Relationship Id="rId23" Type="http://schemas.openxmlformats.org/officeDocument/2006/relationships/customXml" Target="../ink/ink778.xml"/><Relationship Id="rId119" Type="http://schemas.openxmlformats.org/officeDocument/2006/relationships/customXml" Target="../ink/ink826.xml"/><Relationship Id="rId44" Type="http://schemas.openxmlformats.org/officeDocument/2006/relationships/image" Target="../media/image779.png"/><Relationship Id="rId65" Type="http://schemas.openxmlformats.org/officeDocument/2006/relationships/customXml" Target="../ink/ink799.xml"/><Relationship Id="rId86" Type="http://schemas.openxmlformats.org/officeDocument/2006/relationships/image" Target="../media/image800.png"/><Relationship Id="rId130" Type="http://schemas.openxmlformats.org/officeDocument/2006/relationships/image" Target="../media/image822.png"/><Relationship Id="rId151" Type="http://schemas.openxmlformats.org/officeDocument/2006/relationships/customXml" Target="../ink/ink842.xml"/><Relationship Id="rId172" Type="http://schemas.openxmlformats.org/officeDocument/2006/relationships/customXml" Target="../ink/ink853.xml"/><Relationship Id="rId193" Type="http://schemas.openxmlformats.org/officeDocument/2006/relationships/image" Target="../media/image851.png"/><Relationship Id="rId207" Type="http://schemas.openxmlformats.org/officeDocument/2006/relationships/image" Target="../media/image858.png"/><Relationship Id="rId13" Type="http://schemas.openxmlformats.org/officeDocument/2006/relationships/customXml" Target="../ink/ink773.xml"/><Relationship Id="rId109" Type="http://schemas.openxmlformats.org/officeDocument/2006/relationships/customXml" Target="../ink/ink821.xml"/><Relationship Id="rId34" Type="http://schemas.openxmlformats.org/officeDocument/2006/relationships/image" Target="../media/image774.png"/><Relationship Id="rId55" Type="http://schemas.openxmlformats.org/officeDocument/2006/relationships/customXml" Target="../ink/ink794.xml"/><Relationship Id="rId76" Type="http://schemas.openxmlformats.org/officeDocument/2006/relationships/image" Target="../media/image795.png"/><Relationship Id="rId97" Type="http://schemas.openxmlformats.org/officeDocument/2006/relationships/customXml" Target="../ink/ink815.xml"/><Relationship Id="rId120" Type="http://schemas.openxmlformats.org/officeDocument/2006/relationships/image" Target="../media/image817.png"/><Relationship Id="rId141" Type="http://schemas.openxmlformats.org/officeDocument/2006/relationships/customXml" Target="../ink/ink837.xml"/><Relationship Id="rId7" Type="http://schemas.openxmlformats.org/officeDocument/2006/relationships/customXml" Target="../ink/ink770.xml"/><Relationship Id="rId162" Type="http://schemas.openxmlformats.org/officeDocument/2006/relationships/customXml" Target="../ink/ink848.xml"/><Relationship Id="rId183" Type="http://schemas.openxmlformats.org/officeDocument/2006/relationships/image" Target="../media/image846.png"/><Relationship Id="rId24" Type="http://schemas.openxmlformats.org/officeDocument/2006/relationships/image" Target="../media/image769.png"/><Relationship Id="rId45" Type="http://schemas.openxmlformats.org/officeDocument/2006/relationships/customXml" Target="../ink/ink789.xml"/><Relationship Id="rId66" Type="http://schemas.openxmlformats.org/officeDocument/2006/relationships/image" Target="../media/image790.png"/><Relationship Id="rId87" Type="http://schemas.openxmlformats.org/officeDocument/2006/relationships/customXml" Target="../ink/ink810.xml"/><Relationship Id="rId110" Type="http://schemas.openxmlformats.org/officeDocument/2006/relationships/image" Target="../media/image812.png"/><Relationship Id="rId131" Type="http://schemas.openxmlformats.org/officeDocument/2006/relationships/customXml" Target="../ink/ink832.xml"/><Relationship Id="rId61" Type="http://schemas.openxmlformats.org/officeDocument/2006/relationships/customXml" Target="../ink/ink797.xml"/><Relationship Id="rId82" Type="http://schemas.openxmlformats.org/officeDocument/2006/relationships/image" Target="../media/image798.png"/><Relationship Id="rId152" Type="http://schemas.openxmlformats.org/officeDocument/2006/relationships/image" Target="../media/image832.png"/><Relationship Id="rId173" Type="http://schemas.openxmlformats.org/officeDocument/2006/relationships/image" Target="../media/image841.png"/><Relationship Id="rId194" Type="http://schemas.openxmlformats.org/officeDocument/2006/relationships/customXml" Target="../ink/ink864.xml"/><Relationship Id="rId199" Type="http://schemas.openxmlformats.org/officeDocument/2006/relationships/image" Target="../media/image854.png"/><Relationship Id="rId203" Type="http://schemas.openxmlformats.org/officeDocument/2006/relationships/image" Target="../media/image856.png"/><Relationship Id="rId208" Type="http://schemas.openxmlformats.org/officeDocument/2006/relationships/customXml" Target="../ink/ink871.xml"/><Relationship Id="rId19" Type="http://schemas.openxmlformats.org/officeDocument/2006/relationships/customXml" Target="../ink/ink776.xml"/><Relationship Id="rId14" Type="http://schemas.openxmlformats.org/officeDocument/2006/relationships/image" Target="../media/image764.png"/><Relationship Id="rId30" Type="http://schemas.openxmlformats.org/officeDocument/2006/relationships/image" Target="../media/image772.png"/><Relationship Id="rId35" Type="http://schemas.openxmlformats.org/officeDocument/2006/relationships/customXml" Target="../ink/ink784.xml"/><Relationship Id="rId56" Type="http://schemas.openxmlformats.org/officeDocument/2006/relationships/image" Target="../media/image785.png"/><Relationship Id="rId77" Type="http://schemas.openxmlformats.org/officeDocument/2006/relationships/customXml" Target="../ink/ink805.xml"/><Relationship Id="rId100" Type="http://schemas.openxmlformats.org/officeDocument/2006/relationships/image" Target="../media/image807.png"/><Relationship Id="rId105" Type="http://schemas.openxmlformats.org/officeDocument/2006/relationships/customXml" Target="../ink/ink819.xml"/><Relationship Id="rId126" Type="http://schemas.openxmlformats.org/officeDocument/2006/relationships/image" Target="../media/image820.png"/><Relationship Id="rId147" Type="http://schemas.openxmlformats.org/officeDocument/2006/relationships/customXml" Target="../ink/ink840.xml"/><Relationship Id="rId168" Type="http://schemas.openxmlformats.org/officeDocument/2006/relationships/customXml" Target="../ink/ink851.xml"/><Relationship Id="rId8" Type="http://schemas.openxmlformats.org/officeDocument/2006/relationships/image" Target="../media/image761.png"/><Relationship Id="rId51" Type="http://schemas.openxmlformats.org/officeDocument/2006/relationships/customXml" Target="../ink/ink792.xml"/><Relationship Id="rId72" Type="http://schemas.openxmlformats.org/officeDocument/2006/relationships/image" Target="../media/image793.png"/><Relationship Id="rId93" Type="http://schemas.openxmlformats.org/officeDocument/2006/relationships/customXml" Target="../ink/ink813.xml"/><Relationship Id="rId98" Type="http://schemas.openxmlformats.org/officeDocument/2006/relationships/image" Target="../media/image806.png"/><Relationship Id="rId121" Type="http://schemas.openxmlformats.org/officeDocument/2006/relationships/customXml" Target="../ink/ink827.xml"/><Relationship Id="rId142" Type="http://schemas.openxmlformats.org/officeDocument/2006/relationships/image" Target="../media/image827.png"/><Relationship Id="rId163" Type="http://schemas.openxmlformats.org/officeDocument/2006/relationships/image" Target="../media/image837.png"/><Relationship Id="rId184" Type="http://schemas.openxmlformats.org/officeDocument/2006/relationships/customXml" Target="../ink/ink859.xml"/><Relationship Id="rId189" Type="http://schemas.openxmlformats.org/officeDocument/2006/relationships/image" Target="../media/image849.png"/><Relationship Id="rId3" Type="http://schemas.openxmlformats.org/officeDocument/2006/relationships/customXml" Target="../ink/ink768.xml"/><Relationship Id="rId25" Type="http://schemas.openxmlformats.org/officeDocument/2006/relationships/customXml" Target="../ink/ink779.xml"/><Relationship Id="rId46" Type="http://schemas.openxmlformats.org/officeDocument/2006/relationships/image" Target="../media/image780.png"/><Relationship Id="rId67" Type="http://schemas.openxmlformats.org/officeDocument/2006/relationships/customXml" Target="../ink/ink800.xml"/><Relationship Id="rId116" Type="http://schemas.openxmlformats.org/officeDocument/2006/relationships/image" Target="../media/image815.png"/><Relationship Id="rId137" Type="http://schemas.openxmlformats.org/officeDocument/2006/relationships/customXml" Target="../ink/ink835.xml"/><Relationship Id="rId158" Type="http://schemas.openxmlformats.org/officeDocument/2006/relationships/customXml" Target="../ink/ink846.xml"/><Relationship Id="rId20" Type="http://schemas.openxmlformats.org/officeDocument/2006/relationships/image" Target="../media/image767.png"/><Relationship Id="rId41" Type="http://schemas.openxmlformats.org/officeDocument/2006/relationships/customXml" Target="../ink/ink787.xml"/><Relationship Id="rId62" Type="http://schemas.openxmlformats.org/officeDocument/2006/relationships/image" Target="../media/image788.png"/><Relationship Id="rId83" Type="http://schemas.openxmlformats.org/officeDocument/2006/relationships/customXml" Target="../ink/ink808.xml"/><Relationship Id="rId88" Type="http://schemas.openxmlformats.org/officeDocument/2006/relationships/image" Target="../media/image801.png"/><Relationship Id="rId111" Type="http://schemas.openxmlformats.org/officeDocument/2006/relationships/customXml" Target="../ink/ink822.xml"/><Relationship Id="rId132" Type="http://schemas.openxmlformats.org/officeDocument/2006/relationships/image" Target="../media/image823.png"/><Relationship Id="rId153" Type="http://schemas.openxmlformats.org/officeDocument/2006/relationships/customXml" Target="../ink/ink843.xml"/><Relationship Id="rId174" Type="http://schemas.openxmlformats.org/officeDocument/2006/relationships/customXml" Target="../ink/ink854.xml"/><Relationship Id="rId179" Type="http://schemas.openxmlformats.org/officeDocument/2006/relationships/image" Target="../media/image844.png"/><Relationship Id="rId195" Type="http://schemas.openxmlformats.org/officeDocument/2006/relationships/image" Target="../media/image852.png"/><Relationship Id="rId209" Type="http://schemas.openxmlformats.org/officeDocument/2006/relationships/image" Target="../media/image859.png"/><Relationship Id="rId190" Type="http://schemas.openxmlformats.org/officeDocument/2006/relationships/customXml" Target="../ink/ink862.xml"/><Relationship Id="rId204" Type="http://schemas.openxmlformats.org/officeDocument/2006/relationships/customXml" Target="../ink/ink869.xml"/><Relationship Id="rId15" Type="http://schemas.openxmlformats.org/officeDocument/2006/relationships/customXml" Target="../ink/ink774.xml"/><Relationship Id="rId36" Type="http://schemas.openxmlformats.org/officeDocument/2006/relationships/image" Target="../media/image775.png"/><Relationship Id="rId57" Type="http://schemas.openxmlformats.org/officeDocument/2006/relationships/customXml" Target="../ink/ink795.xml"/><Relationship Id="rId106" Type="http://schemas.openxmlformats.org/officeDocument/2006/relationships/image" Target="../media/image810.png"/><Relationship Id="rId127" Type="http://schemas.openxmlformats.org/officeDocument/2006/relationships/customXml" Target="../ink/ink830.xml"/><Relationship Id="rId10" Type="http://schemas.openxmlformats.org/officeDocument/2006/relationships/image" Target="../media/image762.png"/><Relationship Id="rId31" Type="http://schemas.openxmlformats.org/officeDocument/2006/relationships/customXml" Target="../ink/ink782.xml"/><Relationship Id="rId52" Type="http://schemas.openxmlformats.org/officeDocument/2006/relationships/image" Target="../media/image783.png"/><Relationship Id="rId73" Type="http://schemas.openxmlformats.org/officeDocument/2006/relationships/customXml" Target="../ink/ink803.xml"/><Relationship Id="rId78" Type="http://schemas.openxmlformats.org/officeDocument/2006/relationships/image" Target="../media/image796.png"/><Relationship Id="rId94" Type="http://schemas.openxmlformats.org/officeDocument/2006/relationships/image" Target="../media/image804.png"/><Relationship Id="rId99" Type="http://schemas.openxmlformats.org/officeDocument/2006/relationships/customXml" Target="../ink/ink816.xml"/><Relationship Id="rId101" Type="http://schemas.openxmlformats.org/officeDocument/2006/relationships/customXml" Target="../ink/ink817.xml"/><Relationship Id="rId122" Type="http://schemas.openxmlformats.org/officeDocument/2006/relationships/image" Target="../media/image818.png"/><Relationship Id="rId143" Type="http://schemas.openxmlformats.org/officeDocument/2006/relationships/customXml" Target="../ink/ink838.xml"/><Relationship Id="rId148" Type="http://schemas.openxmlformats.org/officeDocument/2006/relationships/image" Target="../media/image830.png"/><Relationship Id="rId164" Type="http://schemas.openxmlformats.org/officeDocument/2006/relationships/customXml" Target="../ink/ink849.xml"/><Relationship Id="rId169" Type="http://schemas.openxmlformats.org/officeDocument/2006/relationships/image" Target="../media/image840.png"/><Relationship Id="rId185" Type="http://schemas.openxmlformats.org/officeDocument/2006/relationships/image" Target="../media/image847.png"/><Relationship Id="rId4" Type="http://schemas.openxmlformats.org/officeDocument/2006/relationships/image" Target="../media/image759.png"/><Relationship Id="rId9" Type="http://schemas.openxmlformats.org/officeDocument/2006/relationships/customXml" Target="../ink/ink771.xml"/><Relationship Id="rId180" Type="http://schemas.openxmlformats.org/officeDocument/2006/relationships/customXml" Target="../ink/ink857.xml"/><Relationship Id="rId210" Type="http://schemas.openxmlformats.org/officeDocument/2006/relationships/customXml" Target="../ink/ink872.xml"/><Relationship Id="rId26" Type="http://schemas.openxmlformats.org/officeDocument/2006/relationships/image" Target="../media/image770.png"/><Relationship Id="rId47" Type="http://schemas.openxmlformats.org/officeDocument/2006/relationships/customXml" Target="../ink/ink790.xml"/><Relationship Id="rId68" Type="http://schemas.openxmlformats.org/officeDocument/2006/relationships/image" Target="../media/image791.png"/><Relationship Id="rId89" Type="http://schemas.openxmlformats.org/officeDocument/2006/relationships/customXml" Target="../ink/ink811.xml"/><Relationship Id="rId112" Type="http://schemas.openxmlformats.org/officeDocument/2006/relationships/image" Target="../media/image813.png"/><Relationship Id="rId133" Type="http://schemas.openxmlformats.org/officeDocument/2006/relationships/customXml" Target="../ink/ink833.xml"/><Relationship Id="rId154" Type="http://schemas.openxmlformats.org/officeDocument/2006/relationships/image" Target="../media/image833.png"/><Relationship Id="rId175" Type="http://schemas.openxmlformats.org/officeDocument/2006/relationships/image" Target="../media/image842.png"/><Relationship Id="rId196" Type="http://schemas.openxmlformats.org/officeDocument/2006/relationships/customXml" Target="../ink/ink865.xml"/><Relationship Id="rId200" Type="http://schemas.openxmlformats.org/officeDocument/2006/relationships/customXml" Target="../ink/ink867.xml"/><Relationship Id="rId16" Type="http://schemas.openxmlformats.org/officeDocument/2006/relationships/image" Target="../media/image765.png"/><Relationship Id="rId37" Type="http://schemas.openxmlformats.org/officeDocument/2006/relationships/customXml" Target="../ink/ink785.xml"/><Relationship Id="rId58" Type="http://schemas.openxmlformats.org/officeDocument/2006/relationships/image" Target="../media/image786.png"/><Relationship Id="rId79" Type="http://schemas.openxmlformats.org/officeDocument/2006/relationships/customXml" Target="../ink/ink806.xml"/><Relationship Id="rId102" Type="http://schemas.openxmlformats.org/officeDocument/2006/relationships/image" Target="../media/image808.png"/><Relationship Id="rId123" Type="http://schemas.openxmlformats.org/officeDocument/2006/relationships/customXml" Target="../ink/ink828.xml"/><Relationship Id="rId144" Type="http://schemas.openxmlformats.org/officeDocument/2006/relationships/image" Target="../media/image828.png"/><Relationship Id="rId90" Type="http://schemas.openxmlformats.org/officeDocument/2006/relationships/image" Target="../media/image802.png"/><Relationship Id="rId165" Type="http://schemas.openxmlformats.org/officeDocument/2006/relationships/image" Target="../media/image838.png"/><Relationship Id="rId186" Type="http://schemas.openxmlformats.org/officeDocument/2006/relationships/customXml" Target="../ink/ink860.xml"/><Relationship Id="rId211" Type="http://schemas.openxmlformats.org/officeDocument/2006/relationships/image" Target="../media/image860.png"/><Relationship Id="rId27" Type="http://schemas.openxmlformats.org/officeDocument/2006/relationships/customXml" Target="../ink/ink780.xml"/><Relationship Id="rId48" Type="http://schemas.openxmlformats.org/officeDocument/2006/relationships/image" Target="../media/image781.png"/><Relationship Id="rId69" Type="http://schemas.openxmlformats.org/officeDocument/2006/relationships/customXml" Target="../ink/ink801.xml"/><Relationship Id="rId113" Type="http://schemas.openxmlformats.org/officeDocument/2006/relationships/customXml" Target="../ink/ink823.xml"/><Relationship Id="rId134" Type="http://schemas.openxmlformats.org/officeDocument/2006/relationships/image" Target="../media/image115.png"/><Relationship Id="rId80" Type="http://schemas.openxmlformats.org/officeDocument/2006/relationships/image" Target="../media/image797.png"/><Relationship Id="rId155" Type="http://schemas.openxmlformats.org/officeDocument/2006/relationships/customXml" Target="../ink/ink844.xml"/><Relationship Id="rId176" Type="http://schemas.openxmlformats.org/officeDocument/2006/relationships/customXml" Target="../ink/ink855.xml"/><Relationship Id="rId197" Type="http://schemas.openxmlformats.org/officeDocument/2006/relationships/image" Target="../media/image853.png"/><Relationship Id="rId201" Type="http://schemas.openxmlformats.org/officeDocument/2006/relationships/image" Target="../media/image855.png"/><Relationship Id="rId17" Type="http://schemas.openxmlformats.org/officeDocument/2006/relationships/customXml" Target="../ink/ink775.xml"/><Relationship Id="rId38" Type="http://schemas.openxmlformats.org/officeDocument/2006/relationships/image" Target="../media/image776.png"/><Relationship Id="rId59" Type="http://schemas.openxmlformats.org/officeDocument/2006/relationships/customXml" Target="../ink/ink796.xml"/><Relationship Id="rId103" Type="http://schemas.openxmlformats.org/officeDocument/2006/relationships/customXml" Target="../ink/ink818.xml"/><Relationship Id="rId124" Type="http://schemas.openxmlformats.org/officeDocument/2006/relationships/image" Target="../media/image819.png"/><Relationship Id="rId70" Type="http://schemas.openxmlformats.org/officeDocument/2006/relationships/image" Target="../media/image792.png"/><Relationship Id="rId91" Type="http://schemas.openxmlformats.org/officeDocument/2006/relationships/customXml" Target="../ink/ink812.xml"/><Relationship Id="rId145" Type="http://schemas.openxmlformats.org/officeDocument/2006/relationships/customXml" Target="../ink/ink839.xml"/><Relationship Id="rId166" Type="http://schemas.openxmlformats.org/officeDocument/2006/relationships/customXml" Target="../ink/ink850.xml"/><Relationship Id="rId187" Type="http://schemas.openxmlformats.org/officeDocument/2006/relationships/image" Target="../media/image848.png"/><Relationship Id="rId1" Type="http://schemas.openxmlformats.org/officeDocument/2006/relationships/slideLayout" Target="../slideLayouts/slideLayout4.xml"/><Relationship Id="rId28" Type="http://schemas.openxmlformats.org/officeDocument/2006/relationships/image" Target="../media/image771.png"/><Relationship Id="rId49" Type="http://schemas.openxmlformats.org/officeDocument/2006/relationships/customXml" Target="../ink/ink791.xml"/><Relationship Id="rId114" Type="http://schemas.openxmlformats.org/officeDocument/2006/relationships/image" Target="../media/image814.png"/><Relationship Id="rId60" Type="http://schemas.openxmlformats.org/officeDocument/2006/relationships/image" Target="../media/image787.png"/><Relationship Id="rId81" Type="http://schemas.openxmlformats.org/officeDocument/2006/relationships/customXml" Target="../ink/ink807.xml"/><Relationship Id="rId135" Type="http://schemas.openxmlformats.org/officeDocument/2006/relationships/customXml" Target="../ink/ink834.xml"/><Relationship Id="rId156" Type="http://schemas.openxmlformats.org/officeDocument/2006/relationships/image" Target="../media/image834.png"/><Relationship Id="rId177" Type="http://schemas.openxmlformats.org/officeDocument/2006/relationships/image" Target="../media/image843.png"/><Relationship Id="rId198" Type="http://schemas.openxmlformats.org/officeDocument/2006/relationships/customXml" Target="../ink/ink866.xml"/><Relationship Id="rId202" Type="http://schemas.openxmlformats.org/officeDocument/2006/relationships/customXml" Target="../ink/ink868.xml"/><Relationship Id="rId18" Type="http://schemas.openxmlformats.org/officeDocument/2006/relationships/image" Target="../media/image766.png"/><Relationship Id="rId39" Type="http://schemas.openxmlformats.org/officeDocument/2006/relationships/customXml" Target="../ink/ink786.xml"/><Relationship Id="rId50" Type="http://schemas.openxmlformats.org/officeDocument/2006/relationships/image" Target="../media/image782.png"/><Relationship Id="rId104" Type="http://schemas.openxmlformats.org/officeDocument/2006/relationships/image" Target="../media/image809.png"/><Relationship Id="rId125" Type="http://schemas.openxmlformats.org/officeDocument/2006/relationships/customXml" Target="../ink/ink829.xml"/><Relationship Id="rId146" Type="http://schemas.openxmlformats.org/officeDocument/2006/relationships/image" Target="../media/image829.png"/><Relationship Id="rId167" Type="http://schemas.openxmlformats.org/officeDocument/2006/relationships/image" Target="../media/image839.png"/><Relationship Id="rId188" Type="http://schemas.openxmlformats.org/officeDocument/2006/relationships/customXml" Target="../ink/ink861.xml"/><Relationship Id="rId71" Type="http://schemas.openxmlformats.org/officeDocument/2006/relationships/customXml" Target="../ink/ink802.xml"/><Relationship Id="rId92" Type="http://schemas.openxmlformats.org/officeDocument/2006/relationships/image" Target="../media/image803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781.xml"/><Relationship Id="rId40" Type="http://schemas.openxmlformats.org/officeDocument/2006/relationships/image" Target="../media/image777.png"/><Relationship Id="rId115" Type="http://schemas.openxmlformats.org/officeDocument/2006/relationships/customXml" Target="../ink/ink824.xml"/><Relationship Id="rId136" Type="http://schemas.openxmlformats.org/officeDocument/2006/relationships/image" Target="../media/image824.png"/><Relationship Id="rId157" Type="http://schemas.openxmlformats.org/officeDocument/2006/relationships/customXml" Target="../ink/ink845.xml"/><Relationship Id="rId178" Type="http://schemas.openxmlformats.org/officeDocument/2006/relationships/customXml" Target="../ink/ink856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8.png"/><Relationship Id="rId21" Type="http://schemas.openxmlformats.org/officeDocument/2006/relationships/image" Target="../media/image870.png"/><Relationship Id="rId42" Type="http://schemas.openxmlformats.org/officeDocument/2006/relationships/customXml" Target="../ink/ink893.xml"/><Relationship Id="rId63" Type="http://schemas.openxmlformats.org/officeDocument/2006/relationships/image" Target="../media/image891.png"/><Relationship Id="rId84" Type="http://schemas.openxmlformats.org/officeDocument/2006/relationships/customXml" Target="../ink/ink914.xml"/><Relationship Id="rId138" Type="http://schemas.openxmlformats.org/officeDocument/2006/relationships/customXml" Target="../ink/ink941.xml"/><Relationship Id="rId159" Type="http://schemas.openxmlformats.org/officeDocument/2006/relationships/image" Target="../media/image939.png"/><Relationship Id="rId170" Type="http://schemas.openxmlformats.org/officeDocument/2006/relationships/customXml" Target="../ink/ink957.xml"/><Relationship Id="rId191" Type="http://schemas.openxmlformats.org/officeDocument/2006/relationships/image" Target="../media/image955.png"/><Relationship Id="rId205" Type="http://schemas.openxmlformats.org/officeDocument/2006/relationships/image" Target="../media/image962.png"/><Relationship Id="rId226" Type="http://schemas.openxmlformats.org/officeDocument/2006/relationships/customXml" Target="../ink/ink985.xml"/><Relationship Id="rId107" Type="http://schemas.openxmlformats.org/officeDocument/2006/relationships/image" Target="../media/image913.png"/><Relationship Id="rId11" Type="http://schemas.openxmlformats.org/officeDocument/2006/relationships/image" Target="../media/image865.png"/><Relationship Id="rId32" Type="http://schemas.openxmlformats.org/officeDocument/2006/relationships/customXml" Target="../ink/ink888.xml"/><Relationship Id="rId53" Type="http://schemas.openxmlformats.org/officeDocument/2006/relationships/image" Target="../media/image886.png"/><Relationship Id="rId74" Type="http://schemas.openxmlformats.org/officeDocument/2006/relationships/customXml" Target="../ink/ink909.xml"/><Relationship Id="rId128" Type="http://schemas.openxmlformats.org/officeDocument/2006/relationships/customXml" Target="../ink/ink936.xml"/><Relationship Id="rId149" Type="http://schemas.openxmlformats.org/officeDocument/2006/relationships/image" Target="../media/image934.png"/><Relationship Id="rId5" Type="http://schemas.openxmlformats.org/officeDocument/2006/relationships/image" Target="../media/image862.png"/><Relationship Id="rId95" Type="http://schemas.openxmlformats.org/officeDocument/2006/relationships/image" Target="../media/image907.png"/><Relationship Id="rId160" Type="http://schemas.openxmlformats.org/officeDocument/2006/relationships/customXml" Target="../ink/ink952.xml"/><Relationship Id="rId181" Type="http://schemas.openxmlformats.org/officeDocument/2006/relationships/image" Target="../media/image950.png"/><Relationship Id="rId216" Type="http://schemas.openxmlformats.org/officeDocument/2006/relationships/customXml" Target="../ink/ink980.xml"/><Relationship Id="rId22" Type="http://schemas.openxmlformats.org/officeDocument/2006/relationships/customXml" Target="../ink/ink883.xml"/><Relationship Id="rId43" Type="http://schemas.openxmlformats.org/officeDocument/2006/relationships/image" Target="../media/image881.png"/><Relationship Id="rId64" Type="http://schemas.openxmlformats.org/officeDocument/2006/relationships/customXml" Target="../ink/ink904.xml"/><Relationship Id="rId118" Type="http://schemas.openxmlformats.org/officeDocument/2006/relationships/customXml" Target="../ink/ink931.xml"/><Relationship Id="rId139" Type="http://schemas.openxmlformats.org/officeDocument/2006/relationships/image" Target="../media/image929.png"/><Relationship Id="rId85" Type="http://schemas.openxmlformats.org/officeDocument/2006/relationships/image" Target="../media/image902.png"/><Relationship Id="rId150" Type="http://schemas.openxmlformats.org/officeDocument/2006/relationships/customXml" Target="../ink/ink947.xml"/><Relationship Id="rId171" Type="http://schemas.openxmlformats.org/officeDocument/2006/relationships/image" Target="../media/image945.png"/><Relationship Id="rId192" Type="http://schemas.openxmlformats.org/officeDocument/2006/relationships/customXml" Target="../ink/ink968.xml"/><Relationship Id="rId206" Type="http://schemas.openxmlformats.org/officeDocument/2006/relationships/customXml" Target="../ink/ink975.xml"/><Relationship Id="rId227" Type="http://schemas.openxmlformats.org/officeDocument/2006/relationships/image" Target="../media/image973.png"/><Relationship Id="rId12" Type="http://schemas.openxmlformats.org/officeDocument/2006/relationships/customXml" Target="../ink/ink878.xml"/><Relationship Id="rId33" Type="http://schemas.openxmlformats.org/officeDocument/2006/relationships/image" Target="../media/image876.png"/><Relationship Id="rId108" Type="http://schemas.openxmlformats.org/officeDocument/2006/relationships/customXml" Target="../ink/ink926.xml"/><Relationship Id="rId129" Type="http://schemas.openxmlformats.org/officeDocument/2006/relationships/image" Target="../media/image924.png"/><Relationship Id="rId54" Type="http://schemas.openxmlformats.org/officeDocument/2006/relationships/customXml" Target="../ink/ink899.xml"/><Relationship Id="rId75" Type="http://schemas.openxmlformats.org/officeDocument/2006/relationships/image" Target="../media/image897.png"/><Relationship Id="rId96" Type="http://schemas.openxmlformats.org/officeDocument/2006/relationships/customXml" Target="../ink/ink920.xml"/><Relationship Id="rId140" Type="http://schemas.openxmlformats.org/officeDocument/2006/relationships/customXml" Target="../ink/ink942.xml"/><Relationship Id="rId161" Type="http://schemas.openxmlformats.org/officeDocument/2006/relationships/image" Target="../media/image940.png"/><Relationship Id="rId182" Type="http://schemas.openxmlformats.org/officeDocument/2006/relationships/customXml" Target="../ink/ink963.xml"/><Relationship Id="rId217" Type="http://schemas.openxmlformats.org/officeDocument/2006/relationships/image" Target="../media/image968.png"/><Relationship Id="rId6" Type="http://schemas.openxmlformats.org/officeDocument/2006/relationships/customXml" Target="../ink/ink875.xml"/><Relationship Id="rId23" Type="http://schemas.openxmlformats.org/officeDocument/2006/relationships/image" Target="../media/image871.png"/><Relationship Id="rId119" Type="http://schemas.openxmlformats.org/officeDocument/2006/relationships/image" Target="../media/image919.png"/><Relationship Id="rId44" Type="http://schemas.openxmlformats.org/officeDocument/2006/relationships/customXml" Target="../ink/ink894.xml"/><Relationship Id="rId65" Type="http://schemas.openxmlformats.org/officeDocument/2006/relationships/image" Target="../media/image892.png"/><Relationship Id="rId86" Type="http://schemas.openxmlformats.org/officeDocument/2006/relationships/customXml" Target="../ink/ink915.xml"/><Relationship Id="rId130" Type="http://schemas.openxmlformats.org/officeDocument/2006/relationships/customXml" Target="../ink/ink937.xml"/><Relationship Id="rId151" Type="http://schemas.openxmlformats.org/officeDocument/2006/relationships/image" Target="../media/image935.png"/><Relationship Id="rId172" Type="http://schemas.openxmlformats.org/officeDocument/2006/relationships/customXml" Target="../ink/ink958.xml"/><Relationship Id="rId193" Type="http://schemas.openxmlformats.org/officeDocument/2006/relationships/image" Target="../media/image956.png"/><Relationship Id="rId207" Type="http://schemas.openxmlformats.org/officeDocument/2006/relationships/image" Target="../media/image963.png"/><Relationship Id="rId228" Type="http://schemas.openxmlformats.org/officeDocument/2006/relationships/customXml" Target="../ink/ink986.xml"/><Relationship Id="rId13" Type="http://schemas.openxmlformats.org/officeDocument/2006/relationships/image" Target="../media/image866.png"/><Relationship Id="rId109" Type="http://schemas.openxmlformats.org/officeDocument/2006/relationships/image" Target="../media/image914.png"/><Relationship Id="rId34" Type="http://schemas.openxmlformats.org/officeDocument/2006/relationships/customXml" Target="../ink/ink889.xml"/><Relationship Id="rId55" Type="http://schemas.openxmlformats.org/officeDocument/2006/relationships/image" Target="../media/image887.png"/><Relationship Id="rId76" Type="http://schemas.openxmlformats.org/officeDocument/2006/relationships/customXml" Target="../ink/ink910.xml"/><Relationship Id="rId97" Type="http://schemas.openxmlformats.org/officeDocument/2006/relationships/image" Target="../media/image908.png"/><Relationship Id="rId120" Type="http://schemas.openxmlformats.org/officeDocument/2006/relationships/customXml" Target="../ink/ink932.xml"/><Relationship Id="rId141" Type="http://schemas.openxmlformats.org/officeDocument/2006/relationships/image" Target="../media/image930.png"/><Relationship Id="rId7" Type="http://schemas.openxmlformats.org/officeDocument/2006/relationships/image" Target="../media/image863.png"/><Relationship Id="rId162" Type="http://schemas.openxmlformats.org/officeDocument/2006/relationships/customXml" Target="../ink/ink953.xml"/><Relationship Id="rId183" Type="http://schemas.openxmlformats.org/officeDocument/2006/relationships/image" Target="../media/image951.png"/><Relationship Id="rId218" Type="http://schemas.openxmlformats.org/officeDocument/2006/relationships/customXml" Target="../ink/ink981.xml"/><Relationship Id="rId24" Type="http://schemas.openxmlformats.org/officeDocument/2006/relationships/customXml" Target="../ink/ink884.xml"/><Relationship Id="rId45" Type="http://schemas.openxmlformats.org/officeDocument/2006/relationships/image" Target="../media/image882.png"/><Relationship Id="rId66" Type="http://schemas.openxmlformats.org/officeDocument/2006/relationships/customXml" Target="../ink/ink905.xml"/><Relationship Id="rId87" Type="http://schemas.openxmlformats.org/officeDocument/2006/relationships/image" Target="../media/image903.png"/><Relationship Id="rId110" Type="http://schemas.openxmlformats.org/officeDocument/2006/relationships/customXml" Target="../ink/ink927.xml"/><Relationship Id="rId131" Type="http://schemas.openxmlformats.org/officeDocument/2006/relationships/image" Target="../media/image925.png"/><Relationship Id="rId152" Type="http://schemas.openxmlformats.org/officeDocument/2006/relationships/customXml" Target="../ink/ink948.xml"/><Relationship Id="rId173" Type="http://schemas.openxmlformats.org/officeDocument/2006/relationships/image" Target="../media/image946.png"/><Relationship Id="rId194" Type="http://schemas.openxmlformats.org/officeDocument/2006/relationships/customXml" Target="../ink/ink969.xml"/><Relationship Id="rId208" Type="http://schemas.openxmlformats.org/officeDocument/2006/relationships/customXml" Target="../ink/ink976.xml"/><Relationship Id="rId229" Type="http://schemas.openxmlformats.org/officeDocument/2006/relationships/image" Target="../media/image974.png"/><Relationship Id="rId14" Type="http://schemas.openxmlformats.org/officeDocument/2006/relationships/customXml" Target="../ink/ink879.xml"/><Relationship Id="rId35" Type="http://schemas.openxmlformats.org/officeDocument/2006/relationships/image" Target="../media/image877.png"/><Relationship Id="rId56" Type="http://schemas.openxmlformats.org/officeDocument/2006/relationships/customXml" Target="../ink/ink900.xml"/><Relationship Id="rId77" Type="http://schemas.openxmlformats.org/officeDocument/2006/relationships/image" Target="../media/image898.png"/><Relationship Id="rId100" Type="http://schemas.openxmlformats.org/officeDocument/2006/relationships/customXml" Target="../ink/ink922.xml"/><Relationship Id="rId8" Type="http://schemas.openxmlformats.org/officeDocument/2006/relationships/customXml" Target="../ink/ink876.xml"/><Relationship Id="rId98" Type="http://schemas.openxmlformats.org/officeDocument/2006/relationships/customXml" Target="../ink/ink921.xml"/><Relationship Id="rId121" Type="http://schemas.openxmlformats.org/officeDocument/2006/relationships/image" Target="../media/image920.png"/><Relationship Id="rId142" Type="http://schemas.openxmlformats.org/officeDocument/2006/relationships/customXml" Target="../ink/ink943.xml"/><Relationship Id="rId163" Type="http://schemas.openxmlformats.org/officeDocument/2006/relationships/image" Target="../media/image941.png"/><Relationship Id="rId184" Type="http://schemas.openxmlformats.org/officeDocument/2006/relationships/customXml" Target="../ink/ink964.xml"/><Relationship Id="rId219" Type="http://schemas.openxmlformats.org/officeDocument/2006/relationships/image" Target="../media/image969.png"/><Relationship Id="rId230" Type="http://schemas.openxmlformats.org/officeDocument/2006/relationships/customXml" Target="../ink/ink987.xml"/><Relationship Id="rId25" Type="http://schemas.openxmlformats.org/officeDocument/2006/relationships/image" Target="../media/image872.png"/><Relationship Id="rId46" Type="http://schemas.openxmlformats.org/officeDocument/2006/relationships/customXml" Target="../ink/ink895.xml"/><Relationship Id="rId67" Type="http://schemas.openxmlformats.org/officeDocument/2006/relationships/image" Target="../media/image893.png"/><Relationship Id="rId20" Type="http://schemas.openxmlformats.org/officeDocument/2006/relationships/customXml" Target="../ink/ink882.xml"/><Relationship Id="rId41" Type="http://schemas.openxmlformats.org/officeDocument/2006/relationships/image" Target="../media/image880.png"/><Relationship Id="rId62" Type="http://schemas.openxmlformats.org/officeDocument/2006/relationships/customXml" Target="../ink/ink903.xml"/><Relationship Id="rId83" Type="http://schemas.openxmlformats.org/officeDocument/2006/relationships/image" Target="../media/image901.png"/><Relationship Id="rId88" Type="http://schemas.openxmlformats.org/officeDocument/2006/relationships/customXml" Target="../ink/ink916.xml"/><Relationship Id="rId111" Type="http://schemas.openxmlformats.org/officeDocument/2006/relationships/image" Target="../media/image915.png"/><Relationship Id="rId132" Type="http://schemas.openxmlformats.org/officeDocument/2006/relationships/customXml" Target="../ink/ink938.xml"/><Relationship Id="rId153" Type="http://schemas.openxmlformats.org/officeDocument/2006/relationships/image" Target="../media/image936.png"/><Relationship Id="rId174" Type="http://schemas.openxmlformats.org/officeDocument/2006/relationships/customXml" Target="../ink/ink959.xml"/><Relationship Id="rId179" Type="http://schemas.openxmlformats.org/officeDocument/2006/relationships/image" Target="../media/image949.png"/><Relationship Id="rId195" Type="http://schemas.openxmlformats.org/officeDocument/2006/relationships/image" Target="../media/image957.png"/><Relationship Id="rId209" Type="http://schemas.openxmlformats.org/officeDocument/2006/relationships/image" Target="../media/image964.png"/><Relationship Id="rId190" Type="http://schemas.openxmlformats.org/officeDocument/2006/relationships/customXml" Target="../ink/ink967.xml"/><Relationship Id="rId204" Type="http://schemas.openxmlformats.org/officeDocument/2006/relationships/customXml" Target="../ink/ink974.xml"/><Relationship Id="rId220" Type="http://schemas.openxmlformats.org/officeDocument/2006/relationships/customXml" Target="../ink/ink982.xml"/><Relationship Id="rId225" Type="http://schemas.openxmlformats.org/officeDocument/2006/relationships/image" Target="../media/image972.png"/><Relationship Id="rId15" Type="http://schemas.openxmlformats.org/officeDocument/2006/relationships/image" Target="../media/image867.png"/><Relationship Id="rId36" Type="http://schemas.openxmlformats.org/officeDocument/2006/relationships/customXml" Target="../ink/ink890.xml"/><Relationship Id="rId57" Type="http://schemas.openxmlformats.org/officeDocument/2006/relationships/image" Target="../media/image888.png"/><Relationship Id="rId106" Type="http://schemas.openxmlformats.org/officeDocument/2006/relationships/customXml" Target="../ink/ink925.xml"/><Relationship Id="rId127" Type="http://schemas.openxmlformats.org/officeDocument/2006/relationships/image" Target="../media/image923.png"/><Relationship Id="rId10" Type="http://schemas.openxmlformats.org/officeDocument/2006/relationships/customXml" Target="../ink/ink877.xml"/><Relationship Id="rId31" Type="http://schemas.openxmlformats.org/officeDocument/2006/relationships/image" Target="../media/image875.png"/><Relationship Id="rId52" Type="http://schemas.openxmlformats.org/officeDocument/2006/relationships/customXml" Target="../ink/ink898.xml"/><Relationship Id="rId73" Type="http://schemas.openxmlformats.org/officeDocument/2006/relationships/image" Target="../media/image896.png"/><Relationship Id="rId78" Type="http://schemas.openxmlformats.org/officeDocument/2006/relationships/customXml" Target="../ink/ink911.xml"/><Relationship Id="rId94" Type="http://schemas.openxmlformats.org/officeDocument/2006/relationships/customXml" Target="../ink/ink919.xml"/><Relationship Id="rId99" Type="http://schemas.openxmlformats.org/officeDocument/2006/relationships/image" Target="../media/image909.png"/><Relationship Id="rId101" Type="http://schemas.openxmlformats.org/officeDocument/2006/relationships/image" Target="../media/image910.png"/><Relationship Id="rId122" Type="http://schemas.openxmlformats.org/officeDocument/2006/relationships/customXml" Target="../ink/ink933.xml"/><Relationship Id="rId143" Type="http://schemas.openxmlformats.org/officeDocument/2006/relationships/image" Target="../media/image931.png"/><Relationship Id="rId148" Type="http://schemas.openxmlformats.org/officeDocument/2006/relationships/customXml" Target="../ink/ink946.xml"/><Relationship Id="rId164" Type="http://schemas.openxmlformats.org/officeDocument/2006/relationships/customXml" Target="../ink/ink954.xml"/><Relationship Id="rId169" Type="http://schemas.openxmlformats.org/officeDocument/2006/relationships/image" Target="../media/image944.png"/><Relationship Id="rId185" Type="http://schemas.openxmlformats.org/officeDocument/2006/relationships/image" Target="../media/image952.png"/><Relationship Id="rId4" Type="http://schemas.openxmlformats.org/officeDocument/2006/relationships/customXml" Target="../ink/ink874.xml"/><Relationship Id="rId9" Type="http://schemas.openxmlformats.org/officeDocument/2006/relationships/image" Target="../media/image864.png"/><Relationship Id="rId180" Type="http://schemas.openxmlformats.org/officeDocument/2006/relationships/customXml" Target="../ink/ink962.xml"/><Relationship Id="rId210" Type="http://schemas.openxmlformats.org/officeDocument/2006/relationships/customXml" Target="../ink/ink977.xml"/><Relationship Id="rId215" Type="http://schemas.openxmlformats.org/officeDocument/2006/relationships/image" Target="../media/image967.png"/><Relationship Id="rId26" Type="http://schemas.openxmlformats.org/officeDocument/2006/relationships/customXml" Target="../ink/ink885.xml"/><Relationship Id="rId231" Type="http://schemas.openxmlformats.org/officeDocument/2006/relationships/image" Target="../media/image975.png"/><Relationship Id="rId47" Type="http://schemas.openxmlformats.org/officeDocument/2006/relationships/image" Target="../media/image883.png"/><Relationship Id="rId68" Type="http://schemas.openxmlformats.org/officeDocument/2006/relationships/customXml" Target="../ink/ink906.xml"/><Relationship Id="rId89" Type="http://schemas.openxmlformats.org/officeDocument/2006/relationships/image" Target="../media/image904.png"/><Relationship Id="rId112" Type="http://schemas.openxmlformats.org/officeDocument/2006/relationships/customXml" Target="../ink/ink928.xml"/><Relationship Id="rId133" Type="http://schemas.openxmlformats.org/officeDocument/2006/relationships/image" Target="../media/image926.png"/><Relationship Id="rId154" Type="http://schemas.openxmlformats.org/officeDocument/2006/relationships/customXml" Target="../ink/ink949.xml"/><Relationship Id="rId175" Type="http://schemas.openxmlformats.org/officeDocument/2006/relationships/image" Target="../media/image947.png"/><Relationship Id="rId196" Type="http://schemas.openxmlformats.org/officeDocument/2006/relationships/customXml" Target="../ink/ink970.xml"/><Relationship Id="rId200" Type="http://schemas.openxmlformats.org/officeDocument/2006/relationships/customXml" Target="../ink/ink972.xml"/><Relationship Id="rId16" Type="http://schemas.openxmlformats.org/officeDocument/2006/relationships/customXml" Target="../ink/ink880.xml"/><Relationship Id="rId221" Type="http://schemas.openxmlformats.org/officeDocument/2006/relationships/image" Target="../media/image970.png"/><Relationship Id="rId37" Type="http://schemas.openxmlformats.org/officeDocument/2006/relationships/image" Target="../media/image878.png"/><Relationship Id="rId58" Type="http://schemas.openxmlformats.org/officeDocument/2006/relationships/customXml" Target="../ink/ink901.xml"/><Relationship Id="rId79" Type="http://schemas.openxmlformats.org/officeDocument/2006/relationships/image" Target="../media/image899.png"/><Relationship Id="rId102" Type="http://schemas.openxmlformats.org/officeDocument/2006/relationships/customXml" Target="../ink/ink923.xml"/><Relationship Id="rId123" Type="http://schemas.openxmlformats.org/officeDocument/2006/relationships/image" Target="../media/image921.png"/><Relationship Id="rId144" Type="http://schemas.openxmlformats.org/officeDocument/2006/relationships/customXml" Target="../ink/ink944.xml"/><Relationship Id="rId90" Type="http://schemas.openxmlformats.org/officeDocument/2006/relationships/customXml" Target="../ink/ink917.xml"/><Relationship Id="rId165" Type="http://schemas.openxmlformats.org/officeDocument/2006/relationships/image" Target="../media/image942.png"/><Relationship Id="rId186" Type="http://schemas.openxmlformats.org/officeDocument/2006/relationships/customXml" Target="../ink/ink965.xml"/><Relationship Id="rId211" Type="http://schemas.openxmlformats.org/officeDocument/2006/relationships/image" Target="../media/image965.png"/><Relationship Id="rId232" Type="http://schemas.openxmlformats.org/officeDocument/2006/relationships/customXml" Target="../ink/ink988.xml"/><Relationship Id="rId27" Type="http://schemas.openxmlformats.org/officeDocument/2006/relationships/image" Target="../media/image873.png"/><Relationship Id="rId48" Type="http://schemas.openxmlformats.org/officeDocument/2006/relationships/customXml" Target="../ink/ink896.xml"/><Relationship Id="rId69" Type="http://schemas.openxmlformats.org/officeDocument/2006/relationships/image" Target="../media/image894.png"/><Relationship Id="rId113" Type="http://schemas.openxmlformats.org/officeDocument/2006/relationships/image" Target="../media/image916.png"/><Relationship Id="rId134" Type="http://schemas.openxmlformats.org/officeDocument/2006/relationships/customXml" Target="../ink/ink939.xml"/><Relationship Id="rId80" Type="http://schemas.openxmlformats.org/officeDocument/2006/relationships/customXml" Target="../ink/ink912.xml"/><Relationship Id="rId155" Type="http://schemas.openxmlformats.org/officeDocument/2006/relationships/image" Target="../media/image937.png"/><Relationship Id="rId176" Type="http://schemas.openxmlformats.org/officeDocument/2006/relationships/customXml" Target="../ink/ink960.xml"/><Relationship Id="rId197" Type="http://schemas.openxmlformats.org/officeDocument/2006/relationships/image" Target="../media/image958.png"/><Relationship Id="rId201" Type="http://schemas.openxmlformats.org/officeDocument/2006/relationships/image" Target="../media/image960.png"/><Relationship Id="rId222" Type="http://schemas.openxmlformats.org/officeDocument/2006/relationships/customXml" Target="../ink/ink983.xml"/><Relationship Id="rId17" Type="http://schemas.openxmlformats.org/officeDocument/2006/relationships/image" Target="../media/image868.png"/><Relationship Id="rId38" Type="http://schemas.openxmlformats.org/officeDocument/2006/relationships/customXml" Target="../ink/ink891.xml"/><Relationship Id="rId59" Type="http://schemas.openxmlformats.org/officeDocument/2006/relationships/image" Target="../media/image889.png"/><Relationship Id="rId103" Type="http://schemas.openxmlformats.org/officeDocument/2006/relationships/image" Target="../media/image911.png"/><Relationship Id="rId124" Type="http://schemas.openxmlformats.org/officeDocument/2006/relationships/customXml" Target="../ink/ink934.xml"/><Relationship Id="rId70" Type="http://schemas.openxmlformats.org/officeDocument/2006/relationships/customXml" Target="../ink/ink907.xml"/><Relationship Id="rId91" Type="http://schemas.openxmlformats.org/officeDocument/2006/relationships/image" Target="../media/image905.png"/><Relationship Id="rId145" Type="http://schemas.openxmlformats.org/officeDocument/2006/relationships/image" Target="../media/image932.png"/><Relationship Id="rId166" Type="http://schemas.openxmlformats.org/officeDocument/2006/relationships/customXml" Target="../ink/ink955.xml"/><Relationship Id="rId187" Type="http://schemas.openxmlformats.org/officeDocument/2006/relationships/image" Target="../media/image953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978.xml"/><Relationship Id="rId233" Type="http://schemas.openxmlformats.org/officeDocument/2006/relationships/image" Target="../media/image976.png"/><Relationship Id="rId28" Type="http://schemas.openxmlformats.org/officeDocument/2006/relationships/customXml" Target="../ink/ink886.xml"/><Relationship Id="rId49" Type="http://schemas.openxmlformats.org/officeDocument/2006/relationships/image" Target="../media/image884.png"/><Relationship Id="rId114" Type="http://schemas.openxmlformats.org/officeDocument/2006/relationships/customXml" Target="../ink/ink929.xml"/><Relationship Id="rId60" Type="http://schemas.openxmlformats.org/officeDocument/2006/relationships/customXml" Target="../ink/ink902.xml"/><Relationship Id="rId81" Type="http://schemas.openxmlformats.org/officeDocument/2006/relationships/image" Target="../media/image900.png"/><Relationship Id="rId135" Type="http://schemas.openxmlformats.org/officeDocument/2006/relationships/image" Target="../media/image927.png"/><Relationship Id="rId156" Type="http://schemas.openxmlformats.org/officeDocument/2006/relationships/customXml" Target="../ink/ink950.xml"/><Relationship Id="rId177" Type="http://schemas.openxmlformats.org/officeDocument/2006/relationships/image" Target="../media/image948.png"/><Relationship Id="rId198" Type="http://schemas.openxmlformats.org/officeDocument/2006/relationships/customXml" Target="../ink/ink971.xml"/><Relationship Id="rId202" Type="http://schemas.openxmlformats.org/officeDocument/2006/relationships/customXml" Target="../ink/ink973.xml"/><Relationship Id="rId223" Type="http://schemas.openxmlformats.org/officeDocument/2006/relationships/image" Target="../media/image971.png"/><Relationship Id="rId18" Type="http://schemas.openxmlformats.org/officeDocument/2006/relationships/customXml" Target="../ink/ink881.xml"/><Relationship Id="rId39" Type="http://schemas.openxmlformats.org/officeDocument/2006/relationships/image" Target="../media/image879.png"/><Relationship Id="rId50" Type="http://schemas.openxmlformats.org/officeDocument/2006/relationships/customXml" Target="../ink/ink897.xml"/><Relationship Id="rId104" Type="http://schemas.openxmlformats.org/officeDocument/2006/relationships/customXml" Target="../ink/ink924.xml"/><Relationship Id="rId125" Type="http://schemas.openxmlformats.org/officeDocument/2006/relationships/image" Target="../media/image922.png"/><Relationship Id="rId146" Type="http://schemas.openxmlformats.org/officeDocument/2006/relationships/customXml" Target="../ink/ink945.xml"/><Relationship Id="rId167" Type="http://schemas.openxmlformats.org/officeDocument/2006/relationships/image" Target="../media/image943.png"/><Relationship Id="rId188" Type="http://schemas.openxmlformats.org/officeDocument/2006/relationships/customXml" Target="../ink/ink966.xml"/><Relationship Id="rId71" Type="http://schemas.openxmlformats.org/officeDocument/2006/relationships/image" Target="../media/image895.png"/><Relationship Id="rId92" Type="http://schemas.openxmlformats.org/officeDocument/2006/relationships/customXml" Target="../ink/ink918.xml"/><Relationship Id="rId213" Type="http://schemas.openxmlformats.org/officeDocument/2006/relationships/image" Target="../media/image966.png"/><Relationship Id="rId2" Type="http://schemas.openxmlformats.org/officeDocument/2006/relationships/customXml" Target="../ink/ink873.xml"/><Relationship Id="rId29" Type="http://schemas.openxmlformats.org/officeDocument/2006/relationships/image" Target="../media/image874.png"/><Relationship Id="rId40" Type="http://schemas.openxmlformats.org/officeDocument/2006/relationships/customXml" Target="../ink/ink892.xml"/><Relationship Id="rId115" Type="http://schemas.openxmlformats.org/officeDocument/2006/relationships/image" Target="../media/image917.png"/><Relationship Id="rId136" Type="http://schemas.openxmlformats.org/officeDocument/2006/relationships/customXml" Target="../ink/ink940.xml"/><Relationship Id="rId157" Type="http://schemas.openxmlformats.org/officeDocument/2006/relationships/image" Target="../media/image938.png"/><Relationship Id="rId178" Type="http://schemas.openxmlformats.org/officeDocument/2006/relationships/customXml" Target="../ink/ink961.xml"/><Relationship Id="rId61" Type="http://schemas.openxmlformats.org/officeDocument/2006/relationships/image" Target="../media/image890.png"/><Relationship Id="rId82" Type="http://schemas.openxmlformats.org/officeDocument/2006/relationships/customXml" Target="../ink/ink913.xml"/><Relationship Id="rId199" Type="http://schemas.openxmlformats.org/officeDocument/2006/relationships/image" Target="../media/image959.png"/><Relationship Id="rId203" Type="http://schemas.openxmlformats.org/officeDocument/2006/relationships/image" Target="../media/image961.png"/><Relationship Id="rId19" Type="http://schemas.openxmlformats.org/officeDocument/2006/relationships/image" Target="../media/image869.png"/><Relationship Id="rId224" Type="http://schemas.openxmlformats.org/officeDocument/2006/relationships/customXml" Target="../ink/ink984.xml"/><Relationship Id="rId30" Type="http://schemas.openxmlformats.org/officeDocument/2006/relationships/customXml" Target="../ink/ink887.xml"/><Relationship Id="rId105" Type="http://schemas.openxmlformats.org/officeDocument/2006/relationships/image" Target="../media/image912.png"/><Relationship Id="rId126" Type="http://schemas.openxmlformats.org/officeDocument/2006/relationships/customXml" Target="../ink/ink935.xml"/><Relationship Id="rId147" Type="http://schemas.openxmlformats.org/officeDocument/2006/relationships/image" Target="../media/image933.png"/><Relationship Id="rId168" Type="http://schemas.openxmlformats.org/officeDocument/2006/relationships/customXml" Target="../ink/ink956.xml"/><Relationship Id="rId51" Type="http://schemas.openxmlformats.org/officeDocument/2006/relationships/image" Target="../media/image885.png"/><Relationship Id="rId72" Type="http://schemas.openxmlformats.org/officeDocument/2006/relationships/customXml" Target="../ink/ink908.xml"/><Relationship Id="rId93" Type="http://schemas.openxmlformats.org/officeDocument/2006/relationships/image" Target="../media/image906.png"/><Relationship Id="rId189" Type="http://schemas.openxmlformats.org/officeDocument/2006/relationships/image" Target="../media/image954.png"/><Relationship Id="rId3" Type="http://schemas.openxmlformats.org/officeDocument/2006/relationships/image" Target="../media/image861.png"/><Relationship Id="rId214" Type="http://schemas.openxmlformats.org/officeDocument/2006/relationships/customXml" Target="../ink/ink979.xml"/><Relationship Id="rId116" Type="http://schemas.openxmlformats.org/officeDocument/2006/relationships/customXml" Target="../ink/ink930.xml"/><Relationship Id="rId137" Type="http://schemas.openxmlformats.org/officeDocument/2006/relationships/image" Target="../media/image928.png"/><Relationship Id="rId158" Type="http://schemas.openxmlformats.org/officeDocument/2006/relationships/customXml" Target="../ink/ink95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32.png"/><Relationship Id="rId21" Type="http://schemas.openxmlformats.org/officeDocument/2006/relationships/image" Target="../media/image985.png"/><Relationship Id="rId42" Type="http://schemas.openxmlformats.org/officeDocument/2006/relationships/customXml" Target="../ink/ink1009.xml"/><Relationship Id="rId63" Type="http://schemas.openxmlformats.org/officeDocument/2006/relationships/image" Target="../media/image1006.png"/><Relationship Id="rId84" Type="http://schemas.openxmlformats.org/officeDocument/2006/relationships/customXml" Target="../ink/ink1030.xml"/><Relationship Id="rId138" Type="http://schemas.openxmlformats.org/officeDocument/2006/relationships/customXml" Target="../ink/ink1057.xml"/><Relationship Id="rId159" Type="http://schemas.openxmlformats.org/officeDocument/2006/relationships/image" Target="../media/image1053.png"/><Relationship Id="rId170" Type="http://schemas.openxmlformats.org/officeDocument/2006/relationships/customXml" Target="../ink/ink1073.xml"/><Relationship Id="rId191" Type="http://schemas.openxmlformats.org/officeDocument/2006/relationships/image" Target="../media/image1069.png"/><Relationship Id="rId205" Type="http://schemas.openxmlformats.org/officeDocument/2006/relationships/image" Target="../media/image1076.png"/><Relationship Id="rId226" Type="http://schemas.openxmlformats.org/officeDocument/2006/relationships/customXml" Target="../ink/ink1101.xml"/><Relationship Id="rId107" Type="http://schemas.openxmlformats.org/officeDocument/2006/relationships/image" Target="../media/image1028.png"/><Relationship Id="rId11" Type="http://schemas.openxmlformats.org/officeDocument/2006/relationships/image" Target="../media/image980.png"/><Relationship Id="rId32" Type="http://schemas.openxmlformats.org/officeDocument/2006/relationships/customXml" Target="../ink/ink1004.xml"/><Relationship Id="rId53" Type="http://schemas.openxmlformats.org/officeDocument/2006/relationships/image" Target="../media/image1001.png"/><Relationship Id="rId74" Type="http://schemas.openxmlformats.org/officeDocument/2006/relationships/customXml" Target="../ink/ink1025.xml"/><Relationship Id="rId128" Type="http://schemas.openxmlformats.org/officeDocument/2006/relationships/customXml" Target="../ink/ink1052.xml"/><Relationship Id="rId149" Type="http://schemas.openxmlformats.org/officeDocument/2006/relationships/image" Target="../media/image1048.png"/><Relationship Id="rId5" Type="http://schemas.openxmlformats.org/officeDocument/2006/relationships/image" Target="../media/image977.png"/><Relationship Id="rId95" Type="http://schemas.openxmlformats.org/officeDocument/2006/relationships/image" Target="../media/image1022.png"/><Relationship Id="rId160" Type="http://schemas.openxmlformats.org/officeDocument/2006/relationships/customXml" Target="../ink/ink1068.xml"/><Relationship Id="rId181" Type="http://schemas.openxmlformats.org/officeDocument/2006/relationships/image" Target="../media/image1064.png"/><Relationship Id="rId216" Type="http://schemas.openxmlformats.org/officeDocument/2006/relationships/customXml" Target="../ink/ink1096.xml"/><Relationship Id="rId22" Type="http://schemas.openxmlformats.org/officeDocument/2006/relationships/customXml" Target="../ink/ink999.xml"/><Relationship Id="rId43" Type="http://schemas.openxmlformats.org/officeDocument/2006/relationships/image" Target="../media/image996.png"/><Relationship Id="rId64" Type="http://schemas.openxmlformats.org/officeDocument/2006/relationships/customXml" Target="../ink/ink1020.xml"/><Relationship Id="rId118" Type="http://schemas.openxmlformats.org/officeDocument/2006/relationships/customXml" Target="../ink/ink1047.xml"/><Relationship Id="rId139" Type="http://schemas.openxmlformats.org/officeDocument/2006/relationships/image" Target="../media/image1043.png"/><Relationship Id="rId85" Type="http://schemas.openxmlformats.org/officeDocument/2006/relationships/image" Target="../media/image1017.png"/><Relationship Id="rId150" Type="http://schemas.openxmlformats.org/officeDocument/2006/relationships/customXml" Target="../ink/ink1063.xml"/><Relationship Id="rId171" Type="http://schemas.openxmlformats.org/officeDocument/2006/relationships/image" Target="../media/image1059.png"/><Relationship Id="rId192" Type="http://schemas.openxmlformats.org/officeDocument/2006/relationships/customXml" Target="../ink/ink1084.xml"/><Relationship Id="rId206" Type="http://schemas.openxmlformats.org/officeDocument/2006/relationships/customXml" Target="../ink/ink1091.xml"/><Relationship Id="rId227" Type="http://schemas.openxmlformats.org/officeDocument/2006/relationships/image" Target="../media/image1087.png"/><Relationship Id="rId12" Type="http://schemas.openxmlformats.org/officeDocument/2006/relationships/customXml" Target="../ink/ink994.xml"/><Relationship Id="rId33" Type="http://schemas.openxmlformats.org/officeDocument/2006/relationships/image" Target="../media/image991.png"/><Relationship Id="rId108" Type="http://schemas.openxmlformats.org/officeDocument/2006/relationships/customXml" Target="../ink/ink1042.xml"/><Relationship Id="rId129" Type="http://schemas.openxmlformats.org/officeDocument/2006/relationships/image" Target="../media/image1038.png"/><Relationship Id="rId54" Type="http://schemas.openxmlformats.org/officeDocument/2006/relationships/customXml" Target="../ink/ink1015.xml"/><Relationship Id="rId75" Type="http://schemas.openxmlformats.org/officeDocument/2006/relationships/image" Target="../media/image1012.png"/><Relationship Id="rId96" Type="http://schemas.openxmlformats.org/officeDocument/2006/relationships/customXml" Target="../ink/ink1036.xml"/><Relationship Id="rId140" Type="http://schemas.openxmlformats.org/officeDocument/2006/relationships/customXml" Target="../ink/ink1058.xml"/><Relationship Id="rId161" Type="http://schemas.openxmlformats.org/officeDocument/2006/relationships/image" Target="../media/image1054.png"/><Relationship Id="rId182" Type="http://schemas.openxmlformats.org/officeDocument/2006/relationships/customXml" Target="../ink/ink1079.xml"/><Relationship Id="rId217" Type="http://schemas.openxmlformats.org/officeDocument/2006/relationships/image" Target="../media/image1082.png"/><Relationship Id="rId6" Type="http://schemas.openxmlformats.org/officeDocument/2006/relationships/customXml" Target="../ink/ink991.xml"/><Relationship Id="rId23" Type="http://schemas.openxmlformats.org/officeDocument/2006/relationships/image" Target="../media/image986.png"/><Relationship Id="rId119" Type="http://schemas.openxmlformats.org/officeDocument/2006/relationships/image" Target="../media/image1033.png"/><Relationship Id="rId44" Type="http://schemas.openxmlformats.org/officeDocument/2006/relationships/customXml" Target="../ink/ink1010.xml"/><Relationship Id="rId65" Type="http://schemas.openxmlformats.org/officeDocument/2006/relationships/image" Target="../media/image1007.png"/><Relationship Id="rId86" Type="http://schemas.openxmlformats.org/officeDocument/2006/relationships/customXml" Target="../ink/ink1031.xml"/><Relationship Id="rId130" Type="http://schemas.openxmlformats.org/officeDocument/2006/relationships/customXml" Target="../ink/ink1053.xml"/><Relationship Id="rId151" Type="http://schemas.openxmlformats.org/officeDocument/2006/relationships/image" Target="../media/image1049.png"/><Relationship Id="rId172" Type="http://schemas.openxmlformats.org/officeDocument/2006/relationships/customXml" Target="../ink/ink1074.xml"/><Relationship Id="rId193" Type="http://schemas.openxmlformats.org/officeDocument/2006/relationships/image" Target="../media/image1070.png"/><Relationship Id="rId207" Type="http://schemas.openxmlformats.org/officeDocument/2006/relationships/image" Target="../media/image1077.png"/><Relationship Id="rId228" Type="http://schemas.openxmlformats.org/officeDocument/2006/relationships/customXml" Target="../ink/ink1102.xml"/><Relationship Id="rId13" Type="http://schemas.openxmlformats.org/officeDocument/2006/relationships/image" Target="../media/image981.png"/><Relationship Id="rId109" Type="http://schemas.openxmlformats.org/officeDocument/2006/relationships/image" Target="../media/image1029.png"/><Relationship Id="rId34" Type="http://schemas.openxmlformats.org/officeDocument/2006/relationships/customXml" Target="../ink/ink1005.xml"/><Relationship Id="rId55" Type="http://schemas.openxmlformats.org/officeDocument/2006/relationships/image" Target="../media/image1002.png"/><Relationship Id="rId76" Type="http://schemas.openxmlformats.org/officeDocument/2006/relationships/customXml" Target="../ink/ink1026.xml"/><Relationship Id="rId97" Type="http://schemas.openxmlformats.org/officeDocument/2006/relationships/image" Target="../media/image1023.png"/><Relationship Id="rId120" Type="http://schemas.openxmlformats.org/officeDocument/2006/relationships/customXml" Target="../ink/ink1048.xml"/><Relationship Id="rId141" Type="http://schemas.openxmlformats.org/officeDocument/2006/relationships/image" Target="../media/image1044.png"/><Relationship Id="rId7" Type="http://schemas.openxmlformats.org/officeDocument/2006/relationships/image" Target="../media/image978.png"/><Relationship Id="rId162" Type="http://schemas.openxmlformats.org/officeDocument/2006/relationships/customXml" Target="../ink/ink1069.xml"/><Relationship Id="rId183" Type="http://schemas.openxmlformats.org/officeDocument/2006/relationships/image" Target="../media/image1065.png"/><Relationship Id="rId218" Type="http://schemas.openxmlformats.org/officeDocument/2006/relationships/customXml" Target="../ink/ink1097.xml"/><Relationship Id="rId24" Type="http://schemas.openxmlformats.org/officeDocument/2006/relationships/customXml" Target="../ink/ink1000.xml"/><Relationship Id="rId45" Type="http://schemas.openxmlformats.org/officeDocument/2006/relationships/image" Target="../media/image997.png"/><Relationship Id="rId66" Type="http://schemas.openxmlformats.org/officeDocument/2006/relationships/customXml" Target="../ink/ink1021.xml"/><Relationship Id="rId87" Type="http://schemas.openxmlformats.org/officeDocument/2006/relationships/image" Target="../media/image1018.png"/><Relationship Id="rId110" Type="http://schemas.openxmlformats.org/officeDocument/2006/relationships/customXml" Target="../ink/ink1043.xml"/><Relationship Id="rId131" Type="http://schemas.openxmlformats.org/officeDocument/2006/relationships/image" Target="../media/image1039.png"/><Relationship Id="rId152" Type="http://schemas.openxmlformats.org/officeDocument/2006/relationships/customXml" Target="../ink/ink1064.xml"/><Relationship Id="rId173" Type="http://schemas.openxmlformats.org/officeDocument/2006/relationships/image" Target="../media/image1060.png"/><Relationship Id="rId194" Type="http://schemas.openxmlformats.org/officeDocument/2006/relationships/customXml" Target="../ink/ink1085.xml"/><Relationship Id="rId208" Type="http://schemas.openxmlformats.org/officeDocument/2006/relationships/customXml" Target="../ink/ink1092.xml"/><Relationship Id="rId229" Type="http://schemas.openxmlformats.org/officeDocument/2006/relationships/image" Target="../media/image1088.png"/><Relationship Id="rId14" Type="http://schemas.openxmlformats.org/officeDocument/2006/relationships/customXml" Target="../ink/ink995.xml"/><Relationship Id="rId35" Type="http://schemas.openxmlformats.org/officeDocument/2006/relationships/image" Target="../media/image992.png"/><Relationship Id="rId56" Type="http://schemas.openxmlformats.org/officeDocument/2006/relationships/customXml" Target="../ink/ink1016.xml"/><Relationship Id="rId77" Type="http://schemas.openxmlformats.org/officeDocument/2006/relationships/image" Target="../media/image1013.png"/><Relationship Id="rId100" Type="http://schemas.openxmlformats.org/officeDocument/2006/relationships/customXml" Target="../ink/ink1038.xml"/><Relationship Id="rId8" Type="http://schemas.openxmlformats.org/officeDocument/2006/relationships/customXml" Target="../ink/ink992.xml"/><Relationship Id="rId98" Type="http://schemas.openxmlformats.org/officeDocument/2006/relationships/customXml" Target="../ink/ink1037.xml"/><Relationship Id="rId121" Type="http://schemas.openxmlformats.org/officeDocument/2006/relationships/image" Target="../media/image1034.png"/><Relationship Id="rId142" Type="http://schemas.openxmlformats.org/officeDocument/2006/relationships/customXml" Target="../ink/ink1059.xml"/><Relationship Id="rId163" Type="http://schemas.openxmlformats.org/officeDocument/2006/relationships/image" Target="../media/image1055.png"/><Relationship Id="rId184" Type="http://schemas.openxmlformats.org/officeDocument/2006/relationships/customXml" Target="../ink/ink1080.xml"/><Relationship Id="rId219" Type="http://schemas.openxmlformats.org/officeDocument/2006/relationships/image" Target="../media/image1083.png"/><Relationship Id="rId230" Type="http://schemas.openxmlformats.org/officeDocument/2006/relationships/customXml" Target="../ink/ink1103.xml"/><Relationship Id="rId25" Type="http://schemas.openxmlformats.org/officeDocument/2006/relationships/image" Target="../media/image987.png"/><Relationship Id="rId46" Type="http://schemas.openxmlformats.org/officeDocument/2006/relationships/customXml" Target="../ink/ink1011.xml"/><Relationship Id="rId67" Type="http://schemas.openxmlformats.org/officeDocument/2006/relationships/image" Target="../media/image1008.png"/><Relationship Id="rId116" Type="http://schemas.openxmlformats.org/officeDocument/2006/relationships/customXml" Target="../ink/ink1046.xml"/><Relationship Id="rId137" Type="http://schemas.openxmlformats.org/officeDocument/2006/relationships/image" Target="../media/image1042.png"/><Relationship Id="rId158" Type="http://schemas.openxmlformats.org/officeDocument/2006/relationships/customXml" Target="../ink/ink1067.xml"/><Relationship Id="rId20" Type="http://schemas.openxmlformats.org/officeDocument/2006/relationships/customXml" Target="../ink/ink998.xml"/><Relationship Id="rId41" Type="http://schemas.openxmlformats.org/officeDocument/2006/relationships/image" Target="../media/image995.png"/><Relationship Id="rId62" Type="http://schemas.openxmlformats.org/officeDocument/2006/relationships/customXml" Target="../ink/ink1019.xml"/><Relationship Id="rId83" Type="http://schemas.openxmlformats.org/officeDocument/2006/relationships/image" Target="../media/image1016.png"/><Relationship Id="rId88" Type="http://schemas.openxmlformats.org/officeDocument/2006/relationships/customXml" Target="../ink/ink1032.xml"/><Relationship Id="rId111" Type="http://schemas.openxmlformats.org/officeDocument/2006/relationships/image" Target="../media/image1030.png"/><Relationship Id="rId132" Type="http://schemas.openxmlformats.org/officeDocument/2006/relationships/customXml" Target="../ink/ink1054.xml"/><Relationship Id="rId153" Type="http://schemas.openxmlformats.org/officeDocument/2006/relationships/image" Target="../media/image1050.png"/><Relationship Id="rId174" Type="http://schemas.openxmlformats.org/officeDocument/2006/relationships/customXml" Target="../ink/ink1075.xml"/><Relationship Id="rId179" Type="http://schemas.openxmlformats.org/officeDocument/2006/relationships/image" Target="../media/image1063.png"/><Relationship Id="rId195" Type="http://schemas.openxmlformats.org/officeDocument/2006/relationships/image" Target="../media/image1071.png"/><Relationship Id="rId209" Type="http://schemas.openxmlformats.org/officeDocument/2006/relationships/image" Target="../media/image1078.png"/><Relationship Id="rId190" Type="http://schemas.openxmlformats.org/officeDocument/2006/relationships/customXml" Target="../ink/ink1083.xml"/><Relationship Id="rId204" Type="http://schemas.openxmlformats.org/officeDocument/2006/relationships/customXml" Target="../ink/ink1090.xml"/><Relationship Id="rId220" Type="http://schemas.openxmlformats.org/officeDocument/2006/relationships/customXml" Target="../ink/ink1098.xml"/><Relationship Id="rId225" Type="http://schemas.openxmlformats.org/officeDocument/2006/relationships/image" Target="../media/image1086.png"/><Relationship Id="rId15" Type="http://schemas.openxmlformats.org/officeDocument/2006/relationships/image" Target="../media/image982.png"/><Relationship Id="rId36" Type="http://schemas.openxmlformats.org/officeDocument/2006/relationships/customXml" Target="../ink/ink1006.xml"/><Relationship Id="rId57" Type="http://schemas.openxmlformats.org/officeDocument/2006/relationships/image" Target="../media/image1003.png"/><Relationship Id="rId106" Type="http://schemas.openxmlformats.org/officeDocument/2006/relationships/customXml" Target="../ink/ink1041.xml"/><Relationship Id="rId127" Type="http://schemas.openxmlformats.org/officeDocument/2006/relationships/image" Target="../media/image1037.png"/><Relationship Id="rId10" Type="http://schemas.openxmlformats.org/officeDocument/2006/relationships/customXml" Target="../ink/ink993.xml"/><Relationship Id="rId31" Type="http://schemas.openxmlformats.org/officeDocument/2006/relationships/image" Target="../media/image990.png"/><Relationship Id="rId52" Type="http://schemas.openxmlformats.org/officeDocument/2006/relationships/customXml" Target="../ink/ink1014.xml"/><Relationship Id="rId73" Type="http://schemas.openxmlformats.org/officeDocument/2006/relationships/image" Target="../media/image1011.png"/><Relationship Id="rId78" Type="http://schemas.openxmlformats.org/officeDocument/2006/relationships/customXml" Target="../ink/ink1027.xml"/><Relationship Id="rId94" Type="http://schemas.openxmlformats.org/officeDocument/2006/relationships/customXml" Target="../ink/ink1035.xml"/><Relationship Id="rId99" Type="http://schemas.openxmlformats.org/officeDocument/2006/relationships/image" Target="../media/image1024.png"/><Relationship Id="rId101" Type="http://schemas.openxmlformats.org/officeDocument/2006/relationships/image" Target="../media/image1025.png"/><Relationship Id="rId122" Type="http://schemas.openxmlformats.org/officeDocument/2006/relationships/customXml" Target="../ink/ink1049.xml"/><Relationship Id="rId143" Type="http://schemas.openxmlformats.org/officeDocument/2006/relationships/image" Target="../media/image1045.png"/><Relationship Id="rId148" Type="http://schemas.openxmlformats.org/officeDocument/2006/relationships/customXml" Target="../ink/ink1062.xml"/><Relationship Id="rId164" Type="http://schemas.openxmlformats.org/officeDocument/2006/relationships/customXml" Target="../ink/ink1070.xml"/><Relationship Id="rId169" Type="http://schemas.openxmlformats.org/officeDocument/2006/relationships/image" Target="../media/image1058.png"/><Relationship Id="rId185" Type="http://schemas.openxmlformats.org/officeDocument/2006/relationships/image" Target="../media/image1066.png"/><Relationship Id="rId4" Type="http://schemas.openxmlformats.org/officeDocument/2006/relationships/customXml" Target="../ink/ink990.xml"/><Relationship Id="rId9" Type="http://schemas.openxmlformats.org/officeDocument/2006/relationships/image" Target="../media/image979.png"/><Relationship Id="rId180" Type="http://schemas.openxmlformats.org/officeDocument/2006/relationships/customXml" Target="../ink/ink1078.xml"/><Relationship Id="rId210" Type="http://schemas.openxmlformats.org/officeDocument/2006/relationships/customXml" Target="../ink/ink1093.xml"/><Relationship Id="rId215" Type="http://schemas.openxmlformats.org/officeDocument/2006/relationships/image" Target="../media/image1081.png"/><Relationship Id="rId26" Type="http://schemas.openxmlformats.org/officeDocument/2006/relationships/customXml" Target="../ink/ink1001.xml"/><Relationship Id="rId231" Type="http://schemas.openxmlformats.org/officeDocument/2006/relationships/image" Target="../media/image1089.png"/><Relationship Id="rId47" Type="http://schemas.openxmlformats.org/officeDocument/2006/relationships/image" Target="../media/image998.png"/><Relationship Id="rId68" Type="http://schemas.openxmlformats.org/officeDocument/2006/relationships/customXml" Target="../ink/ink1022.xml"/><Relationship Id="rId89" Type="http://schemas.openxmlformats.org/officeDocument/2006/relationships/image" Target="../media/image1019.png"/><Relationship Id="rId112" Type="http://schemas.openxmlformats.org/officeDocument/2006/relationships/customXml" Target="../ink/ink1044.xml"/><Relationship Id="rId133" Type="http://schemas.openxmlformats.org/officeDocument/2006/relationships/image" Target="../media/image1040.png"/><Relationship Id="rId154" Type="http://schemas.openxmlformats.org/officeDocument/2006/relationships/customXml" Target="../ink/ink1065.xml"/><Relationship Id="rId175" Type="http://schemas.openxmlformats.org/officeDocument/2006/relationships/image" Target="../media/image1061.png"/><Relationship Id="rId196" Type="http://schemas.openxmlformats.org/officeDocument/2006/relationships/customXml" Target="../ink/ink1086.xml"/><Relationship Id="rId200" Type="http://schemas.openxmlformats.org/officeDocument/2006/relationships/customXml" Target="../ink/ink1088.xml"/><Relationship Id="rId16" Type="http://schemas.openxmlformats.org/officeDocument/2006/relationships/customXml" Target="../ink/ink996.xml"/><Relationship Id="rId221" Type="http://schemas.openxmlformats.org/officeDocument/2006/relationships/image" Target="../media/image1084.png"/><Relationship Id="rId37" Type="http://schemas.openxmlformats.org/officeDocument/2006/relationships/image" Target="../media/image993.png"/><Relationship Id="rId58" Type="http://schemas.openxmlformats.org/officeDocument/2006/relationships/customXml" Target="../ink/ink1017.xml"/><Relationship Id="rId79" Type="http://schemas.openxmlformats.org/officeDocument/2006/relationships/image" Target="../media/image1014.png"/><Relationship Id="rId102" Type="http://schemas.openxmlformats.org/officeDocument/2006/relationships/customXml" Target="../ink/ink1039.xml"/><Relationship Id="rId123" Type="http://schemas.openxmlformats.org/officeDocument/2006/relationships/image" Target="../media/image1035.png"/><Relationship Id="rId144" Type="http://schemas.openxmlformats.org/officeDocument/2006/relationships/customXml" Target="../ink/ink1060.xml"/><Relationship Id="rId90" Type="http://schemas.openxmlformats.org/officeDocument/2006/relationships/customXml" Target="../ink/ink1033.xml"/><Relationship Id="rId165" Type="http://schemas.openxmlformats.org/officeDocument/2006/relationships/image" Target="../media/image1056.png"/><Relationship Id="rId186" Type="http://schemas.openxmlformats.org/officeDocument/2006/relationships/customXml" Target="../ink/ink1081.xml"/><Relationship Id="rId211" Type="http://schemas.openxmlformats.org/officeDocument/2006/relationships/image" Target="../media/image1079.png"/><Relationship Id="rId27" Type="http://schemas.openxmlformats.org/officeDocument/2006/relationships/image" Target="../media/image988.png"/><Relationship Id="rId48" Type="http://schemas.openxmlformats.org/officeDocument/2006/relationships/customXml" Target="../ink/ink1012.xml"/><Relationship Id="rId69" Type="http://schemas.openxmlformats.org/officeDocument/2006/relationships/image" Target="../media/image1009.png"/><Relationship Id="rId113" Type="http://schemas.openxmlformats.org/officeDocument/2006/relationships/image" Target="../media/image1031.png"/><Relationship Id="rId134" Type="http://schemas.openxmlformats.org/officeDocument/2006/relationships/customXml" Target="../ink/ink1055.xml"/><Relationship Id="rId80" Type="http://schemas.openxmlformats.org/officeDocument/2006/relationships/customXml" Target="../ink/ink1028.xml"/><Relationship Id="rId155" Type="http://schemas.openxmlformats.org/officeDocument/2006/relationships/image" Target="../media/image1051.png"/><Relationship Id="rId176" Type="http://schemas.openxmlformats.org/officeDocument/2006/relationships/customXml" Target="../ink/ink1076.xml"/><Relationship Id="rId197" Type="http://schemas.openxmlformats.org/officeDocument/2006/relationships/image" Target="../media/image1072.png"/><Relationship Id="rId201" Type="http://schemas.openxmlformats.org/officeDocument/2006/relationships/image" Target="../media/image1074.png"/><Relationship Id="rId222" Type="http://schemas.openxmlformats.org/officeDocument/2006/relationships/customXml" Target="../ink/ink1099.xml"/><Relationship Id="rId17" Type="http://schemas.openxmlformats.org/officeDocument/2006/relationships/image" Target="../media/image983.png"/><Relationship Id="rId38" Type="http://schemas.openxmlformats.org/officeDocument/2006/relationships/customXml" Target="../ink/ink1007.xml"/><Relationship Id="rId59" Type="http://schemas.openxmlformats.org/officeDocument/2006/relationships/image" Target="../media/image1004.png"/><Relationship Id="rId103" Type="http://schemas.openxmlformats.org/officeDocument/2006/relationships/image" Target="../media/image1026.png"/><Relationship Id="rId124" Type="http://schemas.openxmlformats.org/officeDocument/2006/relationships/customXml" Target="../ink/ink1050.xml"/><Relationship Id="rId70" Type="http://schemas.openxmlformats.org/officeDocument/2006/relationships/customXml" Target="../ink/ink1023.xml"/><Relationship Id="rId91" Type="http://schemas.openxmlformats.org/officeDocument/2006/relationships/image" Target="../media/image1020.png"/><Relationship Id="rId145" Type="http://schemas.openxmlformats.org/officeDocument/2006/relationships/image" Target="../media/image1046.png"/><Relationship Id="rId166" Type="http://schemas.openxmlformats.org/officeDocument/2006/relationships/customXml" Target="../ink/ink1071.xml"/><Relationship Id="rId187" Type="http://schemas.openxmlformats.org/officeDocument/2006/relationships/image" Target="../media/image1067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1094.xml"/><Relationship Id="rId28" Type="http://schemas.openxmlformats.org/officeDocument/2006/relationships/customXml" Target="../ink/ink1002.xml"/><Relationship Id="rId49" Type="http://schemas.openxmlformats.org/officeDocument/2006/relationships/image" Target="../media/image999.png"/><Relationship Id="rId114" Type="http://schemas.openxmlformats.org/officeDocument/2006/relationships/customXml" Target="../ink/ink1045.xml"/><Relationship Id="rId60" Type="http://schemas.openxmlformats.org/officeDocument/2006/relationships/customXml" Target="../ink/ink1018.xml"/><Relationship Id="rId81" Type="http://schemas.openxmlformats.org/officeDocument/2006/relationships/image" Target="../media/image1015.png"/><Relationship Id="rId135" Type="http://schemas.openxmlformats.org/officeDocument/2006/relationships/image" Target="../media/image1041.png"/><Relationship Id="rId156" Type="http://schemas.openxmlformats.org/officeDocument/2006/relationships/customXml" Target="../ink/ink1066.xml"/><Relationship Id="rId177" Type="http://schemas.openxmlformats.org/officeDocument/2006/relationships/image" Target="../media/image1062.png"/><Relationship Id="rId198" Type="http://schemas.openxmlformats.org/officeDocument/2006/relationships/customXml" Target="../ink/ink1087.xml"/><Relationship Id="rId202" Type="http://schemas.openxmlformats.org/officeDocument/2006/relationships/customXml" Target="../ink/ink1089.xml"/><Relationship Id="rId223" Type="http://schemas.openxmlformats.org/officeDocument/2006/relationships/image" Target="../media/image1085.png"/><Relationship Id="rId18" Type="http://schemas.openxmlformats.org/officeDocument/2006/relationships/customXml" Target="../ink/ink997.xml"/><Relationship Id="rId39" Type="http://schemas.openxmlformats.org/officeDocument/2006/relationships/image" Target="../media/image994.png"/><Relationship Id="rId50" Type="http://schemas.openxmlformats.org/officeDocument/2006/relationships/customXml" Target="../ink/ink1013.xml"/><Relationship Id="rId104" Type="http://schemas.openxmlformats.org/officeDocument/2006/relationships/customXml" Target="../ink/ink1040.xml"/><Relationship Id="rId125" Type="http://schemas.openxmlformats.org/officeDocument/2006/relationships/image" Target="../media/image1036.png"/><Relationship Id="rId146" Type="http://schemas.openxmlformats.org/officeDocument/2006/relationships/customXml" Target="../ink/ink1061.xml"/><Relationship Id="rId167" Type="http://schemas.openxmlformats.org/officeDocument/2006/relationships/image" Target="../media/image1057.png"/><Relationship Id="rId188" Type="http://schemas.openxmlformats.org/officeDocument/2006/relationships/customXml" Target="../ink/ink1082.xml"/><Relationship Id="rId71" Type="http://schemas.openxmlformats.org/officeDocument/2006/relationships/image" Target="../media/image1010.png"/><Relationship Id="rId92" Type="http://schemas.openxmlformats.org/officeDocument/2006/relationships/customXml" Target="../ink/ink1034.xml"/><Relationship Id="rId213" Type="http://schemas.openxmlformats.org/officeDocument/2006/relationships/image" Target="../media/image1080.png"/><Relationship Id="rId2" Type="http://schemas.openxmlformats.org/officeDocument/2006/relationships/customXml" Target="../ink/ink989.xml"/><Relationship Id="rId29" Type="http://schemas.openxmlformats.org/officeDocument/2006/relationships/image" Target="../media/image989.png"/><Relationship Id="rId40" Type="http://schemas.openxmlformats.org/officeDocument/2006/relationships/customXml" Target="../ink/ink1008.xml"/><Relationship Id="rId115" Type="http://schemas.openxmlformats.org/officeDocument/2006/relationships/image" Target="../media/image90.png"/><Relationship Id="rId136" Type="http://schemas.openxmlformats.org/officeDocument/2006/relationships/customXml" Target="../ink/ink1056.xml"/><Relationship Id="rId157" Type="http://schemas.openxmlformats.org/officeDocument/2006/relationships/image" Target="../media/image1052.png"/><Relationship Id="rId178" Type="http://schemas.openxmlformats.org/officeDocument/2006/relationships/customXml" Target="../ink/ink1077.xml"/><Relationship Id="rId61" Type="http://schemas.openxmlformats.org/officeDocument/2006/relationships/image" Target="../media/image1005.png"/><Relationship Id="rId82" Type="http://schemas.openxmlformats.org/officeDocument/2006/relationships/customXml" Target="../ink/ink1029.xml"/><Relationship Id="rId199" Type="http://schemas.openxmlformats.org/officeDocument/2006/relationships/image" Target="../media/image1073.png"/><Relationship Id="rId203" Type="http://schemas.openxmlformats.org/officeDocument/2006/relationships/image" Target="../media/image1075.png"/><Relationship Id="rId19" Type="http://schemas.openxmlformats.org/officeDocument/2006/relationships/image" Target="../media/image984.png"/><Relationship Id="rId224" Type="http://schemas.openxmlformats.org/officeDocument/2006/relationships/customXml" Target="../ink/ink1100.xml"/><Relationship Id="rId30" Type="http://schemas.openxmlformats.org/officeDocument/2006/relationships/customXml" Target="../ink/ink1003.xml"/><Relationship Id="rId105" Type="http://schemas.openxmlformats.org/officeDocument/2006/relationships/image" Target="../media/image1027.png"/><Relationship Id="rId126" Type="http://schemas.openxmlformats.org/officeDocument/2006/relationships/customXml" Target="../ink/ink1051.xml"/><Relationship Id="rId147" Type="http://schemas.openxmlformats.org/officeDocument/2006/relationships/image" Target="../media/image1047.png"/><Relationship Id="rId168" Type="http://schemas.openxmlformats.org/officeDocument/2006/relationships/customXml" Target="../ink/ink1072.xml"/><Relationship Id="rId51" Type="http://schemas.openxmlformats.org/officeDocument/2006/relationships/image" Target="../media/image1000.png"/><Relationship Id="rId72" Type="http://schemas.openxmlformats.org/officeDocument/2006/relationships/customXml" Target="../ink/ink1024.xml"/><Relationship Id="rId93" Type="http://schemas.openxmlformats.org/officeDocument/2006/relationships/image" Target="../media/image1021.png"/><Relationship Id="rId189" Type="http://schemas.openxmlformats.org/officeDocument/2006/relationships/image" Target="../media/image1068.png"/><Relationship Id="rId3" Type="http://schemas.openxmlformats.org/officeDocument/2006/relationships/image" Target="../media/image115.png"/><Relationship Id="rId214" Type="http://schemas.openxmlformats.org/officeDocument/2006/relationships/customXml" Target="../ink/ink1095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90.png"/><Relationship Id="rId21" Type="http://schemas.openxmlformats.org/officeDocument/2006/relationships/customXml" Target="../ink/ink1113.xml"/><Relationship Id="rId42" Type="http://schemas.openxmlformats.org/officeDocument/2006/relationships/image" Target="../media/image6670.png"/><Relationship Id="rId47" Type="http://schemas.openxmlformats.org/officeDocument/2006/relationships/customXml" Target="../ink/ink1126.xml"/><Relationship Id="rId63" Type="http://schemas.openxmlformats.org/officeDocument/2006/relationships/customXml" Target="../ink/ink1134.xml"/><Relationship Id="rId68" Type="http://schemas.openxmlformats.org/officeDocument/2006/relationships/image" Target="../media/image109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540.png"/><Relationship Id="rId29" Type="http://schemas.openxmlformats.org/officeDocument/2006/relationships/customXml" Target="../ink/ink1117.xml"/><Relationship Id="rId11" Type="http://schemas.openxmlformats.org/officeDocument/2006/relationships/customXml" Target="../ink/ink1108.xml"/><Relationship Id="rId24" Type="http://schemas.openxmlformats.org/officeDocument/2006/relationships/image" Target="../media/image6580.png"/><Relationship Id="rId32" Type="http://schemas.openxmlformats.org/officeDocument/2006/relationships/image" Target="../media/image6620.png"/><Relationship Id="rId37" Type="http://schemas.openxmlformats.org/officeDocument/2006/relationships/customXml" Target="../ink/ink1121.xml"/><Relationship Id="rId40" Type="http://schemas.openxmlformats.org/officeDocument/2006/relationships/image" Target="../media/image6660.png"/><Relationship Id="rId45" Type="http://schemas.openxmlformats.org/officeDocument/2006/relationships/customXml" Target="../ink/ink1125.xml"/><Relationship Id="rId53" Type="http://schemas.openxmlformats.org/officeDocument/2006/relationships/customXml" Target="../ink/ink1129.xml"/><Relationship Id="rId58" Type="http://schemas.openxmlformats.org/officeDocument/2006/relationships/image" Target="../media/image1090.png"/><Relationship Id="rId66" Type="http://schemas.openxmlformats.org/officeDocument/2006/relationships/image" Target="../media/image1094.png"/><Relationship Id="rId74" Type="http://schemas.openxmlformats.org/officeDocument/2006/relationships/image" Target="../media/image1098.png"/><Relationship Id="rId5" Type="http://schemas.openxmlformats.org/officeDocument/2006/relationships/customXml" Target="../ink/ink1105.xml"/><Relationship Id="rId61" Type="http://schemas.openxmlformats.org/officeDocument/2006/relationships/customXml" Target="../ink/ink1133.xml"/><Relationship Id="rId19" Type="http://schemas.openxmlformats.org/officeDocument/2006/relationships/customXml" Target="../ink/ink1112.xml"/><Relationship Id="rId14" Type="http://schemas.openxmlformats.org/officeDocument/2006/relationships/image" Target="../media/image6530.png"/><Relationship Id="rId22" Type="http://schemas.openxmlformats.org/officeDocument/2006/relationships/image" Target="../media/image6570.png"/><Relationship Id="rId27" Type="http://schemas.openxmlformats.org/officeDocument/2006/relationships/customXml" Target="../ink/ink1116.xml"/><Relationship Id="rId30" Type="http://schemas.openxmlformats.org/officeDocument/2006/relationships/image" Target="../media/image6610.png"/><Relationship Id="rId35" Type="http://schemas.openxmlformats.org/officeDocument/2006/relationships/customXml" Target="../ink/ink1120.xml"/><Relationship Id="rId43" Type="http://schemas.openxmlformats.org/officeDocument/2006/relationships/customXml" Target="../ink/ink1124.xml"/><Relationship Id="rId48" Type="http://schemas.openxmlformats.org/officeDocument/2006/relationships/image" Target="../media/image6700.png"/><Relationship Id="rId56" Type="http://schemas.openxmlformats.org/officeDocument/2006/relationships/image" Target="../media/image6740.png"/><Relationship Id="rId64" Type="http://schemas.openxmlformats.org/officeDocument/2006/relationships/image" Target="../media/image1093.png"/><Relationship Id="rId69" Type="http://schemas.openxmlformats.org/officeDocument/2006/relationships/customXml" Target="../ink/ink1137.xml"/><Relationship Id="rId8" Type="http://schemas.openxmlformats.org/officeDocument/2006/relationships/image" Target="../media/image6500.png"/><Relationship Id="rId51" Type="http://schemas.openxmlformats.org/officeDocument/2006/relationships/customXml" Target="../ink/ink1128.xml"/><Relationship Id="rId72" Type="http://schemas.openxmlformats.org/officeDocument/2006/relationships/image" Target="../media/image1097.png"/><Relationship Id="rId3" Type="http://schemas.openxmlformats.org/officeDocument/2006/relationships/customXml" Target="../ink/ink1104.xml"/><Relationship Id="rId12" Type="http://schemas.openxmlformats.org/officeDocument/2006/relationships/image" Target="../media/image6520.png"/><Relationship Id="rId17" Type="http://schemas.openxmlformats.org/officeDocument/2006/relationships/customXml" Target="../ink/ink1111.xml"/><Relationship Id="rId25" Type="http://schemas.openxmlformats.org/officeDocument/2006/relationships/customXml" Target="../ink/ink1115.xml"/><Relationship Id="rId33" Type="http://schemas.openxmlformats.org/officeDocument/2006/relationships/customXml" Target="../ink/ink1119.xml"/><Relationship Id="rId38" Type="http://schemas.openxmlformats.org/officeDocument/2006/relationships/image" Target="../media/image6650.png"/><Relationship Id="rId46" Type="http://schemas.openxmlformats.org/officeDocument/2006/relationships/image" Target="../media/image6690.png"/><Relationship Id="rId59" Type="http://schemas.openxmlformats.org/officeDocument/2006/relationships/customXml" Target="../ink/ink1132.xml"/><Relationship Id="rId67" Type="http://schemas.openxmlformats.org/officeDocument/2006/relationships/customXml" Target="../ink/ink1136.xml"/><Relationship Id="rId20" Type="http://schemas.openxmlformats.org/officeDocument/2006/relationships/image" Target="../media/image6560.png"/><Relationship Id="rId41" Type="http://schemas.openxmlformats.org/officeDocument/2006/relationships/customXml" Target="../ink/ink1123.xml"/><Relationship Id="rId54" Type="http://schemas.openxmlformats.org/officeDocument/2006/relationships/image" Target="../media/image6730.png"/><Relationship Id="rId62" Type="http://schemas.openxmlformats.org/officeDocument/2006/relationships/image" Target="../media/image1092.png"/><Relationship Id="rId70" Type="http://schemas.openxmlformats.org/officeDocument/2006/relationships/image" Target="../media/image1096.png"/><Relationship Id="rId75" Type="http://schemas.openxmlformats.org/officeDocument/2006/relationships/customXml" Target="../ink/ink11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90.png"/><Relationship Id="rId15" Type="http://schemas.openxmlformats.org/officeDocument/2006/relationships/customXml" Target="../ink/ink1110.xml"/><Relationship Id="rId23" Type="http://schemas.openxmlformats.org/officeDocument/2006/relationships/customXml" Target="../ink/ink1114.xml"/><Relationship Id="rId28" Type="http://schemas.openxmlformats.org/officeDocument/2006/relationships/image" Target="../media/image6600.png"/><Relationship Id="rId36" Type="http://schemas.openxmlformats.org/officeDocument/2006/relationships/image" Target="../media/image6640.png"/><Relationship Id="rId49" Type="http://schemas.openxmlformats.org/officeDocument/2006/relationships/customXml" Target="../ink/ink1127.xml"/><Relationship Id="rId57" Type="http://schemas.openxmlformats.org/officeDocument/2006/relationships/customXml" Target="../ink/ink1131.xml"/><Relationship Id="rId10" Type="http://schemas.openxmlformats.org/officeDocument/2006/relationships/image" Target="../media/image6510.png"/><Relationship Id="rId31" Type="http://schemas.openxmlformats.org/officeDocument/2006/relationships/customXml" Target="../ink/ink1118.xml"/><Relationship Id="rId44" Type="http://schemas.openxmlformats.org/officeDocument/2006/relationships/image" Target="../media/image6680.png"/><Relationship Id="rId52" Type="http://schemas.openxmlformats.org/officeDocument/2006/relationships/image" Target="../media/image6720.png"/><Relationship Id="rId60" Type="http://schemas.openxmlformats.org/officeDocument/2006/relationships/image" Target="../media/image1091.png"/><Relationship Id="rId65" Type="http://schemas.openxmlformats.org/officeDocument/2006/relationships/customXml" Target="../ink/ink1135.xml"/><Relationship Id="rId73" Type="http://schemas.openxmlformats.org/officeDocument/2006/relationships/customXml" Target="../ink/ink1139.xml"/><Relationship Id="rId4" Type="http://schemas.openxmlformats.org/officeDocument/2006/relationships/image" Target="../media/image6480.png"/><Relationship Id="rId9" Type="http://schemas.openxmlformats.org/officeDocument/2006/relationships/customXml" Target="../ink/ink1107.xml"/><Relationship Id="rId13" Type="http://schemas.openxmlformats.org/officeDocument/2006/relationships/customXml" Target="../ink/ink1109.xml"/><Relationship Id="rId18" Type="http://schemas.openxmlformats.org/officeDocument/2006/relationships/image" Target="../media/image6550.png"/><Relationship Id="rId39" Type="http://schemas.openxmlformats.org/officeDocument/2006/relationships/customXml" Target="../ink/ink1122.xml"/><Relationship Id="rId34" Type="http://schemas.openxmlformats.org/officeDocument/2006/relationships/image" Target="../media/image6630.png"/><Relationship Id="rId50" Type="http://schemas.openxmlformats.org/officeDocument/2006/relationships/image" Target="../media/image6710.png"/><Relationship Id="rId55" Type="http://schemas.openxmlformats.org/officeDocument/2006/relationships/customXml" Target="../ink/ink1130.xml"/><Relationship Id="rId76" Type="http://schemas.openxmlformats.org/officeDocument/2006/relationships/image" Target="../media/image1099.png"/><Relationship Id="rId7" Type="http://schemas.openxmlformats.org/officeDocument/2006/relationships/customXml" Target="../ink/ink1106.xml"/><Relationship Id="rId71" Type="http://schemas.openxmlformats.org/officeDocument/2006/relationships/customXml" Target="../ink/ink11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customXml" Target="../ink/ink15.xml"/><Relationship Id="rId63" Type="http://schemas.openxmlformats.org/officeDocument/2006/relationships/customXml" Target="../ink/ink36.xml"/><Relationship Id="rId159" Type="http://schemas.openxmlformats.org/officeDocument/2006/relationships/customXml" Target="../ink/ink84.xml"/><Relationship Id="rId170" Type="http://schemas.openxmlformats.org/officeDocument/2006/relationships/image" Target="../media/image89.png"/><Relationship Id="rId226" Type="http://schemas.openxmlformats.org/officeDocument/2006/relationships/image" Target="../media/image117.png"/><Relationship Id="rId268" Type="http://schemas.openxmlformats.org/officeDocument/2006/relationships/image" Target="../media/image137.png"/><Relationship Id="rId11" Type="http://schemas.openxmlformats.org/officeDocument/2006/relationships/customXml" Target="../ink/ink10.xml"/><Relationship Id="rId32" Type="http://schemas.openxmlformats.org/officeDocument/2006/relationships/image" Target="../media/image20.png"/><Relationship Id="rId53" Type="http://schemas.openxmlformats.org/officeDocument/2006/relationships/customXml" Target="../ink/ink31.xml"/><Relationship Id="rId74" Type="http://schemas.openxmlformats.org/officeDocument/2006/relationships/image" Target="../media/image41.png"/><Relationship Id="rId128" Type="http://schemas.openxmlformats.org/officeDocument/2006/relationships/image" Target="../media/image68.png"/><Relationship Id="rId149" Type="http://schemas.openxmlformats.org/officeDocument/2006/relationships/customXml" Target="../ink/ink79.xml"/><Relationship Id="rId5" Type="http://schemas.openxmlformats.org/officeDocument/2006/relationships/customXml" Target="../ink/ink7.xml"/><Relationship Id="rId95" Type="http://schemas.openxmlformats.org/officeDocument/2006/relationships/customXml" Target="../ink/ink52.xml"/><Relationship Id="rId160" Type="http://schemas.openxmlformats.org/officeDocument/2006/relationships/image" Target="../media/image84.png"/><Relationship Id="rId181" Type="http://schemas.openxmlformats.org/officeDocument/2006/relationships/customXml" Target="../ink/ink95.xml"/><Relationship Id="rId216" Type="http://schemas.openxmlformats.org/officeDocument/2006/relationships/image" Target="../media/image112.png"/><Relationship Id="rId237" Type="http://schemas.openxmlformats.org/officeDocument/2006/relationships/customXml" Target="../ink/ink123.xml"/><Relationship Id="rId258" Type="http://schemas.openxmlformats.org/officeDocument/2006/relationships/image" Target="../media/image132.png"/><Relationship Id="rId22" Type="http://schemas.openxmlformats.org/officeDocument/2006/relationships/image" Target="../media/image15.png"/><Relationship Id="rId43" Type="http://schemas.openxmlformats.org/officeDocument/2006/relationships/customXml" Target="../ink/ink26.xml"/><Relationship Id="rId64" Type="http://schemas.openxmlformats.org/officeDocument/2006/relationships/image" Target="../media/image36.png"/><Relationship Id="rId118" Type="http://schemas.openxmlformats.org/officeDocument/2006/relationships/image" Target="../media/image63.png"/><Relationship Id="rId139" Type="http://schemas.openxmlformats.org/officeDocument/2006/relationships/customXml" Target="../ink/ink74.xml"/><Relationship Id="rId85" Type="http://schemas.openxmlformats.org/officeDocument/2006/relationships/customXml" Target="../ink/ink47.xml"/><Relationship Id="rId150" Type="http://schemas.openxmlformats.org/officeDocument/2006/relationships/image" Target="../media/image79.png"/><Relationship Id="rId171" Type="http://schemas.openxmlformats.org/officeDocument/2006/relationships/customXml" Target="../ink/ink90.xml"/><Relationship Id="rId192" Type="http://schemas.openxmlformats.org/officeDocument/2006/relationships/image" Target="../media/image100.png"/><Relationship Id="rId206" Type="http://schemas.openxmlformats.org/officeDocument/2006/relationships/image" Target="../media/image107.png"/><Relationship Id="rId227" Type="http://schemas.openxmlformats.org/officeDocument/2006/relationships/customXml" Target="../ink/ink118.xml"/><Relationship Id="rId248" Type="http://schemas.openxmlformats.org/officeDocument/2006/relationships/image" Target="../media/image127.png"/><Relationship Id="rId269" Type="http://schemas.openxmlformats.org/officeDocument/2006/relationships/customXml" Target="../ink/ink140.xml"/><Relationship Id="rId12" Type="http://schemas.openxmlformats.org/officeDocument/2006/relationships/image" Target="../media/image10.png"/><Relationship Id="rId33" Type="http://schemas.openxmlformats.org/officeDocument/2006/relationships/customXml" Target="../ink/ink21.xml"/><Relationship Id="rId108" Type="http://schemas.openxmlformats.org/officeDocument/2006/relationships/image" Target="../media/image58.png"/><Relationship Id="rId129" Type="http://schemas.openxmlformats.org/officeDocument/2006/relationships/customXml" Target="../ink/ink69.xml"/><Relationship Id="rId54" Type="http://schemas.openxmlformats.org/officeDocument/2006/relationships/image" Target="../media/image31.png"/><Relationship Id="rId75" Type="http://schemas.openxmlformats.org/officeDocument/2006/relationships/customXml" Target="../ink/ink42.xml"/><Relationship Id="rId96" Type="http://schemas.openxmlformats.org/officeDocument/2006/relationships/image" Target="../media/image52.png"/><Relationship Id="rId140" Type="http://schemas.openxmlformats.org/officeDocument/2006/relationships/image" Target="../media/image74.png"/><Relationship Id="rId161" Type="http://schemas.openxmlformats.org/officeDocument/2006/relationships/customXml" Target="../ink/ink85.xml"/><Relationship Id="rId182" Type="http://schemas.openxmlformats.org/officeDocument/2006/relationships/image" Target="../media/image95.png"/><Relationship Id="rId217" Type="http://schemas.openxmlformats.org/officeDocument/2006/relationships/customXml" Target="../ink/ink113.xml"/><Relationship Id="rId6" Type="http://schemas.openxmlformats.org/officeDocument/2006/relationships/image" Target="../media/image7.png"/><Relationship Id="rId238" Type="http://schemas.openxmlformats.org/officeDocument/2006/relationships/image" Target="../media/image123.png"/><Relationship Id="rId259" Type="http://schemas.openxmlformats.org/officeDocument/2006/relationships/customXml" Target="../ink/ink135.xml"/><Relationship Id="rId23" Type="http://schemas.openxmlformats.org/officeDocument/2006/relationships/customXml" Target="../ink/ink16.xml"/><Relationship Id="rId119" Type="http://schemas.openxmlformats.org/officeDocument/2006/relationships/customXml" Target="../ink/ink64.xml"/><Relationship Id="rId270" Type="http://schemas.openxmlformats.org/officeDocument/2006/relationships/image" Target="../media/image138.png"/><Relationship Id="rId44" Type="http://schemas.openxmlformats.org/officeDocument/2006/relationships/image" Target="../media/image26.png"/><Relationship Id="rId65" Type="http://schemas.openxmlformats.org/officeDocument/2006/relationships/customXml" Target="../ink/ink37.xml"/><Relationship Id="rId86" Type="http://schemas.openxmlformats.org/officeDocument/2006/relationships/image" Target="../media/image47.png"/><Relationship Id="rId130" Type="http://schemas.openxmlformats.org/officeDocument/2006/relationships/image" Target="../media/image69.png"/><Relationship Id="rId151" Type="http://schemas.openxmlformats.org/officeDocument/2006/relationships/customXml" Target="../ink/ink80.xml"/><Relationship Id="rId172" Type="http://schemas.openxmlformats.org/officeDocument/2006/relationships/image" Target="../media/image90.png"/><Relationship Id="rId193" Type="http://schemas.openxmlformats.org/officeDocument/2006/relationships/customXml" Target="../ink/ink101.xml"/><Relationship Id="rId207" Type="http://schemas.openxmlformats.org/officeDocument/2006/relationships/customXml" Target="../ink/ink108.xml"/><Relationship Id="rId228" Type="http://schemas.openxmlformats.org/officeDocument/2006/relationships/image" Target="../media/image118.png"/><Relationship Id="rId249" Type="http://schemas.openxmlformats.org/officeDocument/2006/relationships/customXml" Target="../ink/ink130.xml"/><Relationship Id="rId13" Type="http://schemas.openxmlformats.org/officeDocument/2006/relationships/customXml" Target="../ink/ink11.xml"/><Relationship Id="rId109" Type="http://schemas.openxmlformats.org/officeDocument/2006/relationships/customXml" Target="../ink/ink59.xml"/><Relationship Id="rId260" Type="http://schemas.openxmlformats.org/officeDocument/2006/relationships/image" Target="../media/image133.png"/><Relationship Id="rId34" Type="http://schemas.openxmlformats.org/officeDocument/2006/relationships/image" Target="../media/image21.png"/><Relationship Id="rId55" Type="http://schemas.openxmlformats.org/officeDocument/2006/relationships/customXml" Target="../ink/ink32.xml"/><Relationship Id="rId76" Type="http://schemas.openxmlformats.org/officeDocument/2006/relationships/image" Target="../media/image42.png"/><Relationship Id="rId97" Type="http://schemas.openxmlformats.org/officeDocument/2006/relationships/customXml" Target="../ink/ink53.xml"/><Relationship Id="rId120" Type="http://schemas.openxmlformats.org/officeDocument/2006/relationships/image" Target="../media/image64.png"/><Relationship Id="rId141" Type="http://schemas.openxmlformats.org/officeDocument/2006/relationships/customXml" Target="../ink/ink75.xml"/><Relationship Id="rId7" Type="http://schemas.openxmlformats.org/officeDocument/2006/relationships/customXml" Target="../ink/ink8.xml"/><Relationship Id="rId162" Type="http://schemas.openxmlformats.org/officeDocument/2006/relationships/image" Target="../media/image85.png"/><Relationship Id="rId183" Type="http://schemas.openxmlformats.org/officeDocument/2006/relationships/customXml" Target="../ink/ink96.xml"/><Relationship Id="rId218" Type="http://schemas.openxmlformats.org/officeDocument/2006/relationships/image" Target="../media/image113.png"/><Relationship Id="rId239" Type="http://schemas.openxmlformats.org/officeDocument/2006/relationships/customXml" Target="../ink/ink124.xml"/><Relationship Id="rId250" Type="http://schemas.openxmlformats.org/officeDocument/2006/relationships/image" Target="../media/image128.png"/><Relationship Id="rId271" Type="http://schemas.openxmlformats.org/officeDocument/2006/relationships/customXml" Target="../ink/ink141.xml"/><Relationship Id="rId24" Type="http://schemas.openxmlformats.org/officeDocument/2006/relationships/image" Target="../media/image16.png"/><Relationship Id="rId45" Type="http://schemas.openxmlformats.org/officeDocument/2006/relationships/customXml" Target="../ink/ink27.xml"/><Relationship Id="rId66" Type="http://schemas.openxmlformats.org/officeDocument/2006/relationships/image" Target="../media/image37.png"/><Relationship Id="rId87" Type="http://schemas.openxmlformats.org/officeDocument/2006/relationships/customXml" Target="../ink/ink48.xml"/><Relationship Id="rId110" Type="http://schemas.openxmlformats.org/officeDocument/2006/relationships/image" Target="../media/image59.png"/><Relationship Id="rId131" Type="http://schemas.openxmlformats.org/officeDocument/2006/relationships/customXml" Target="../ink/ink70.xml"/><Relationship Id="rId152" Type="http://schemas.openxmlformats.org/officeDocument/2006/relationships/image" Target="../media/image80.png"/><Relationship Id="rId173" Type="http://schemas.openxmlformats.org/officeDocument/2006/relationships/customXml" Target="../ink/ink91.xml"/><Relationship Id="rId194" Type="http://schemas.openxmlformats.org/officeDocument/2006/relationships/image" Target="../media/image101.png"/><Relationship Id="rId208" Type="http://schemas.openxmlformats.org/officeDocument/2006/relationships/image" Target="../media/image108.png"/><Relationship Id="rId229" Type="http://schemas.openxmlformats.org/officeDocument/2006/relationships/customXml" Target="../ink/ink119.xml"/><Relationship Id="rId240" Type="http://schemas.openxmlformats.org/officeDocument/2006/relationships/customXml" Target="../ink/ink125.xml"/><Relationship Id="rId261" Type="http://schemas.openxmlformats.org/officeDocument/2006/relationships/customXml" Target="../ink/ink136.xml"/><Relationship Id="rId14" Type="http://schemas.openxmlformats.org/officeDocument/2006/relationships/image" Target="../media/image11.png"/><Relationship Id="rId35" Type="http://schemas.openxmlformats.org/officeDocument/2006/relationships/customXml" Target="../ink/ink22.xml"/><Relationship Id="rId56" Type="http://schemas.openxmlformats.org/officeDocument/2006/relationships/image" Target="../media/image32.png"/><Relationship Id="rId77" Type="http://schemas.openxmlformats.org/officeDocument/2006/relationships/customXml" Target="../ink/ink43.xml"/><Relationship Id="rId100" Type="http://schemas.openxmlformats.org/officeDocument/2006/relationships/image" Target="../media/image54.png"/><Relationship Id="rId8" Type="http://schemas.openxmlformats.org/officeDocument/2006/relationships/image" Target="../media/image8.png"/><Relationship Id="rId98" Type="http://schemas.openxmlformats.org/officeDocument/2006/relationships/image" Target="../media/image53.png"/><Relationship Id="rId121" Type="http://schemas.openxmlformats.org/officeDocument/2006/relationships/customXml" Target="../ink/ink65.xml"/><Relationship Id="rId142" Type="http://schemas.openxmlformats.org/officeDocument/2006/relationships/image" Target="../media/image75.png"/><Relationship Id="rId163" Type="http://schemas.openxmlformats.org/officeDocument/2006/relationships/customXml" Target="../ink/ink86.xml"/><Relationship Id="rId184" Type="http://schemas.openxmlformats.org/officeDocument/2006/relationships/image" Target="../media/image96.png"/><Relationship Id="rId219" Type="http://schemas.openxmlformats.org/officeDocument/2006/relationships/customXml" Target="../ink/ink114.xml"/><Relationship Id="rId230" Type="http://schemas.openxmlformats.org/officeDocument/2006/relationships/image" Target="../media/image119.png"/><Relationship Id="rId251" Type="http://schemas.openxmlformats.org/officeDocument/2006/relationships/customXml" Target="../ink/ink131.xml"/><Relationship Id="rId25" Type="http://schemas.openxmlformats.org/officeDocument/2006/relationships/customXml" Target="../ink/ink17.xml"/><Relationship Id="rId46" Type="http://schemas.openxmlformats.org/officeDocument/2006/relationships/image" Target="../media/image27.png"/><Relationship Id="rId67" Type="http://schemas.openxmlformats.org/officeDocument/2006/relationships/customXml" Target="../ink/ink38.xml"/><Relationship Id="rId272" Type="http://schemas.openxmlformats.org/officeDocument/2006/relationships/image" Target="../media/image139.png"/><Relationship Id="rId88" Type="http://schemas.openxmlformats.org/officeDocument/2006/relationships/image" Target="../media/image48.png"/><Relationship Id="rId111" Type="http://schemas.openxmlformats.org/officeDocument/2006/relationships/customXml" Target="../ink/ink60.xml"/><Relationship Id="rId132" Type="http://schemas.openxmlformats.org/officeDocument/2006/relationships/image" Target="../media/image70.png"/><Relationship Id="rId153" Type="http://schemas.openxmlformats.org/officeDocument/2006/relationships/customXml" Target="../ink/ink81.xml"/><Relationship Id="rId174" Type="http://schemas.openxmlformats.org/officeDocument/2006/relationships/image" Target="../media/image91.png"/><Relationship Id="rId195" Type="http://schemas.openxmlformats.org/officeDocument/2006/relationships/customXml" Target="../ink/ink102.xml"/><Relationship Id="rId209" Type="http://schemas.openxmlformats.org/officeDocument/2006/relationships/customXml" Target="../ink/ink109.xml"/><Relationship Id="rId220" Type="http://schemas.openxmlformats.org/officeDocument/2006/relationships/image" Target="../media/image114.png"/><Relationship Id="rId241" Type="http://schemas.openxmlformats.org/officeDocument/2006/relationships/customXml" Target="../ink/ink126.xml"/><Relationship Id="rId15" Type="http://schemas.openxmlformats.org/officeDocument/2006/relationships/customXml" Target="../ink/ink12.xml"/><Relationship Id="rId36" Type="http://schemas.openxmlformats.org/officeDocument/2006/relationships/image" Target="../media/image22.png"/><Relationship Id="rId57" Type="http://schemas.openxmlformats.org/officeDocument/2006/relationships/customXml" Target="../ink/ink33.xml"/><Relationship Id="rId262" Type="http://schemas.openxmlformats.org/officeDocument/2006/relationships/image" Target="../media/image134.png"/><Relationship Id="rId78" Type="http://schemas.openxmlformats.org/officeDocument/2006/relationships/image" Target="../media/image43.png"/><Relationship Id="rId99" Type="http://schemas.openxmlformats.org/officeDocument/2006/relationships/customXml" Target="../ink/ink54.xml"/><Relationship Id="rId101" Type="http://schemas.openxmlformats.org/officeDocument/2006/relationships/customXml" Target="../ink/ink55.xml"/><Relationship Id="rId122" Type="http://schemas.openxmlformats.org/officeDocument/2006/relationships/image" Target="../media/image65.png"/><Relationship Id="rId143" Type="http://schemas.openxmlformats.org/officeDocument/2006/relationships/customXml" Target="../ink/ink76.xml"/><Relationship Id="rId164" Type="http://schemas.openxmlformats.org/officeDocument/2006/relationships/image" Target="../media/image86.png"/><Relationship Id="rId185" Type="http://schemas.openxmlformats.org/officeDocument/2006/relationships/customXml" Target="../ink/ink97.xml"/><Relationship Id="rId9" Type="http://schemas.openxmlformats.org/officeDocument/2006/relationships/customXml" Target="../ink/ink9.xml"/><Relationship Id="rId210" Type="http://schemas.openxmlformats.org/officeDocument/2006/relationships/image" Target="../media/image109.png"/><Relationship Id="rId26" Type="http://schemas.openxmlformats.org/officeDocument/2006/relationships/image" Target="../media/image17.png"/><Relationship Id="rId231" Type="http://schemas.openxmlformats.org/officeDocument/2006/relationships/customXml" Target="../ink/ink120.xml"/><Relationship Id="rId252" Type="http://schemas.openxmlformats.org/officeDocument/2006/relationships/image" Target="../media/image129.png"/><Relationship Id="rId47" Type="http://schemas.openxmlformats.org/officeDocument/2006/relationships/customXml" Target="../ink/ink28.xml"/><Relationship Id="rId68" Type="http://schemas.openxmlformats.org/officeDocument/2006/relationships/image" Target="../media/image38.png"/><Relationship Id="rId89" Type="http://schemas.openxmlformats.org/officeDocument/2006/relationships/customXml" Target="../ink/ink49.xml"/><Relationship Id="rId112" Type="http://schemas.openxmlformats.org/officeDocument/2006/relationships/image" Target="../media/image60.png"/><Relationship Id="rId133" Type="http://schemas.openxmlformats.org/officeDocument/2006/relationships/customXml" Target="../ink/ink71.xml"/><Relationship Id="rId154" Type="http://schemas.openxmlformats.org/officeDocument/2006/relationships/image" Target="../media/image81.png"/><Relationship Id="rId175" Type="http://schemas.openxmlformats.org/officeDocument/2006/relationships/customXml" Target="../ink/ink92.xml"/><Relationship Id="rId196" Type="http://schemas.openxmlformats.org/officeDocument/2006/relationships/image" Target="../media/image102.png"/><Relationship Id="rId200" Type="http://schemas.openxmlformats.org/officeDocument/2006/relationships/image" Target="../media/image104.png"/><Relationship Id="rId16" Type="http://schemas.openxmlformats.org/officeDocument/2006/relationships/image" Target="../media/image12.png"/><Relationship Id="rId221" Type="http://schemas.openxmlformats.org/officeDocument/2006/relationships/customXml" Target="../ink/ink115.xml"/><Relationship Id="rId242" Type="http://schemas.openxmlformats.org/officeDocument/2006/relationships/image" Target="../media/image124.png"/><Relationship Id="rId263" Type="http://schemas.openxmlformats.org/officeDocument/2006/relationships/customXml" Target="../ink/ink137.xml"/><Relationship Id="rId37" Type="http://schemas.openxmlformats.org/officeDocument/2006/relationships/customXml" Target="../ink/ink23.xml"/><Relationship Id="rId58" Type="http://schemas.openxmlformats.org/officeDocument/2006/relationships/image" Target="../media/image33.png"/><Relationship Id="rId79" Type="http://schemas.openxmlformats.org/officeDocument/2006/relationships/customXml" Target="../ink/ink44.xml"/><Relationship Id="rId102" Type="http://schemas.openxmlformats.org/officeDocument/2006/relationships/image" Target="../media/image55.png"/><Relationship Id="rId123" Type="http://schemas.openxmlformats.org/officeDocument/2006/relationships/customXml" Target="../ink/ink66.xml"/><Relationship Id="rId144" Type="http://schemas.openxmlformats.org/officeDocument/2006/relationships/image" Target="../media/image76.png"/><Relationship Id="rId90" Type="http://schemas.openxmlformats.org/officeDocument/2006/relationships/image" Target="../media/image49.png"/><Relationship Id="rId165" Type="http://schemas.openxmlformats.org/officeDocument/2006/relationships/customXml" Target="../ink/ink87.xml"/><Relationship Id="rId186" Type="http://schemas.openxmlformats.org/officeDocument/2006/relationships/image" Target="../media/image97.png"/><Relationship Id="rId211" Type="http://schemas.openxmlformats.org/officeDocument/2006/relationships/customXml" Target="../ink/ink110.xml"/><Relationship Id="rId232" Type="http://schemas.openxmlformats.org/officeDocument/2006/relationships/image" Target="../media/image120.png"/><Relationship Id="rId253" Type="http://schemas.openxmlformats.org/officeDocument/2006/relationships/customXml" Target="../ink/ink132.xml"/><Relationship Id="rId27" Type="http://schemas.openxmlformats.org/officeDocument/2006/relationships/customXml" Target="../ink/ink18.xml"/><Relationship Id="rId48" Type="http://schemas.openxmlformats.org/officeDocument/2006/relationships/image" Target="../media/image28.png"/><Relationship Id="rId69" Type="http://schemas.openxmlformats.org/officeDocument/2006/relationships/customXml" Target="../ink/ink39.xml"/><Relationship Id="rId113" Type="http://schemas.openxmlformats.org/officeDocument/2006/relationships/customXml" Target="../ink/ink61.xml"/><Relationship Id="rId134" Type="http://schemas.openxmlformats.org/officeDocument/2006/relationships/image" Target="../media/image71.png"/><Relationship Id="rId80" Type="http://schemas.openxmlformats.org/officeDocument/2006/relationships/image" Target="../media/image44.png"/><Relationship Id="rId155" Type="http://schemas.openxmlformats.org/officeDocument/2006/relationships/customXml" Target="../ink/ink82.xml"/><Relationship Id="rId176" Type="http://schemas.openxmlformats.org/officeDocument/2006/relationships/image" Target="../media/image92.png"/><Relationship Id="rId197" Type="http://schemas.openxmlformats.org/officeDocument/2006/relationships/customXml" Target="../ink/ink103.xml"/><Relationship Id="rId201" Type="http://schemas.openxmlformats.org/officeDocument/2006/relationships/customXml" Target="../ink/ink105.xml"/><Relationship Id="rId222" Type="http://schemas.openxmlformats.org/officeDocument/2006/relationships/image" Target="../media/image115.png"/><Relationship Id="rId243" Type="http://schemas.openxmlformats.org/officeDocument/2006/relationships/customXml" Target="../ink/ink127.xml"/><Relationship Id="rId264" Type="http://schemas.openxmlformats.org/officeDocument/2006/relationships/image" Target="../media/image135.png"/><Relationship Id="rId17" Type="http://schemas.openxmlformats.org/officeDocument/2006/relationships/customXml" Target="../ink/ink13.xml"/><Relationship Id="rId38" Type="http://schemas.openxmlformats.org/officeDocument/2006/relationships/image" Target="../media/image23.png"/><Relationship Id="rId59" Type="http://schemas.openxmlformats.org/officeDocument/2006/relationships/customXml" Target="../ink/ink34.xml"/><Relationship Id="rId103" Type="http://schemas.openxmlformats.org/officeDocument/2006/relationships/customXml" Target="../ink/ink56.xml"/><Relationship Id="rId124" Type="http://schemas.openxmlformats.org/officeDocument/2006/relationships/image" Target="../media/image66.png"/><Relationship Id="rId70" Type="http://schemas.openxmlformats.org/officeDocument/2006/relationships/image" Target="../media/image39.png"/><Relationship Id="rId91" Type="http://schemas.openxmlformats.org/officeDocument/2006/relationships/customXml" Target="../ink/ink50.xml"/><Relationship Id="rId145" Type="http://schemas.openxmlformats.org/officeDocument/2006/relationships/customXml" Target="../ink/ink77.xml"/><Relationship Id="rId166" Type="http://schemas.openxmlformats.org/officeDocument/2006/relationships/image" Target="../media/image87.png"/><Relationship Id="rId187" Type="http://schemas.openxmlformats.org/officeDocument/2006/relationships/customXml" Target="../ink/ink98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110.png"/><Relationship Id="rId233" Type="http://schemas.openxmlformats.org/officeDocument/2006/relationships/customXml" Target="../ink/ink121.xml"/><Relationship Id="rId254" Type="http://schemas.openxmlformats.org/officeDocument/2006/relationships/image" Target="../media/image130.png"/><Relationship Id="rId28" Type="http://schemas.openxmlformats.org/officeDocument/2006/relationships/image" Target="../media/image18.png"/><Relationship Id="rId49" Type="http://schemas.openxmlformats.org/officeDocument/2006/relationships/customXml" Target="../ink/ink29.xml"/><Relationship Id="rId114" Type="http://schemas.openxmlformats.org/officeDocument/2006/relationships/image" Target="../media/image61.png"/><Relationship Id="rId60" Type="http://schemas.openxmlformats.org/officeDocument/2006/relationships/image" Target="../media/image34.png"/><Relationship Id="rId81" Type="http://schemas.openxmlformats.org/officeDocument/2006/relationships/customXml" Target="../ink/ink45.xml"/><Relationship Id="rId135" Type="http://schemas.openxmlformats.org/officeDocument/2006/relationships/customXml" Target="../ink/ink72.xml"/><Relationship Id="rId156" Type="http://schemas.openxmlformats.org/officeDocument/2006/relationships/image" Target="../media/image82.png"/><Relationship Id="rId177" Type="http://schemas.openxmlformats.org/officeDocument/2006/relationships/customXml" Target="../ink/ink93.xml"/><Relationship Id="rId198" Type="http://schemas.openxmlformats.org/officeDocument/2006/relationships/image" Target="../media/image103.png"/><Relationship Id="rId202" Type="http://schemas.openxmlformats.org/officeDocument/2006/relationships/image" Target="../media/image105.png"/><Relationship Id="rId223" Type="http://schemas.openxmlformats.org/officeDocument/2006/relationships/customXml" Target="../ink/ink116.xml"/><Relationship Id="rId244" Type="http://schemas.openxmlformats.org/officeDocument/2006/relationships/image" Target="../media/image125.png"/><Relationship Id="rId18" Type="http://schemas.openxmlformats.org/officeDocument/2006/relationships/image" Target="../media/image13.png"/><Relationship Id="rId39" Type="http://schemas.openxmlformats.org/officeDocument/2006/relationships/customXml" Target="../ink/ink24.xml"/><Relationship Id="rId265" Type="http://schemas.openxmlformats.org/officeDocument/2006/relationships/customXml" Target="../ink/ink138.xml"/><Relationship Id="rId50" Type="http://schemas.openxmlformats.org/officeDocument/2006/relationships/image" Target="../media/image29.png"/><Relationship Id="rId104" Type="http://schemas.openxmlformats.org/officeDocument/2006/relationships/image" Target="../media/image56.png"/><Relationship Id="rId125" Type="http://schemas.openxmlformats.org/officeDocument/2006/relationships/customXml" Target="../ink/ink67.xml"/><Relationship Id="rId146" Type="http://schemas.openxmlformats.org/officeDocument/2006/relationships/image" Target="../media/image77.png"/><Relationship Id="rId167" Type="http://schemas.openxmlformats.org/officeDocument/2006/relationships/customXml" Target="../ink/ink88.xml"/><Relationship Id="rId188" Type="http://schemas.openxmlformats.org/officeDocument/2006/relationships/image" Target="../media/image98.png"/><Relationship Id="rId71" Type="http://schemas.openxmlformats.org/officeDocument/2006/relationships/customXml" Target="../ink/ink40.xml"/><Relationship Id="rId92" Type="http://schemas.openxmlformats.org/officeDocument/2006/relationships/image" Target="../media/image50.png"/><Relationship Id="rId213" Type="http://schemas.openxmlformats.org/officeDocument/2006/relationships/customXml" Target="../ink/ink111.xml"/><Relationship Id="rId234" Type="http://schemas.openxmlformats.org/officeDocument/2006/relationships/image" Target="../media/image121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9.xml"/><Relationship Id="rId255" Type="http://schemas.openxmlformats.org/officeDocument/2006/relationships/customXml" Target="../ink/ink133.xml"/><Relationship Id="rId40" Type="http://schemas.openxmlformats.org/officeDocument/2006/relationships/image" Target="../media/image24.png"/><Relationship Id="rId115" Type="http://schemas.openxmlformats.org/officeDocument/2006/relationships/customXml" Target="../ink/ink62.xml"/><Relationship Id="rId136" Type="http://schemas.openxmlformats.org/officeDocument/2006/relationships/image" Target="../media/image72.png"/><Relationship Id="rId157" Type="http://schemas.openxmlformats.org/officeDocument/2006/relationships/customXml" Target="../ink/ink83.xml"/><Relationship Id="rId178" Type="http://schemas.openxmlformats.org/officeDocument/2006/relationships/image" Target="../media/image93.png"/><Relationship Id="rId61" Type="http://schemas.openxmlformats.org/officeDocument/2006/relationships/customXml" Target="../ink/ink35.xml"/><Relationship Id="rId82" Type="http://schemas.openxmlformats.org/officeDocument/2006/relationships/image" Target="../media/image45.png"/><Relationship Id="rId199" Type="http://schemas.openxmlformats.org/officeDocument/2006/relationships/customXml" Target="../ink/ink104.xml"/><Relationship Id="rId203" Type="http://schemas.openxmlformats.org/officeDocument/2006/relationships/customXml" Target="../ink/ink106.xml"/><Relationship Id="rId19" Type="http://schemas.openxmlformats.org/officeDocument/2006/relationships/customXml" Target="../ink/ink14.xml"/><Relationship Id="rId224" Type="http://schemas.openxmlformats.org/officeDocument/2006/relationships/image" Target="../media/image116.png"/><Relationship Id="rId245" Type="http://schemas.openxmlformats.org/officeDocument/2006/relationships/customXml" Target="../ink/ink128.xml"/><Relationship Id="rId266" Type="http://schemas.openxmlformats.org/officeDocument/2006/relationships/image" Target="../media/image136.png"/><Relationship Id="rId30" Type="http://schemas.openxmlformats.org/officeDocument/2006/relationships/image" Target="../media/image19.png"/><Relationship Id="rId105" Type="http://schemas.openxmlformats.org/officeDocument/2006/relationships/customXml" Target="../ink/ink57.xml"/><Relationship Id="rId126" Type="http://schemas.openxmlformats.org/officeDocument/2006/relationships/image" Target="../media/image67.png"/><Relationship Id="rId147" Type="http://schemas.openxmlformats.org/officeDocument/2006/relationships/customXml" Target="../ink/ink78.xml"/><Relationship Id="rId168" Type="http://schemas.openxmlformats.org/officeDocument/2006/relationships/image" Target="../media/image88.png"/><Relationship Id="rId51" Type="http://schemas.openxmlformats.org/officeDocument/2006/relationships/customXml" Target="../ink/ink30.xml"/><Relationship Id="rId72" Type="http://schemas.openxmlformats.org/officeDocument/2006/relationships/image" Target="../media/image40.png"/><Relationship Id="rId93" Type="http://schemas.openxmlformats.org/officeDocument/2006/relationships/customXml" Target="../ink/ink51.xml"/><Relationship Id="rId189" Type="http://schemas.openxmlformats.org/officeDocument/2006/relationships/customXml" Target="../ink/ink99.xml"/><Relationship Id="rId3" Type="http://schemas.openxmlformats.org/officeDocument/2006/relationships/customXml" Target="../ink/ink6.xml"/><Relationship Id="rId214" Type="http://schemas.openxmlformats.org/officeDocument/2006/relationships/image" Target="../media/image111.png"/><Relationship Id="rId235" Type="http://schemas.openxmlformats.org/officeDocument/2006/relationships/customXml" Target="../ink/ink122.xml"/><Relationship Id="rId256" Type="http://schemas.openxmlformats.org/officeDocument/2006/relationships/image" Target="../media/image131.png"/><Relationship Id="rId116" Type="http://schemas.openxmlformats.org/officeDocument/2006/relationships/image" Target="../media/image62.png"/><Relationship Id="rId137" Type="http://schemas.openxmlformats.org/officeDocument/2006/relationships/customXml" Target="../ink/ink73.xml"/><Relationship Id="rId158" Type="http://schemas.openxmlformats.org/officeDocument/2006/relationships/image" Target="../media/image83.png"/><Relationship Id="rId20" Type="http://schemas.openxmlformats.org/officeDocument/2006/relationships/image" Target="../media/image14.png"/><Relationship Id="rId41" Type="http://schemas.openxmlformats.org/officeDocument/2006/relationships/customXml" Target="../ink/ink25.xml"/><Relationship Id="rId62" Type="http://schemas.openxmlformats.org/officeDocument/2006/relationships/image" Target="../media/image35.png"/><Relationship Id="rId83" Type="http://schemas.openxmlformats.org/officeDocument/2006/relationships/customXml" Target="../ink/ink46.xml"/><Relationship Id="rId179" Type="http://schemas.openxmlformats.org/officeDocument/2006/relationships/customXml" Target="../ink/ink94.xml"/><Relationship Id="rId190" Type="http://schemas.openxmlformats.org/officeDocument/2006/relationships/image" Target="../media/image99.png"/><Relationship Id="rId204" Type="http://schemas.openxmlformats.org/officeDocument/2006/relationships/image" Target="../media/image106.png"/><Relationship Id="rId225" Type="http://schemas.openxmlformats.org/officeDocument/2006/relationships/customXml" Target="../ink/ink117.xml"/><Relationship Id="rId246" Type="http://schemas.openxmlformats.org/officeDocument/2006/relationships/image" Target="../media/image126.png"/><Relationship Id="rId267" Type="http://schemas.openxmlformats.org/officeDocument/2006/relationships/customXml" Target="../ink/ink139.xml"/><Relationship Id="rId106" Type="http://schemas.openxmlformats.org/officeDocument/2006/relationships/image" Target="../media/image57.png"/><Relationship Id="rId127" Type="http://schemas.openxmlformats.org/officeDocument/2006/relationships/customXml" Target="../ink/ink68.xml"/><Relationship Id="rId10" Type="http://schemas.openxmlformats.org/officeDocument/2006/relationships/image" Target="../media/image9.png"/><Relationship Id="rId31" Type="http://schemas.openxmlformats.org/officeDocument/2006/relationships/customXml" Target="../ink/ink20.xml"/><Relationship Id="rId52" Type="http://schemas.openxmlformats.org/officeDocument/2006/relationships/image" Target="../media/image30.png"/><Relationship Id="rId73" Type="http://schemas.openxmlformats.org/officeDocument/2006/relationships/customXml" Target="../ink/ink41.xml"/><Relationship Id="rId94" Type="http://schemas.openxmlformats.org/officeDocument/2006/relationships/image" Target="../media/image51.png"/><Relationship Id="rId148" Type="http://schemas.openxmlformats.org/officeDocument/2006/relationships/image" Target="../media/image78.png"/><Relationship Id="rId169" Type="http://schemas.openxmlformats.org/officeDocument/2006/relationships/customXml" Target="../ink/ink89.xml"/><Relationship Id="rId4" Type="http://schemas.openxmlformats.org/officeDocument/2006/relationships/image" Target="../media/image6.png"/><Relationship Id="rId180" Type="http://schemas.openxmlformats.org/officeDocument/2006/relationships/image" Target="../media/image94.png"/><Relationship Id="rId215" Type="http://schemas.openxmlformats.org/officeDocument/2006/relationships/customXml" Target="../ink/ink112.xml"/><Relationship Id="rId236" Type="http://schemas.openxmlformats.org/officeDocument/2006/relationships/image" Target="../media/image122.png"/><Relationship Id="rId257" Type="http://schemas.openxmlformats.org/officeDocument/2006/relationships/customXml" Target="../ink/ink134.xml"/><Relationship Id="rId42" Type="http://schemas.openxmlformats.org/officeDocument/2006/relationships/image" Target="../media/image25.png"/><Relationship Id="rId84" Type="http://schemas.openxmlformats.org/officeDocument/2006/relationships/image" Target="../media/image46.png"/><Relationship Id="rId138" Type="http://schemas.openxmlformats.org/officeDocument/2006/relationships/image" Target="../media/image73.png"/><Relationship Id="rId191" Type="http://schemas.openxmlformats.org/officeDocument/2006/relationships/customXml" Target="../ink/ink100.xml"/><Relationship Id="rId205" Type="http://schemas.openxmlformats.org/officeDocument/2006/relationships/customXml" Target="../ink/ink107.xml"/><Relationship Id="rId247" Type="http://schemas.openxmlformats.org/officeDocument/2006/relationships/customXml" Target="../ink/ink129.xml"/><Relationship Id="rId107" Type="http://schemas.openxmlformats.org/officeDocument/2006/relationships/customXml" Target="../ink/ink5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0.png"/><Relationship Id="rId21" Type="http://schemas.openxmlformats.org/officeDocument/2006/relationships/image" Target="../media/image233.png"/><Relationship Id="rId42" Type="http://schemas.openxmlformats.org/officeDocument/2006/relationships/customXml" Target="../ink/ink162.xml"/><Relationship Id="rId63" Type="http://schemas.openxmlformats.org/officeDocument/2006/relationships/image" Target="../media/image254.png"/><Relationship Id="rId84" Type="http://schemas.openxmlformats.org/officeDocument/2006/relationships/customXml" Target="../ink/ink183.xml"/><Relationship Id="rId138" Type="http://schemas.openxmlformats.org/officeDocument/2006/relationships/customXml" Target="../ink/ink210.xml"/><Relationship Id="rId159" Type="http://schemas.openxmlformats.org/officeDocument/2006/relationships/image" Target="../media/image301.png"/><Relationship Id="rId170" Type="http://schemas.openxmlformats.org/officeDocument/2006/relationships/customXml" Target="../ink/ink226.xml"/><Relationship Id="rId191" Type="http://schemas.openxmlformats.org/officeDocument/2006/relationships/image" Target="../media/image317.png"/><Relationship Id="rId205" Type="http://schemas.openxmlformats.org/officeDocument/2006/relationships/image" Target="../media/image324.png"/><Relationship Id="rId226" Type="http://schemas.openxmlformats.org/officeDocument/2006/relationships/customXml" Target="../ink/ink254.xml"/><Relationship Id="rId107" Type="http://schemas.openxmlformats.org/officeDocument/2006/relationships/image" Target="../media/image275.png"/><Relationship Id="rId11" Type="http://schemas.openxmlformats.org/officeDocument/2006/relationships/image" Target="../media/image228.png"/><Relationship Id="rId32" Type="http://schemas.openxmlformats.org/officeDocument/2006/relationships/customXml" Target="../ink/ink157.xml"/><Relationship Id="rId53" Type="http://schemas.openxmlformats.org/officeDocument/2006/relationships/image" Target="../media/image249.png"/><Relationship Id="rId74" Type="http://schemas.openxmlformats.org/officeDocument/2006/relationships/customXml" Target="../ink/ink178.xml"/><Relationship Id="rId128" Type="http://schemas.openxmlformats.org/officeDocument/2006/relationships/customXml" Target="../ink/ink205.xml"/><Relationship Id="rId149" Type="http://schemas.openxmlformats.org/officeDocument/2006/relationships/image" Target="../media/image296.png"/><Relationship Id="rId5" Type="http://schemas.openxmlformats.org/officeDocument/2006/relationships/image" Target="../media/image225.png"/><Relationship Id="rId95" Type="http://schemas.openxmlformats.org/officeDocument/2006/relationships/image" Target="../media/image270.png"/><Relationship Id="rId160" Type="http://schemas.openxmlformats.org/officeDocument/2006/relationships/customXml" Target="../ink/ink221.xml"/><Relationship Id="rId181" Type="http://schemas.openxmlformats.org/officeDocument/2006/relationships/image" Target="../media/image312.png"/><Relationship Id="rId216" Type="http://schemas.openxmlformats.org/officeDocument/2006/relationships/customXml" Target="../ink/ink249.xml"/><Relationship Id="rId237" Type="http://schemas.openxmlformats.org/officeDocument/2006/relationships/image" Target="../media/image340.png"/><Relationship Id="rId22" Type="http://schemas.openxmlformats.org/officeDocument/2006/relationships/customXml" Target="../ink/ink152.xml"/><Relationship Id="rId43" Type="http://schemas.openxmlformats.org/officeDocument/2006/relationships/image" Target="../media/image244.png"/><Relationship Id="rId64" Type="http://schemas.openxmlformats.org/officeDocument/2006/relationships/customXml" Target="../ink/ink173.xml"/><Relationship Id="rId118" Type="http://schemas.openxmlformats.org/officeDocument/2006/relationships/customXml" Target="../ink/ink200.xml"/><Relationship Id="rId139" Type="http://schemas.openxmlformats.org/officeDocument/2006/relationships/image" Target="../media/image291.png"/><Relationship Id="rId85" Type="http://schemas.openxmlformats.org/officeDocument/2006/relationships/image" Target="../media/image265.png"/><Relationship Id="rId150" Type="http://schemas.openxmlformats.org/officeDocument/2006/relationships/customXml" Target="../ink/ink216.xml"/><Relationship Id="rId171" Type="http://schemas.openxmlformats.org/officeDocument/2006/relationships/image" Target="../media/image307.png"/><Relationship Id="rId192" Type="http://schemas.openxmlformats.org/officeDocument/2006/relationships/customXml" Target="../ink/ink237.xml"/><Relationship Id="rId206" Type="http://schemas.openxmlformats.org/officeDocument/2006/relationships/customXml" Target="../ink/ink244.xml"/><Relationship Id="rId227" Type="http://schemas.openxmlformats.org/officeDocument/2006/relationships/image" Target="../media/image335.png"/><Relationship Id="rId12" Type="http://schemas.openxmlformats.org/officeDocument/2006/relationships/customXml" Target="../ink/ink147.xml"/><Relationship Id="rId33" Type="http://schemas.openxmlformats.org/officeDocument/2006/relationships/image" Target="../media/image239.png"/><Relationship Id="rId108" Type="http://schemas.openxmlformats.org/officeDocument/2006/relationships/customXml" Target="../ink/ink195.xml"/><Relationship Id="rId129" Type="http://schemas.openxmlformats.org/officeDocument/2006/relationships/image" Target="../media/image286.png"/><Relationship Id="rId54" Type="http://schemas.openxmlformats.org/officeDocument/2006/relationships/customXml" Target="../ink/ink168.xml"/><Relationship Id="rId75" Type="http://schemas.openxmlformats.org/officeDocument/2006/relationships/image" Target="../media/image260.png"/><Relationship Id="rId96" Type="http://schemas.openxmlformats.org/officeDocument/2006/relationships/customXml" Target="../ink/ink189.xml"/><Relationship Id="rId140" Type="http://schemas.openxmlformats.org/officeDocument/2006/relationships/customXml" Target="../ink/ink211.xml"/><Relationship Id="rId161" Type="http://schemas.openxmlformats.org/officeDocument/2006/relationships/image" Target="../media/image302.png"/><Relationship Id="rId182" Type="http://schemas.openxmlformats.org/officeDocument/2006/relationships/customXml" Target="../ink/ink232.xml"/><Relationship Id="rId217" Type="http://schemas.openxmlformats.org/officeDocument/2006/relationships/image" Target="../media/image330.png"/><Relationship Id="rId6" Type="http://schemas.openxmlformats.org/officeDocument/2006/relationships/customXml" Target="../ink/ink144.xml"/><Relationship Id="rId238" Type="http://schemas.openxmlformats.org/officeDocument/2006/relationships/customXml" Target="../ink/ink260.xml"/><Relationship Id="rId23" Type="http://schemas.openxmlformats.org/officeDocument/2006/relationships/image" Target="../media/image234.png"/><Relationship Id="rId119" Type="http://schemas.openxmlformats.org/officeDocument/2006/relationships/image" Target="../media/image281.png"/><Relationship Id="rId44" Type="http://schemas.openxmlformats.org/officeDocument/2006/relationships/customXml" Target="../ink/ink163.xml"/><Relationship Id="rId65" Type="http://schemas.openxmlformats.org/officeDocument/2006/relationships/image" Target="../media/image255.png"/><Relationship Id="rId86" Type="http://schemas.openxmlformats.org/officeDocument/2006/relationships/customXml" Target="../ink/ink184.xml"/><Relationship Id="rId130" Type="http://schemas.openxmlformats.org/officeDocument/2006/relationships/customXml" Target="../ink/ink206.xml"/><Relationship Id="rId151" Type="http://schemas.openxmlformats.org/officeDocument/2006/relationships/image" Target="../media/image297.png"/><Relationship Id="rId172" Type="http://schemas.openxmlformats.org/officeDocument/2006/relationships/customXml" Target="../ink/ink227.xml"/><Relationship Id="rId193" Type="http://schemas.openxmlformats.org/officeDocument/2006/relationships/image" Target="../media/image318.png"/><Relationship Id="rId207" Type="http://schemas.openxmlformats.org/officeDocument/2006/relationships/image" Target="../media/image325.png"/><Relationship Id="rId228" Type="http://schemas.openxmlformats.org/officeDocument/2006/relationships/customXml" Target="../ink/ink255.xml"/><Relationship Id="rId13" Type="http://schemas.openxmlformats.org/officeDocument/2006/relationships/image" Target="../media/image229.png"/><Relationship Id="rId109" Type="http://schemas.openxmlformats.org/officeDocument/2006/relationships/image" Target="../media/image276.png"/><Relationship Id="rId34" Type="http://schemas.openxmlformats.org/officeDocument/2006/relationships/customXml" Target="../ink/ink158.xml"/><Relationship Id="rId55" Type="http://schemas.openxmlformats.org/officeDocument/2006/relationships/image" Target="../media/image250.png"/><Relationship Id="rId76" Type="http://schemas.openxmlformats.org/officeDocument/2006/relationships/customXml" Target="../ink/ink179.xml"/><Relationship Id="rId97" Type="http://schemas.openxmlformats.org/officeDocument/2006/relationships/image" Target="../media/image271.png"/><Relationship Id="rId120" Type="http://schemas.openxmlformats.org/officeDocument/2006/relationships/customXml" Target="../ink/ink201.xml"/><Relationship Id="rId141" Type="http://schemas.openxmlformats.org/officeDocument/2006/relationships/image" Target="../media/image292.png"/><Relationship Id="rId7" Type="http://schemas.openxmlformats.org/officeDocument/2006/relationships/image" Target="../media/image226.png"/><Relationship Id="rId162" Type="http://schemas.openxmlformats.org/officeDocument/2006/relationships/customXml" Target="../ink/ink222.xml"/><Relationship Id="rId183" Type="http://schemas.openxmlformats.org/officeDocument/2006/relationships/image" Target="../media/image313.png"/><Relationship Id="rId218" Type="http://schemas.openxmlformats.org/officeDocument/2006/relationships/customXml" Target="../ink/ink250.xml"/><Relationship Id="rId239" Type="http://schemas.openxmlformats.org/officeDocument/2006/relationships/image" Target="../media/image341.png"/><Relationship Id="rId24" Type="http://schemas.openxmlformats.org/officeDocument/2006/relationships/customXml" Target="../ink/ink153.xml"/><Relationship Id="rId45" Type="http://schemas.openxmlformats.org/officeDocument/2006/relationships/image" Target="../media/image245.png"/><Relationship Id="rId66" Type="http://schemas.openxmlformats.org/officeDocument/2006/relationships/customXml" Target="../ink/ink174.xml"/><Relationship Id="rId87" Type="http://schemas.openxmlformats.org/officeDocument/2006/relationships/image" Target="../media/image266.png"/><Relationship Id="rId110" Type="http://schemas.openxmlformats.org/officeDocument/2006/relationships/customXml" Target="../ink/ink196.xml"/><Relationship Id="rId131" Type="http://schemas.openxmlformats.org/officeDocument/2006/relationships/image" Target="../media/image287.png"/><Relationship Id="rId152" Type="http://schemas.openxmlformats.org/officeDocument/2006/relationships/customXml" Target="../ink/ink217.xml"/><Relationship Id="rId173" Type="http://schemas.openxmlformats.org/officeDocument/2006/relationships/image" Target="../media/image308.png"/><Relationship Id="rId194" Type="http://schemas.openxmlformats.org/officeDocument/2006/relationships/customXml" Target="../ink/ink238.xml"/><Relationship Id="rId208" Type="http://schemas.openxmlformats.org/officeDocument/2006/relationships/customXml" Target="../ink/ink245.xml"/><Relationship Id="rId229" Type="http://schemas.openxmlformats.org/officeDocument/2006/relationships/image" Target="../media/image336.png"/><Relationship Id="rId240" Type="http://schemas.openxmlformats.org/officeDocument/2006/relationships/customXml" Target="../ink/ink261.xml"/><Relationship Id="rId14" Type="http://schemas.openxmlformats.org/officeDocument/2006/relationships/customXml" Target="../ink/ink148.xml"/><Relationship Id="rId35" Type="http://schemas.openxmlformats.org/officeDocument/2006/relationships/image" Target="../media/image240.png"/><Relationship Id="rId56" Type="http://schemas.openxmlformats.org/officeDocument/2006/relationships/customXml" Target="../ink/ink169.xml"/><Relationship Id="rId77" Type="http://schemas.openxmlformats.org/officeDocument/2006/relationships/image" Target="../media/image261.png"/><Relationship Id="rId100" Type="http://schemas.openxmlformats.org/officeDocument/2006/relationships/customXml" Target="../ink/ink191.xml"/><Relationship Id="rId8" Type="http://schemas.openxmlformats.org/officeDocument/2006/relationships/customXml" Target="../ink/ink145.xml"/><Relationship Id="rId98" Type="http://schemas.openxmlformats.org/officeDocument/2006/relationships/customXml" Target="../ink/ink190.xml"/><Relationship Id="rId121" Type="http://schemas.openxmlformats.org/officeDocument/2006/relationships/image" Target="../media/image282.png"/><Relationship Id="rId142" Type="http://schemas.openxmlformats.org/officeDocument/2006/relationships/customXml" Target="../ink/ink212.xml"/><Relationship Id="rId163" Type="http://schemas.openxmlformats.org/officeDocument/2006/relationships/image" Target="../media/image303.png"/><Relationship Id="rId184" Type="http://schemas.openxmlformats.org/officeDocument/2006/relationships/customXml" Target="../ink/ink233.xml"/><Relationship Id="rId219" Type="http://schemas.openxmlformats.org/officeDocument/2006/relationships/image" Target="../media/image331.png"/><Relationship Id="rId230" Type="http://schemas.openxmlformats.org/officeDocument/2006/relationships/customXml" Target="../ink/ink256.xml"/><Relationship Id="rId25" Type="http://schemas.openxmlformats.org/officeDocument/2006/relationships/image" Target="../media/image235.png"/><Relationship Id="rId46" Type="http://schemas.openxmlformats.org/officeDocument/2006/relationships/customXml" Target="../ink/ink164.xml"/><Relationship Id="rId67" Type="http://schemas.openxmlformats.org/officeDocument/2006/relationships/image" Target="../media/image256.png"/><Relationship Id="rId88" Type="http://schemas.openxmlformats.org/officeDocument/2006/relationships/customXml" Target="../ink/ink185.xml"/><Relationship Id="rId111" Type="http://schemas.openxmlformats.org/officeDocument/2006/relationships/image" Target="../media/image277.png"/><Relationship Id="rId132" Type="http://schemas.openxmlformats.org/officeDocument/2006/relationships/customXml" Target="../ink/ink207.xml"/><Relationship Id="rId153" Type="http://schemas.openxmlformats.org/officeDocument/2006/relationships/image" Target="../media/image298.png"/><Relationship Id="rId174" Type="http://schemas.openxmlformats.org/officeDocument/2006/relationships/customXml" Target="../ink/ink228.xml"/><Relationship Id="rId195" Type="http://schemas.openxmlformats.org/officeDocument/2006/relationships/image" Target="../media/image319.png"/><Relationship Id="rId209" Type="http://schemas.openxmlformats.org/officeDocument/2006/relationships/image" Target="../media/image326.png"/><Relationship Id="rId220" Type="http://schemas.openxmlformats.org/officeDocument/2006/relationships/customXml" Target="../ink/ink251.xml"/><Relationship Id="rId241" Type="http://schemas.openxmlformats.org/officeDocument/2006/relationships/image" Target="../media/image342.png"/><Relationship Id="rId15" Type="http://schemas.openxmlformats.org/officeDocument/2006/relationships/image" Target="../media/image230.png"/><Relationship Id="rId36" Type="http://schemas.openxmlformats.org/officeDocument/2006/relationships/customXml" Target="../ink/ink159.xml"/><Relationship Id="rId57" Type="http://schemas.openxmlformats.org/officeDocument/2006/relationships/image" Target="../media/image251.png"/><Relationship Id="rId10" Type="http://schemas.openxmlformats.org/officeDocument/2006/relationships/customXml" Target="../ink/ink146.xml"/><Relationship Id="rId31" Type="http://schemas.openxmlformats.org/officeDocument/2006/relationships/image" Target="../media/image238.png"/><Relationship Id="rId52" Type="http://schemas.openxmlformats.org/officeDocument/2006/relationships/customXml" Target="../ink/ink167.xml"/><Relationship Id="rId73" Type="http://schemas.openxmlformats.org/officeDocument/2006/relationships/image" Target="../media/image259.png"/><Relationship Id="rId78" Type="http://schemas.openxmlformats.org/officeDocument/2006/relationships/customXml" Target="../ink/ink180.xml"/><Relationship Id="rId94" Type="http://schemas.openxmlformats.org/officeDocument/2006/relationships/customXml" Target="../ink/ink188.xml"/><Relationship Id="rId99" Type="http://schemas.openxmlformats.org/officeDocument/2006/relationships/image" Target="../media/image9510.png"/><Relationship Id="rId101" Type="http://schemas.openxmlformats.org/officeDocument/2006/relationships/image" Target="../media/image272.png"/><Relationship Id="rId122" Type="http://schemas.openxmlformats.org/officeDocument/2006/relationships/customXml" Target="../ink/ink202.xml"/><Relationship Id="rId143" Type="http://schemas.openxmlformats.org/officeDocument/2006/relationships/image" Target="../media/image293.png"/><Relationship Id="rId148" Type="http://schemas.openxmlformats.org/officeDocument/2006/relationships/customXml" Target="../ink/ink215.xml"/><Relationship Id="rId164" Type="http://schemas.openxmlformats.org/officeDocument/2006/relationships/customXml" Target="../ink/ink223.xml"/><Relationship Id="rId169" Type="http://schemas.openxmlformats.org/officeDocument/2006/relationships/image" Target="../media/image306.png"/><Relationship Id="rId185" Type="http://schemas.openxmlformats.org/officeDocument/2006/relationships/image" Target="../media/image314.png"/><Relationship Id="rId4" Type="http://schemas.openxmlformats.org/officeDocument/2006/relationships/customXml" Target="../ink/ink143.xml"/><Relationship Id="rId9" Type="http://schemas.openxmlformats.org/officeDocument/2006/relationships/image" Target="../media/image227.png"/><Relationship Id="rId180" Type="http://schemas.openxmlformats.org/officeDocument/2006/relationships/customXml" Target="../ink/ink231.xml"/><Relationship Id="rId210" Type="http://schemas.openxmlformats.org/officeDocument/2006/relationships/customXml" Target="../ink/ink246.xml"/><Relationship Id="rId215" Type="http://schemas.openxmlformats.org/officeDocument/2006/relationships/image" Target="../media/image329.png"/><Relationship Id="rId236" Type="http://schemas.openxmlformats.org/officeDocument/2006/relationships/customXml" Target="../ink/ink259.xml"/><Relationship Id="rId26" Type="http://schemas.openxmlformats.org/officeDocument/2006/relationships/customXml" Target="../ink/ink154.xml"/><Relationship Id="rId231" Type="http://schemas.openxmlformats.org/officeDocument/2006/relationships/image" Target="../media/image337.png"/><Relationship Id="rId47" Type="http://schemas.openxmlformats.org/officeDocument/2006/relationships/image" Target="../media/image246.png"/><Relationship Id="rId68" Type="http://schemas.openxmlformats.org/officeDocument/2006/relationships/customXml" Target="../ink/ink175.xml"/><Relationship Id="rId89" Type="http://schemas.openxmlformats.org/officeDocument/2006/relationships/image" Target="../media/image267.png"/><Relationship Id="rId112" Type="http://schemas.openxmlformats.org/officeDocument/2006/relationships/customXml" Target="../ink/ink197.xml"/><Relationship Id="rId133" Type="http://schemas.openxmlformats.org/officeDocument/2006/relationships/image" Target="../media/image288.png"/><Relationship Id="rId154" Type="http://schemas.openxmlformats.org/officeDocument/2006/relationships/customXml" Target="../ink/ink218.xml"/><Relationship Id="rId175" Type="http://schemas.openxmlformats.org/officeDocument/2006/relationships/image" Target="../media/image309.png"/><Relationship Id="rId196" Type="http://schemas.openxmlformats.org/officeDocument/2006/relationships/customXml" Target="../ink/ink239.xml"/><Relationship Id="rId200" Type="http://schemas.openxmlformats.org/officeDocument/2006/relationships/customXml" Target="../ink/ink241.xml"/><Relationship Id="rId16" Type="http://schemas.openxmlformats.org/officeDocument/2006/relationships/customXml" Target="../ink/ink149.xml"/><Relationship Id="rId221" Type="http://schemas.openxmlformats.org/officeDocument/2006/relationships/image" Target="../media/image332.png"/><Relationship Id="rId242" Type="http://schemas.openxmlformats.org/officeDocument/2006/relationships/customXml" Target="../ink/ink262.xml"/><Relationship Id="rId37" Type="http://schemas.openxmlformats.org/officeDocument/2006/relationships/image" Target="../media/image241.png"/><Relationship Id="rId58" Type="http://schemas.openxmlformats.org/officeDocument/2006/relationships/customXml" Target="../ink/ink170.xml"/><Relationship Id="rId79" Type="http://schemas.openxmlformats.org/officeDocument/2006/relationships/image" Target="../media/image262.png"/><Relationship Id="rId102" Type="http://schemas.openxmlformats.org/officeDocument/2006/relationships/customXml" Target="../ink/ink192.xml"/><Relationship Id="rId123" Type="http://schemas.openxmlformats.org/officeDocument/2006/relationships/image" Target="../media/image283.png"/><Relationship Id="rId144" Type="http://schemas.openxmlformats.org/officeDocument/2006/relationships/customXml" Target="../ink/ink213.xml"/><Relationship Id="rId90" Type="http://schemas.openxmlformats.org/officeDocument/2006/relationships/customXml" Target="../ink/ink186.xml"/><Relationship Id="rId165" Type="http://schemas.openxmlformats.org/officeDocument/2006/relationships/image" Target="../media/image304.png"/><Relationship Id="rId186" Type="http://schemas.openxmlformats.org/officeDocument/2006/relationships/customXml" Target="../ink/ink234.xml"/><Relationship Id="rId211" Type="http://schemas.openxmlformats.org/officeDocument/2006/relationships/image" Target="../media/image327.png"/><Relationship Id="rId232" Type="http://schemas.openxmlformats.org/officeDocument/2006/relationships/customXml" Target="../ink/ink257.xml"/><Relationship Id="rId27" Type="http://schemas.openxmlformats.org/officeDocument/2006/relationships/image" Target="../media/image236.png"/><Relationship Id="rId48" Type="http://schemas.openxmlformats.org/officeDocument/2006/relationships/customXml" Target="../ink/ink165.xml"/><Relationship Id="rId69" Type="http://schemas.openxmlformats.org/officeDocument/2006/relationships/image" Target="../media/image257.png"/><Relationship Id="rId113" Type="http://schemas.openxmlformats.org/officeDocument/2006/relationships/image" Target="../media/image278.png"/><Relationship Id="rId134" Type="http://schemas.openxmlformats.org/officeDocument/2006/relationships/customXml" Target="../ink/ink208.xml"/><Relationship Id="rId80" Type="http://schemas.openxmlformats.org/officeDocument/2006/relationships/customXml" Target="../ink/ink181.xml"/><Relationship Id="rId155" Type="http://schemas.openxmlformats.org/officeDocument/2006/relationships/image" Target="../media/image299.png"/><Relationship Id="rId176" Type="http://schemas.openxmlformats.org/officeDocument/2006/relationships/customXml" Target="../ink/ink229.xml"/><Relationship Id="rId197" Type="http://schemas.openxmlformats.org/officeDocument/2006/relationships/image" Target="../media/image320.png"/><Relationship Id="rId201" Type="http://schemas.openxmlformats.org/officeDocument/2006/relationships/image" Target="../media/image322.png"/><Relationship Id="rId222" Type="http://schemas.openxmlformats.org/officeDocument/2006/relationships/customXml" Target="../ink/ink252.xml"/><Relationship Id="rId243" Type="http://schemas.openxmlformats.org/officeDocument/2006/relationships/image" Target="../media/image343.png"/><Relationship Id="rId17" Type="http://schemas.openxmlformats.org/officeDocument/2006/relationships/image" Target="../media/image231.png"/><Relationship Id="rId38" Type="http://schemas.openxmlformats.org/officeDocument/2006/relationships/customXml" Target="../ink/ink160.xml"/><Relationship Id="rId59" Type="http://schemas.openxmlformats.org/officeDocument/2006/relationships/image" Target="../media/image252.png"/><Relationship Id="rId103" Type="http://schemas.openxmlformats.org/officeDocument/2006/relationships/image" Target="../media/image273.png"/><Relationship Id="rId124" Type="http://schemas.openxmlformats.org/officeDocument/2006/relationships/customXml" Target="../ink/ink203.xml"/><Relationship Id="rId70" Type="http://schemas.openxmlformats.org/officeDocument/2006/relationships/customXml" Target="../ink/ink176.xml"/><Relationship Id="rId91" Type="http://schemas.openxmlformats.org/officeDocument/2006/relationships/image" Target="../media/image268.png"/><Relationship Id="rId145" Type="http://schemas.openxmlformats.org/officeDocument/2006/relationships/image" Target="../media/image294.png"/><Relationship Id="rId166" Type="http://schemas.openxmlformats.org/officeDocument/2006/relationships/customXml" Target="../ink/ink224.xml"/><Relationship Id="rId187" Type="http://schemas.openxmlformats.org/officeDocument/2006/relationships/image" Target="../media/image315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247.xml"/><Relationship Id="rId233" Type="http://schemas.openxmlformats.org/officeDocument/2006/relationships/image" Target="../media/image338.png"/><Relationship Id="rId28" Type="http://schemas.openxmlformats.org/officeDocument/2006/relationships/customXml" Target="../ink/ink155.xml"/><Relationship Id="rId49" Type="http://schemas.openxmlformats.org/officeDocument/2006/relationships/image" Target="../media/image247.png"/><Relationship Id="rId114" Type="http://schemas.openxmlformats.org/officeDocument/2006/relationships/customXml" Target="../ink/ink198.xml"/><Relationship Id="rId60" Type="http://schemas.openxmlformats.org/officeDocument/2006/relationships/customXml" Target="../ink/ink171.xml"/><Relationship Id="rId81" Type="http://schemas.openxmlformats.org/officeDocument/2006/relationships/image" Target="../media/image263.png"/><Relationship Id="rId135" Type="http://schemas.openxmlformats.org/officeDocument/2006/relationships/image" Target="../media/image289.png"/><Relationship Id="rId156" Type="http://schemas.openxmlformats.org/officeDocument/2006/relationships/customXml" Target="../ink/ink219.xml"/><Relationship Id="rId177" Type="http://schemas.openxmlformats.org/officeDocument/2006/relationships/image" Target="../media/image310.png"/><Relationship Id="rId198" Type="http://schemas.openxmlformats.org/officeDocument/2006/relationships/customXml" Target="../ink/ink240.xml"/><Relationship Id="rId202" Type="http://schemas.openxmlformats.org/officeDocument/2006/relationships/customXml" Target="../ink/ink242.xml"/><Relationship Id="rId223" Type="http://schemas.openxmlformats.org/officeDocument/2006/relationships/image" Target="../media/image333.png"/><Relationship Id="rId244" Type="http://schemas.openxmlformats.org/officeDocument/2006/relationships/customXml" Target="../ink/ink263.xml"/><Relationship Id="rId18" Type="http://schemas.openxmlformats.org/officeDocument/2006/relationships/customXml" Target="../ink/ink150.xml"/><Relationship Id="rId39" Type="http://schemas.openxmlformats.org/officeDocument/2006/relationships/image" Target="../media/image242.png"/><Relationship Id="rId50" Type="http://schemas.openxmlformats.org/officeDocument/2006/relationships/customXml" Target="../ink/ink166.xml"/><Relationship Id="rId104" Type="http://schemas.openxmlformats.org/officeDocument/2006/relationships/customXml" Target="../ink/ink193.xml"/><Relationship Id="rId125" Type="http://schemas.openxmlformats.org/officeDocument/2006/relationships/image" Target="../media/image284.png"/><Relationship Id="rId146" Type="http://schemas.openxmlformats.org/officeDocument/2006/relationships/customXml" Target="../ink/ink214.xml"/><Relationship Id="rId167" Type="http://schemas.openxmlformats.org/officeDocument/2006/relationships/image" Target="../media/image305.png"/><Relationship Id="rId188" Type="http://schemas.openxmlformats.org/officeDocument/2006/relationships/customXml" Target="../ink/ink235.xml"/><Relationship Id="rId71" Type="http://schemas.openxmlformats.org/officeDocument/2006/relationships/image" Target="../media/image258.png"/><Relationship Id="rId92" Type="http://schemas.openxmlformats.org/officeDocument/2006/relationships/customXml" Target="../ink/ink187.xml"/><Relationship Id="rId213" Type="http://schemas.openxmlformats.org/officeDocument/2006/relationships/image" Target="../media/image328.png"/><Relationship Id="rId234" Type="http://schemas.openxmlformats.org/officeDocument/2006/relationships/customXml" Target="../ink/ink258.xml"/><Relationship Id="rId2" Type="http://schemas.openxmlformats.org/officeDocument/2006/relationships/customXml" Target="../ink/ink142.xml"/><Relationship Id="rId29" Type="http://schemas.openxmlformats.org/officeDocument/2006/relationships/image" Target="../media/image237.png"/><Relationship Id="rId40" Type="http://schemas.openxmlformats.org/officeDocument/2006/relationships/customXml" Target="../ink/ink161.xml"/><Relationship Id="rId115" Type="http://schemas.openxmlformats.org/officeDocument/2006/relationships/image" Target="../media/image279.png"/><Relationship Id="rId136" Type="http://schemas.openxmlformats.org/officeDocument/2006/relationships/customXml" Target="../ink/ink209.xml"/><Relationship Id="rId157" Type="http://schemas.openxmlformats.org/officeDocument/2006/relationships/image" Target="../media/image300.png"/><Relationship Id="rId178" Type="http://schemas.openxmlformats.org/officeDocument/2006/relationships/customXml" Target="../ink/ink230.xml"/><Relationship Id="rId61" Type="http://schemas.openxmlformats.org/officeDocument/2006/relationships/image" Target="../media/image253.png"/><Relationship Id="rId82" Type="http://schemas.openxmlformats.org/officeDocument/2006/relationships/customXml" Target="../ink/ink182.xml"/><Relationship Id="rId199" Type="http://schemas.openxmlformats.org/officeDocument/2006/relationships/image" Target="../media/image321.png"/><Relationship Id="rId203" Type="http://schemas.openxmlformats.org/officeDocument/2006/relationships/image" Target="../media/image323.png"/><Relationship Id="rId19" Type="http://schemas.openxmlformats.org/officeDocument/2006/relationships/image" Target="../media/image232.png"/><Relationship Id="rId224" Type="http://schemas.openxmlformats.org/officeDocument/2006/relationships/customXml" Target="../ink/ink253.xml"/><Relationship Id="rId245" Type="http://schemas.openxmlformats.org/officeDocument/2006/relationships/customXml" Target="../ink/ink264.xml"/><Relationship Id="rId30" Type="http://schemas.openxmlformats.org/officeDocument/2006/relationships/customXml" Target="../ink/ink156.xml"/><Relationship Id="rId105" Type="http://schemas.openxmlformats.org/officeDocument/2006/relationships/image" Target="../media/image274.png"/><Relationship Id="rId126" Type="http://schemas.openxmlformats.org/officeDocument/2006/relationships/customXml" Target="../ink/ink204.xml"/><Relationship Id="rId147" Type="http://schemas.openxmlformats.org/officeDocument/2006/relationships/image" Target="../media/image295.png"/><Relationship Id="rId168" Type="http://schemas.openxmlformats.org/officeDocument/2006/relationships/customXml" Target="../ink/ink225.xml"/><Relationship Id="rId51" Type="http://schemas.openxmlformats.org/officeDocument/2006/relationships/image" Target="../media/image248.png"/><Relationship Id="rId72" Type="http://schemas.openxmlformats.org/officeDocument/2006/relationships/customXml" Target="../ink/ink177.xml"/><Relationship Id="rId93" Type="http://schemas.openxmlformats.org/officeDocument/2006/relationships/image" Target="../media/image269.png"/><Relationship Id="rId189" Type="http://schemas.openxmlformats.org/officeDocument/2006/relationships/image" Target="../media/image316.png"/><Relationship Id="rId3" Type="http://schemas.openxmlformats.org/officeDocument/2006/relationships/image" Target="../media/image224.png"/><Relationship Id="rId214" Type="http://schemas.openxmlformats.org/officeDocument/2006/relationships/customXml" Target="../ink/ink248.xml"/><Relationship Id="rId235" Type="http://schemas.openxmlformats.org/officeDocument/2006/relationships/image" Target="../media/image339.png"/><Relationship Id="rId116" Type="http://schemas.openxmlformats.org/officeDocument/2006/relationships/customXml" Target="../ink/ink199.xml"/><Relationship Id="rId137" Type="http://schemas.openxmlformats.org/officeDocument/2006/relationships/image" Target="../media/image290.png"/><Relationship Id="rId158" Type="http://schemas.openxmlformats.org/officeDocument/2006/relationships/customXml" Target="../ink/ink220.xml"/><Relationship Id="rId20" Type="http://schemas.openxmlformats.org/officeDocument/2006/relationships/customXml" Target="../ink/ink151.xml"/><Relationship Id="rId41" Type="http://schemas.openxmlformats.org/officeDocument/2006/relationships/image" Target="../media/image243.png"/><Relationship Id="rId62" Type="http://schemas.openxmlformats.org/officeDocument/2006/relationships/customXml" Target="../ink/ink172.xml"/><Relationship Id="rId83" Type="http://schemas.openxmlformats.org/officeDocument/2006/relationships/image" Target="../media/image264.png"/><Relationship Id="rId179" Type="http://schemas.openxmlformats.org/officeDocument/2006/relationships/image" Target="../media/image311.png"/><Relationship Id="rId190" Type="http://schemas.openxmlformats.org/officeDocument/2006/relationships/customXml" Target="../ink/ink236.xml"/><Relationship Id="rId204" Type="http://schemas.openxmlformats.org/officeDocument/2006/relationships/customXml" Target="../ink/ink243.xml"/><Relationship Id="rId225" Type="http://schemas.openxmlformats.org/officeDocument/2006/relationships/image" Target="../media/image334.png"/><Relationship Id="rId246" Type="http://schemas.openxmlformats.org/officeDocument/2006/relationships/image" Target="../media/image344.png"/><Relationship Id="rId106" Type="http://schemas.openxmlformats.org/officeDocument/2006/relationships/customXml" Target="../ink/ink194.xml"/><Relationship Id="rId127" Type="http://schemas.openxmlformats.org/officeDocument/2006/relationships/image" Target="../media/image28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2.png"/><Relationship Id="rId21" Type="http://schemas.openxmlformats.org/officeDocument/2006/relationships/image" Target="../media/image354.png"/><Relationship Id="rId42" Type="http://schemas.openxmlformats.org/officeDocument/2006/relationships/customXml" Target="../ink/ink285.xml"/><Relationship Id="rId63" Type="http://schemas.openxmlformats.org/officeDocument/2006/relationships/image" Target="../media/image375.png"/><Relationship Id="rId84" Type="http://schemas.openxmlformats.org/officeDocument/2006/relationships/customXml" Target="../ink/ink306.xml"/><Relationship Id="rId138" Type="http://schemas.openxmlformats.org/officeDocument/2006/relationships/customXml" Target="../ink/ink333.xml"/><Relationship Id="rId159" Type="http://schemas.openxmlformats.org/officeDocument/2006/relationships/image" Target="../media/image423.png"/><Relationship Id="rId170" Type="http://schemas.openxmlformats.org/officeDocument/2006/relationships/customXml" Target="../ink/ink349.xml"/><Relationship Id="rId191" Type="http://schemas.openxmlformats.org/officeDocument/2006/relationships/image" Target="../media/image439.png"/><Relationship Id="rId205" Type="http://schemas.openxmlformats.org/officeDocument/2006/relationships/image" Target="../media/image446.png"/><Relationship Id="rId226" Type="http://schemas.openxmlformats.org/officeDocument/2006/relationships/customXml" Target="../ink/ink377.xml"/><Relationship Id="rId247" Type="http://schemas.openxmlformats.org/officeDocument/2006/relationships/image" Target="../media/image467.png"/><Relationship Id="rId107" Type="http://schemas.openxmlformats.org/officeDocument/2006/relationships/image" Target="../media/image397.png"/><Relationship Id="rId11" Type="http://schemas.openxmlformats.org/officeDocument/2006/relationships/image" Target="../media/image349.png"/><Relationship Id="rId32" Type="http://schemas.openxmlformats.org/officeDocument/2006/relationships/customXml" Target="../ink/ink280.xml"/><Relationship Id="rId53" Type="http://schemas.openxmlformats.org/officeDocument/2006/relationships/image" Target="../media/image370.png"/><Relationship Id="rId74" Type="http://schemas.openxmlformats.org/officeDocument/2006/relationships/customXml" Target="../ink/ink301.xml"/><Relationship Id="rId128" Type="http://schemas.openxmlformats.org/officeDocument/2006/relationships/customXml" Target="../ink/ink328.xml"/><Relationship Id="rId149" Type="http://schemas.openxmlformats.org/officeDocument/2006/relationships/image" Target="../media/image418.png"/><Relationship Id="rId5" Type="http://schemas.openxmlformats.org/officeDocument/2006/relationships/image" Target="../media/image346.png"/><Relationship Id="rId95" Type="http://schemas.openxmlformats.org/officeDocument/2006/relationships/image" Target="../media/image391.png"/><Relationship Id="rId160" Type="http://schemas.openxmlformats.org/officeDocument/2006/relationships/customXml" Target="../ink/ink344.xml"/><Relationship Id="rId181" Type="http://schemas.openxmlformats.org/officeDocument/2006/relationships/image" Target="../media/image434.png"/><Relationship Id="rId216" Type="http://schemas.openxmlformats.org/officeDocument/2006/relationships/customXml" Target="../ink/ink372.xml"/><Relationship Id="rId237" Type="http://schemas.openxmlformats.org/officeDocument/2006/relationships/image" Target="../media/image462.png"/><Relationship Id="rId22" Type="http://schemas.openxmlformats.org/officeDocument/2006/relationships/customXml" Target="../ink/ink275.xml"/><Relationship Id="rId43" Type="http://schemas.openxmlformats.org/officeDocument/2006/relationships/image" Target="../media/image365.png"/><Relationship Id="rId64" Type="http://schemas.openxmlformats.org/officeDocument/2006/relationships/customXml" Target="../ink/ink296.xml"/><Relationship Id="rId118" Type="http://schemas.openxmlformats.org/officeDocument/2006/relationships/customXml" Target="../ink/ink323.xml"/><Relationship Id="rId139" Type="http://schemas.openxmlformats.org/officeDocument/2006/relationships/image" Target="../media/image413.png"/><Relationship Id="rId85" Type="http://schemas.openxmlformats.org/officeDocument/2006/relationships/image" Target="../media/image386.png"/><Relationship Id="rId150" Type="http://schemas.openxmlformats.org/officeDocument/2006/relationships/customXml" Target="../ink/ink339.xml"/><Relationship Id="rId171" Type="http://schemas.openxmlformats.org/officeDocument/2006/relationships/image" Target="../media/image429.png"/><Relationship Id="rId192" Type="http://schemas.openxmlformats.org/officeDocument/2006/relationships/customXml" Target="../ink/ink360.xml"/><Relationship Id="rId206" Type="http://schemas.openxmlformats.org/officeDocument/2006/relationships/customXml" Target="../ink/ink367.xml"/><Relationship Id="rId227" Type="http://schemas.openxmlformats.org/officeDocument/2006/relationships/image" Target="../media/image457.png"/><Relationship Id="rId12" Type="http://schemas.openxmlformats.org/officeDocument/2006/relationships/customXml" Target="../ink/ink270.xml"/><Relationship Id="rId33" Type="http://schemas.openxmlformats.org/officeDocument/2006/relationships/image" Target="../media/image360.png"/><Relationship Id="rId108" Type="http://schemas.openxmlformats.org/officeDocument/2006/relationships/customXml" Target="../ink/ink318.xml"/><Relationship Id="rId129" Type="http://schemas.openxmlformats.org/officeDocument/2006/relationships/image" Target="../media/image408.png"/><Relationship Id="rId54" Type="http://schemas.openxmlformats.org/officeDocument/2006/relationships/customXml" Target="../ink/ink291.xml"/><Relationship Id="rId75" Type="http://schemas.openxmlformats.org/officeDocument/2006/relationships/image" Target="../media/image381.png"/><Relationship Id="rId96" Type="http://schemas.openxmlformats.org/officeDocument/2006/relationships/customXml" Target="../ink/ink312.xml"/><Relationship Id="rId140" Type="http://schemas.openxmlformats.org/officeDocument/2006/relationships/customXml" Target="../ink/ink334.xml"/><Relationship Id="rId161" Type="http://schemas.openxmlformats.org/officeDocument/2006/relationships/image" Target="../media/image424.png"/><Relationship Id="rId182" Type="http://schemas.openxmlformats.org/officeDocument/2006/relationships/customXml" Target="../ink/ink355.xml"/><Relationship Id="rId217" Type="http://schemas.openxmlformats.org/officeDocument/2006/relationships/image" Target="../media/image452.png"/><Relationship Id="rId6" Type="http://schemas.openxmlformats.org/officeDocument/2006/relationships/customXml" Target="../ink/ink267.xml"/><Relationship Id="rId238" Type="http://schemas.openxmlformats.org/officeDocument/2006/relationships/customXml" Target="../ink/ink383.xml"/><Relationship Id="rId23" Type="http://schemas.openxmlformats.org/officeDocument/2006/relationships/image" Target="../media/image355.png"/><Relationship Id="rId119" Type="http://schemas.openxmlformats.org/officeDocument/2006/relationships/image" Target="../media/image403.png"/><Relationship Id="rId44" Type="http://schemas.openxmlformats.org/officeDocument/2006/relationships/customXml" Target="../ink/ink286.xml"/><Relationship Id="rId65" Type="http://schemas.openxmlformats.org/officeDocument/2006/relationships/image" Target="../media/image376.png"/><Relationship Id="rId86" Type="http://schemas.openxmlformats.org/officeDocument/2006/relationships/customXml" Target="../ink/ink307.xml"/><Relationship Id="rId130" Type="http://schemas.openxmlformats.org/officeDocument/2006/relationships/customXml" Target="../ink/ink329.xml"/><Relationship Id="rId151" Type="http://schemas.openxmlformats.org/officeDocument/2006/relationships/image" Target="../media/image419.png"/><Relationship Id="rId172" Type="http://schemas.openxmlformats.org/officeDocument/2006/relationships/customXml" Target="../ink/ink350.xml"/><Relationship Id="rId193" Type="http://schemas.openxmlformats.org/officeDocument/2006/relationships/image" Target="../media/image440.png"/><Relationship Id="rId207" Type="http://schemas.openxmlformats.org/officeDocument/2006/relationships/image" Target="../media/image447.png"/><Relationship Id="rId228" Type="http://schemas.openxmlformats.org/officeDocument/2006/relationships/customXml" Target="../ink/ink378.xml"/><Relationship Id="rId13" Type="http://schemas.openxmlformats.org/officeDocument/2006/relationships/image" Target="../media/image350.png"/><Relationship Id="rId109" Type="http://schemas.openxmlformats.org/officeDocument/2006/relationships/image" Target="../media/image398.png"/><Relationship Id="rId34" Type="http://schemas.openxmlformats.org/officeDocument/2006/relationships/customXml" Target="../ink/ink281.xml"/><Relationship Id="rId55" Type="http://schemas.openxmlformats.org/officeDocument/2006/relationships/image" Target="../media/image371.png"/><Relationship Id="rId76" Type="http://schemas.openxmlformats.org/officeDocument/2006/relationships/customXml" Target="../ink/ink302.xml"/><Relationship Id="rId97" Type="http://schemas.openxmlformats.org/officeDocument/2006/relationships/image" Target="../media/image392.png"/><Relationship Id="rId120" Type="http://schemas.openxmlformats.org/officeDocument/2006/relationships/customXml" Target="../ink/ink324.xml"/><Relationship Id="rId141" Type="http://schemas.openxmlformats.org/officeDocument/2006/relationships/image" Target="../media/image414.png"/><Relationship Id="rId7" Type="http://schemas.openxmlformats.org/officeDocument/2006/relationships/image" Target="../media/image347.png"/><Relationship Id="rId162" Type="http://schemas.openxmlformats.org/officeDocument/2006/relationships/customXml" Target="../ink/ink345.xml"/><Relationship Id="rId183" Type="http://schemas.openxmlformats.org/officeDocument/2006/relationships/image" Target="../media/image435.png"/><Relationship Id="rId218" Type="http://schemas.openxmlformats.org/officeDocument/2006/relationships/customXml" Target="../ink/ink373.xml"/><Relationship Id="rId239" Type="http://schemas.openxmlformats.org/officeDocument/2006/relationships/image" Target="../media/image463.png"/><Relationship Id="rId24" Type="http://schemas.openxmlformats.org/officeDocument/2006/relationships/customXml" Target="../ink/ink276.xml"/><Relationship Id="rId45" Type="http://schemas.openxmlformats.org/officeDocument/2006/relationships/image" Target="../media/image366.png"/><Relationship Id="rId66" Type="http://schemas.openxmlformats.org/officeDocument/2006/relationships/customXml" Target="../ink/ink297.xml"/><Relationship Id="rId87" Type="http://schemas.openxmlformats.org/officeDocument/2006/relationships/image" Target="../media/image387.png"/><Relationship Id="rId110" Type="http://schemas.openxmlformats.org/officeDocument/2006/relationships/customXml" Target="../ink/ink319.xml"/><Relationship Id="rId131" Type="http://schemas.openxmlformats.org/officeDocument/2006/relationships/image" Target="../media/image409.png"/><Relationship Id="rId152" Type="http://schemas.openxmlformats.org/officeDocument/2006/relationships/customXml" Target="../ink/ink340.xml"/><Relationship Id="rId173" Type="http://schemas.openxmlformats.org/officeDocument/2006/relationships/image" Target="../media/image430.png"/><Relationship Id="rId194" Type="http://schemas.openxmlformats.org/officeDocument/2006/relationships/customXml" Target="../ink/ink361.xml"/><Relationship Id="rId208" Type="http://schemas.openxmlformats.org/officeDocument/2006/relationships/customXml" Target="../ink/ink368.xml"/><Relationship Id="rId229" Type="http://schemas.openxmlformats.org/officeDocument/2006/relationships/image" Target="../media/image458.png"/><Relationship Id="rId240" Type="http://schemas.openxmlformats.org/officeDocument/2006/relationships/customXml" Target="../ink/ink384.xml"/><Relationship Id="rId14" Type="http://schemas.openxmlformats.org/officeDocument/2006/relationships/customXml" Target="../ink/ink271.xml"/><Relationship Id="rId35" Type="http://schemas.openxmlformats.org/officeDocument/2006/relationships/image" Target="../media/image361.png"/><Relationship Id="rId56" Type="http://schemas.openxmlformats.org/officeDocument/2006/relationships/customXml" Target="../ink/ink292.xml"/><Relationship Id="rId77" Type="http://schemas.openxmlformats.org/officeDocument/2006/relationships/image" Target="../media/image382.png"/><Relationship Id="rId100" Type="http://schemas.openxmlformats.org/officeDocument/2006/relationships/customXml" Target="../ink/ink314.xml"/><Relationship Id="rId8" Type="http://schemas.openxmlformats.org/officeDocument/2006/relationships/customXml" Target="../ink/ink268.xml"/><Relationship Id="rId98" Type="http://schemas.openxmlformats.org/officeDocument/2006/relationships/customXml" Target="../ink/ink313.xml"/><Relationship Id="rId121" Type="http://schemas.openxmlformats.org/officeDocument/2006/relationships/image" Target="../media/image404.png"/><Relationship Id="rId142" Type="http://schemas.openxmlformats.org/officeDocument/2006/relationships/customXml" Target="../ink/ink335.xml"/><Relationship Id="rId163" Type="http://schemas.openxmlformats.org/officeDocument/2006/relationships/image" Target="../media/image425.png"/><Relationship Id="rId184" Type="http://schemas.openxmlformats.org/officeDocument/2006/relationships/customXml" Target="../ink/ink356.xml"/><Relationship Id="rId219" Type="http://schemas.openxmlformats.org/officeDocument/2006/relationships/image" Target="../media/image453.png"/><Relationship Id="rId230" Type="http://schemas.openxmlformats.org/officeDocument/2006/relationships/customXml" Target="../ink/ink379.xml"/><Relationship Id="rId25" Type="http://schemas.openxmlformats.org/officeDocument/2006/relationships/image" Target="../media/image356.png"/><Relationship Id="rId46" Type="http://schemas.openxmlformats.org/officeDocument/2006/relationships/customXml" Target="../ink/ink287.xml"/><Relationship Id="rId67" Type="http://schemas.openxmlformats.org/officeDocument/2006/relationships/image" Target="../media/image377.png"/><Relationship Id="rId88" Type="http://schemas.openxmlformats.org/officeDocument/2006/relationships/customXml" Target="../ink/ink308.xml"/><Relationship Id="rId111" Type="http://schemas.openxmlformats.org/officeDocument/2006/relationships/image" Target="../media/image399.png"/><Relationship Id="rId132" Type="http://schemas.openxmlformats.org/officeDocument/2006/relationships/customXml" Target="../ink/ink330.xml"/><Relationship Id="rId153" Type="http://schemas.openxmlformats.org/officeDocument/2006/relationships/image" Target="../media/image420.png"/><Relationship Id="rId174" Type="http://schemas.openxmlformats.org/officeDocument/2006/relationships/customXml" Target="../ink/ink351.xml"/><Relationship Id="rId195" Type="http://schemas.openxmlformats.org/officeDocument/2006/relationships/image" Target="../media/image441.png"/><Relationship Id="rId209" Type="http://schemas.openxmlformats.org/officeDocument/2006/relationships/image" Target="../media/image448.png"/><Relationship Id="rId220" Type="http://schemas.openxmlformats.org/officeDocument/2006/relationships/customXml" Target="../ink/ink374.xml"/><Relationship Id="rId241" Type="http://schemas.openxmlformats.org/officeDocument/2006/relationships/image" Target="../media/image464.png"/><Relationship Id="rId15" Type="http://schemas.openxmlformats.org/officeDocument/2006/relationships/image" Target="../media/image351.png"/><Relationship Id="rId36" Type="http://schemas.openxmlformats.org/officeDocument/2006/relationships/customXml" Target="../ink/ink282.xml"/><Relationship Id="rId57" Type="http://schemas.openxmlformats.org/officeDocument/2006/relationships/image" Target="../media/image372.png"/><Relationship Id="rId10" Type="http://schemas.openxmlformats.org/officeDocument/2006/relationships/customXml" Target="../ink/ink269.xml"/><Relationship Id="rId31" Type="http://schemas.openxmlformats.org/officeDocument/2006/relationships/image" Target="../media/image359.png"/><Relationship Id="rId52" Type="http://schemas.openxmlformats.org/officeDocument/2006/relationships/customXml" Target="../ink/ink290.xml"/><Relationship Id="rId73" Type="http://schemas.openxmlformats.org/officeDocument/2006/relationships/image" Target="../media/image380.png"/><Relationship Id="rId78" Type="http://schemas.openxmlformats.org/officeDocument/2006/relationships/customXml" Target="../ink/ink303.xml"/><Relationship Id="rId94" Type="http://schemas.openxmlformats.org/officeDocument/2006/relationships/customXml" Target="../ink/ink311.xml"/><Relationship Id="rId99" Type="http://schemas.openxmlformats.org/officeDocument/2006/relationships/image" Target="../media/image393.png"/><Relationship Id="rId101" Type="http://schemas.openxmlformats.org/officeDocument/2006/relationships/image" Target="../media/image394.png"/><Relationship Id="rId122" Type="http://schemas.openxmlformats.org/officeDocument/2006/relationships/customXml" Target="../ink/ink325.xml"/><Relationship Id="rId143" Type="http://schemas.openxmlformats.org/officeDocument/2006/relationships/image" Target="../media/image415.png"/><Relationship Id="rId148" Type="http://schemas.openxmlformats.org/officeDocument/2006/relationships/customXml" Target="../ink/ink338.xml"/><Relationship Id="rId164" Type="http://schemas.openxmlformats.org/officeDocument/2006/relationships/customXml" Target="../ink/ink346.xml"/><Relationship Id="rId169" Type="http://schemas.openxmlformats.org/officeDocument/2006/relationships/image" Target="../media/image428.png"/><Relationship Id="rId185" Type="http://schemas.openxmlformats.org/officeDocument/2006/relationships/image" Target="../media/image436.png"/><Relationship Id="rId4" Type="http://schemas.openxmlformats.org/officeDocument/2006/relationships/customXml" Target="../ink/ink266.xml"/><Relationship Id="rId9" Type="http://schemas.openxmlformats.org/officeDocument/2006/relationships/image" Target="../media/image348.png"/><Relationship Id="rId180" Type="http://schemas.openxmlformats.org/officeDocument/2006/relationships/customXml" Target="../ink/ink354.xml"/><Relationship Id="rId210" Type="http://schemas.openxmlformats.org/officeDocument/2006/relationships/customXml" Target="../ink/ink369.xml"/><Relationship Id="rId215" Type="http://schemas.openxmlformats.org/officeDocument/2006/relationships/image" Target="../media/image451.png"/><Relationship Id="rId236" Type="http://schemas.openxmlformats.org/officeDocument/2006/relationships/customXml" Target="../ink/ink382.xml"/><Relationship Id="rId26" Type="http://schemas.openxmlformats.org/officeDocument/2006/relationships/customXml" Target="../ink/ink277.xml"/><Relationship Id="rId231" Type="http://schemas.openxmlformats.org/officeDocument/2006/relationships/image" Target="../media/image459.png"/><Relationship Id="rId47" Type="http://schemas.openxmlformats.org/officeDocument/2006/relationships/image" Target="../media/image367.png"/><Relationship Id="rId68" Type="http://schemas.openxmlformats.org/officeDocument/2006/relationships/customXml" Target="../ink/ink298.xml"/><Relationship Id="rId89" Type="http://schemas.openxmlformats.org/officeDocument/2006/relationships/image" Target="../media/image388.png"/><Relationship Id="rId112" Type="http://schemas.openxmlformats.org/officeDocument/2006/relationships/customXml" Target="../ink/ink320.xml"/><Relationship Id="rId133" Type="http://schemas.openxmlformats.org/officeDocument/2006/relationships/image" Target="../media/image410.png"/><Relationship Id="rId154" Type="http://schemas.openxmlformats.org/officeDocument/2006/relationships/customXml" Target="../ink/ink341.xml"/><Relationship Id="rId175" Type="http://schemas.openxmlformats.org/officeDocument/2006/relationships/image" Target="../media/image431.png"/><Relationship Id="rId196" Type="http://schemas.openxmlformats.org/officeDocument/2006/relationships/customXml" Target="../ink/ink362.xml"/><Relationship Id="rId200" Type="http://schemas.openxmlformats.org/officeDocument/2006/relationships/customXml" Target="../ink/ink364.xml"/><Relationship Id="rId16" Type="http://schemas.openxmlformats.org/officeDocument/2006/relationships/customXml" Target="../ink/ink272.xml"/><Relationship Id="rId221" Type="http://schemas.openxmlformats.org/officeDocument/2006/relationships/image" Target="../media/image454.png"/><Relationship Id="rId242" Type="http://schemas.openxmlformats.org/officeDocument/2006/relationships/customXml" Target="../ink/ink385.xml"/><Relationship Id="rId37" Type="http://schemas.openxmlformats.org/officeDocument/2006/relationships/image" Target="../media/image362.png"/><Relationship Id="rId58" Type="http://schemas.openxmlformats.org/officeDocument/2006/relationships/customXml" Target="../ink/ink293.xml"/><Relationship Id="rId79" Type="http://schemas.openxmlformats.org/officeDocument/2006/relationships/image" Target="../media/image383.png"/><Relationship Id="rId102" Type="http://schemas.openxmlformats.org/officeDocument/2006/relationships/customXml" Target="../ink/ink315.xml"/><Relationship Id="rId123" Type="http://schemas.openxmlformats.org/officeDocument/2006/relationships/image" Target="../media/image405.png"/><Relationship Id="rId144" Type="http://schemas.openxmlformats.org/officeDocument/2006/relationships/customXml" Target="../ink/ink336.xml"/><Relationship Id="rId90" Type="http://schemas.openxmlformats.org/officeDocument/2006/relationships/customXml" Target="../ink/ink309.xml"/><Relationship Id="rId165" Type="http://schemas.openxmlformats.org/officeDocument/2006/relationships/image" Target="../media/image426.png"/><Relationship Id="rId186" Type="http://schemas.openxmlformats.org/officeDocument/2006/relationships/customXml" Target="../ink/ink357.xml"/><Relationship Id="rId211" Type="http://schemas.openxmlformats.org/officeDocument/2006/relationships/image" Target="../media/image449.png"/><Relationship Id="rId232" Type="http://schemas.openxmlformats.org/officeDocument/2006/relationships/customXml" Target="../ink/ink380.xml"/><Relationship Id="rId27" Type="http://schemas.openxmlformats.org/officeDocument/2006/relationships/image" Target="../media/image357.png"/><Relationship Id="rId48" Type="http://schemas.openxmlformats.org/officeDocument/2006/relationships/customXml" Target="../ink/ink288.xml"/><Relationship Id="rId69" Type="http://schemas.openxmlformats.org/officeDocument/2006/relationships/image" Target="../media/image378.png"/><Relationship Id="rId113" Type="http://schemas.openxmlformats.org/officeDocument/2006/relationships/image" Target="../media/image400.png"/><Relationship Id="rId134" Type="http://schemas.openxmlformats.org/officeDocument/2006/relationships/customXml" Target="../ink/ink331.xml"/><Relationship Id="rId80" Type="http://schemas.openxmlformats.org/officeDocument/2006/relationships/customXml" Target="../ink/ink304.xml"/><Relationship Id="rId155" Type="http://schemas.openxmlformats.org/officeDocument/2006/relationships/image" Target="../media/image421.png"/><Relationship Id="rId176" Type="http://schemas.openxmlformats.org/officeDocument/2006/relationships/customXml" Target="../ink/ink352.xml"/><Relationship Id="rId197" Type="http://schemas.openxmlformats.org/officeDocument/2006/relationships/image" Target="../media/image442.png"/><Relationship Id="rId201" Type="http://schemas.openxmlformats.org/officeDocument/2006/relationships/image" Target="../media/image444.png"/><Relationship Id="rId222" Type="http://schemas.openxmlformats.org/officeDocument/2006/relationships/customXml" Target="../ink/ink375.xml"/><Relationship Id="rId243" Type="http://schemas.openxmlformats.org/officeDocument/2006/relationships/image" Target="../media/image465.png"/><Relationship Id="rId17" Type="http://schemas.openxmlformats.org/officeDocument/2006/relationships/image" Target="../media/image352.png"/><Relationship Id="rId38" Type="http://schemas.openxmlformats.org/officeDocument/2006/relationships/customXml" Target="../ink/ink283.xml"/><Relationship Id="rId59" Type="http://schemas.openxmlformats.org/officeDocument/2006/relationships/image" Target="../media/image373.png"/><Relationship Id="rId103" Type="http://schemas.openxmlformats.org/officeDocument/2006/relationships/image" Target="../media/image395.png"/><Relationship Id="rId124" Type="http://schemas.openxmlformats.org/officeDocument/2006/relationships/customXml" Target="../ink/ink326.xml"/><Relationship Id="rId70" Type="http://schemas.openxmlformats.org/officeDocument/2006/relationships/customXml" Target="../ink/ink299.xml"/><Relationship Id="rId91" Type="http://schemas.openxmlformats.org/officeDocument/2006/relationships/image" Target="../media/image389.png"/><Relationship Id="rId145" Type="http://schemas.openxmlformats.org/officeDocument/2006/relationships/image" Target="../media/image416.png"/><Relationship Id="rId166" Type="http://schemas.openxmlformats.org/officeDocument/2006/relationships/customXml" Target="../ink/ink347.xml"/><Relationship Id="rId187" Type="http://schemas.openxmlformats.org/officeDocument/2006/relationships/image" Target="../media/image437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370.xml"/><Relationship Id="rId233" Type="http://schemas.openxmlformats.org/officeDocument/2006/relationships/image" Target="../media/image460.png"/><Relationship Id="rId28" Type="http://schemas.openxmlformats.org/officeDocument/2006/relationships/customXml" Target="../ink/ink278.xml"/><Relationship Id="rId49" Type="http://schemas.openxmlformats.org/officeDocument/2006/relationships/image" Target="../media/image368.png"/><Relationship Id="rId114" Type="http://schemas.openxmlformats.org/officeDocument/2006/relationships/customXml" Target="../ink/ink321.xml"/><Relationship Id="rId60" Type="http://schemas.openxmlformats.org/officeDocument/2006/relationships/customXml" Target="../ink/ink294.xml"/><Relationship Id="rId81" Type="http://schemas.openxmlformats.org/officeDocument/2006/relationships/image" Target="../media/image384.png"/><Relationship Id="rId135" Type="http://schemas.openxmlformats.org/officeDocument/2006/relationships/image" Target="../media/image411.png"/><Relationship Id="rId156" Type="http://schemas.openxmlformats.org/officeDocument/2006/relationships/customXml" Target="../ink/ink342.xml"/><Relationship Id="rId177" Type="http://schemas.openxmlformats.org/officeDocument/2006/relationships/image" Target="../media/image432.png"/><Relationship Id="rId198" Type="http://schemas.openxmlformats.org/officeDocument/2006/relationships/customXml" Target="../ink/ink363.xml"/><Relationship Id="rId202" Type="http://schemas.openxmlformats.org/officeDocument/2006/relationships/customXml" Target="../ink/ink365.xml"/><Relationship Id="rId223" Type="http://schemas.openxmlformats.org/officeDocument/2006/relationships/image" Target="../media/image455.png"/><Relationship Id="rId244" Type="http://schemas.openxmlformats.org/officeDocument/2006/relationships/customXml" Target="../ink/ink386.xml"/><Relationship Id="rId18" Type="http://schemas.openxmlformats.org/officeDocument/2006/relationships/customXml" Target="../ink/ink273.xml"/><Relationship Id="rId39" Type="http://schemas.openxmlformats.org/officeDocument/2006/relationships/image" Target="../media/image363.png"/><Relationship Id="rId50" Type="http://schemas.openxmlformats.org/officeDocument/2006/relationships/customXml" Target="../ink/ink289.xml"/><Relationship Id="rId104" Type="http://schemas.openxmlformats.org/officeDocument/2006/relationships/customXml" Target="../ink/ink316.xml"/><Relationship Id="rId125" Type="http://schemas.openxmlformats.org/officeDocument/2006/relationships/image" Target="../media/image406.png"/><Relationship Id="rId146" Type="http://schemas.openxmlformats.org/officeDocument/2006/relationships/customXml" Target="../ink/ink337.xml"/><Relationship Id="rId167" Type="http://schemas.openxmlformats.org/officeDocument/2006/relationships/image" Target="../media/image427.png"/><Relationship Id="rId188" Type="http://schemas.openxmlformats.org/officeDocument/2006/relationships/customXml" Target="../ink/ink358.xml"/><Relationship Id="rId71" Type="http://schemas.openxmlformats.org/officeDocument/2006/relationships/image" Target="../media/image379.png"/><Relationship Id="rId92" Type="http://schemas.openxmlformats.org/officeDocument/2006/relationships/customXml" Target="../ink/ink310.xml"/><Relationship Id="rId213" Type="http://schemas.openxmlformats.org/officeDocument/2006/relationships/image" Target="../media/image450.png"/><Relationship Id="rId234" Type="http://schemas.openxmlformats.org/officeDocument/2006/relationships/customXml" Target="../ink/ink381.xml"/><Relationship Id="rId2" Type="http://schemas.openxmlformats.org/officeDocument/2006/relationships/customXml" Target="../ink/ink265.xml"/><Relationship Id="rId29" Type="http://schemas.openxmlformats.org/officeDocument/2006/relationships/image" Target="../media/image358.png"/><Relationship Id="rId40" Type="http://schemas.openxmlformats.org/officeDocument/2006/relationships/customXml" Target="../ink/ink284.xml"/><Relationship Id="rId115" Type="http://schemas.openxmlformats.org/officeDocument/2006/relationships/image" Target="../media/image401.png"/><Relationship Id="rId136" Type="http://schemas.openxmlformats.org/officeDocument/2006/relationships/customXml" Target="../ink/ink332.xml"/><Relationship Id="rId157" Type="http://schemas.openxmlformats.org/officeDocument/2006/relationships/image" Target="../media/image422.png"/><Relationship Id="rId178" Type="http://schemas.openxmlformats.org/officeDocument/2006/relationships/customXml" Target="../ink/ink353.xml"/><Relationship Id="rId61" Type="http://schemas.openxmlformats.org/officeDocument/2006/relationships/image" Target="../media/image374.png"/><Relationship Id="rId82" Type="http://schemas.openxmlformats.org/officeDocument/2006/relationships/customXml" Target="../ink/ink305.xml"/><Relationship Id="rId199" Type="http://schemas.openxmlformats.org/officeDocument/2006/relationships/image" Target="../media/image443.png"/><Relationship Id="rId203" Type="http://schemas.openxmlformats.org/officeDocument/2006/relationships/image" Target="../media/image445.png"/><Relationship Id="rId19" Type="http://schemas.openxmlformats.org/officeDocument/2006/relationships/image" Target="../media/image353.png"/><Relationship Id="rId224" Type="http://schemas.openxmlformats.org/officeDocument/2006/relationships/customXml" Target="../ink/ink376.xml"/><Relationship Id="rId245" Type="http://schemas.openxmlformats.org/officeDocument/2006/relationships/image" Target="../media/image466.png"/><Relationship Id="rId30" Type="http://schemas.openxmlformats.org/officeDocument/2006/relationships/customXml" Target="../ink/ink279.xml"/><Relationship Id="rId105" Type="http://schemas.openxmlformats.org/officeDocument/2006/relationships/image" Target="../media/image396.png"/><Relationship Id="rId126" Type="http://schemas.openxmlformats.org/officeDocument/2006/relationships/customXml" Target="../ink/ink327.xml"/><Relationship Id="rId147" Type="http://schemas.openxmlformats.org/officeDocument/2006/relationships/image" Target="../media/image417.png"/><Relationship Id="rId168" Type="http://schemas.openxmlformats.org/officeDocument/2006/relationships/customXml" Target="../ink/ink348.xml"/><Relationship Id="rId51" Type="http://schemas.openxmlformats.org/officeDocument/2006/relationships/image" Target="../media/image369.png"/><Relationship Id="rId72" Type="http://schemas.openxmlformats.org/officeDocument/2006/relationships/customXml" Target="../ink/ink300.xml"/><Relationship Id="rId93" Type="http://schemas.openxmlformats.org/officeDocument/2006/relationships/image" Target="../media/image390.png"/><Relationship Id="rId189" Type="http://schemas.openxmlformats.org/officeDocument/2006/relationships/image" Target="../media/image438.png"/><Relationship Id="rId3" Type="http://schemas.openxmlformats.org/officeDocument/2006/relationships/image" Target="../media/image345.png"/><Relationship Id="rId214" Type="http://schemas.openxmlformats.org/officeDocument/2006/relationships/customXml" Target="../ink/ink371.xml"/><Relationship Id="rId235" Type="http://schemas.openxmlformats.org/officeDocument/2006/relationships/image" Target="../media/image461.png"/><Relationship Id="rId116" Type="http://schemas.openxmlformats.org/officeDocument/2006/relationships/customXml" Target="../ink/ink322.xml"/><Relationship Id="rId137" Type="http://schemas.openxmlformats.org/officeDocument/2006/relationships/image" Target="../media/image412.png"/><Relationship Id="rId158" Type="http://schemas.openxmlformats.org/officeDocument/2006/relationships/customXml" Target="../ink/ink343.xml"/><Relationship Id="rId20" Type="http://schemas.openxmlformats.org/officeDocument/2006/relationships/customXml" Target="../ink/ink274.xml"/><Relationship Id="rId41" Type="http://schemas.openxmlformats.org/officeDocument/2006/relationships/image" Target="../media/image364.png"/><Relationship Id="rId62" Type="http://schemas.openxmlformats.org/officeDocument/2006/relationships/customXml" Target="../ink/ink295.xml"/><Relationship Id="rId83" Type="http://schemas.openxmlformats.org/officeDocument/2006/relationships/image" Target="../media/image385.png"/><Relationship Id="rId179" Type="http://schemas.openxmlformats.org/officeDocument/2006/relationships/image" Target="../media/image433.png"/><Relationship Id="rId190" Type="http://schemas.openxmlformats.org/officeDocument/2006/relationships/customXml" Target="../ink/ink359.xml"/><Relationship Id="rId204" Type="http://schemas.openxmlformats.org/officeDocument/2006/relationships/customXml" Target="../ink/ink366.xml"/><Relationship Id="rId225" Type="http://schemas.openxmlformats.org/officeDocument/2006/relationships/image" Target="../media/image456.png"/><Relationship Id="rId246" Type="http://schemas.openxmlformats.org/officeDocument/2006/relationships/customXml" Target="../ink/ink387.xml"/><Relationship Id="rId106" Type="http://schemas.openxmlformats.org/officeDocument/2006/relationships/customXml" Target="../ink/ink317.xml"/><Relationship Id="rId127" Type="http://schemas.openxmlformats.org/officeDocument/2006/relationships/image" Target="../media/image40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4.png"/><Relationship Id="rId21" Type="http://schemas.openxmlformats.org/officeDocument/2006/relationships/image" Target="../media/image477.png"/><Relationship Id="rId42" Type="http://schemas.openxmlformats.org/officeDocument/2006/relationships/customXml" Target="../ink/ink408.xml"/><Relationship Id="rId63" Type="http://schemas.openxmlformats.org/officeDocument/2006/relationships/image" Target="../media/image498.png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59" Type="http://schemas.openxmlformats.org/officeDocument/2006/relationships/image" Target="../media/image545.png"/><Relationship Id="rId170" Type="http://schemas.openxmlformats.org/officeDocument/2006/relationships/customXml" Target="../ink/ink472.xml"/><Relationship Id="rId191" Type="http://schemas.openxmlformats.org/officeDocument/2006/relationships/image" Target="../media/image561.png"/><Relationship Id="rId205" Type="http://schemas.openxmlformats.org/officeDocument/2006/relationships/image" Target="../media/image568.png"/><Relationship Id="rId226" Type="http://schemas.openxmlformats.org/officeDocument/2006/relationships/customXml" Target="../ink/ink500.xml"/><Relationship Id="rId107" Type="http://schemas.openxmlformats.org/officeDocument/2006/relationships/image" Target="../media/image519.png"/><Relationship Id="rId11" Type="http://schemas.openxmlformats.org/officeDocument/2006/relationships/image" Target="../media/image472.png"/><Relationship Id="rId32" Type="http://schemas.openxmlformats.org/officeDocument/2006/relationships/customXml" Target="../ink/ink403.xml"/><Relationship Id="rId53" Type="http://schemas.openxmlformats.org/officeDocument/2006/relationships/image" Target="../media/image493.png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149" Type="http://schemas.openxmlformats.org/officeDocument/2006/relationships/image" Target="../media/image540.png"/><Relationship Id="rId5" Type="http://schemas.openxmlformats.org/officeDocument/2006/relationships/image" Target="../media/image469.png"/><Relationship Id="rId95" Type="http://schemas.openxmlformats.org/officeDocument/2006/relationships/image" Target="../media/image513.png"/><Relationship Id="rId160" Type="http://schemas.openxmlformats.org/officeDocument/2006/relationships/customXml" Target="../ink/ink467.xml"/><Relationship Id="rId181" Type="http://schemas.openxmlformats.org/officeDocument/2006/relationships/image" Target="../media/image556.png"/><Relationship Id="rId216" Type="http://schemas.openxmlformats.org/officeDocument/2006/relationships/customXml" Target="../ink/ink495.xml"/><Relationship Id="rId237" Type="http://schemas.openxmlformats.org/officeDocument/2006/relationships/image" Target="../media/image140.png"/><Relationship Id="rId22" Type="http://schemas.openxmlformats.org/officeDocument/2006/relationships/customXml" Target="../ink/ink398.xml"/><Relationship Id="rId43" Type="http://schemas.openxmlformats.org/officeDocument/2006/relationships/image" Target="../media/image488.png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39" Type="http://schemas.openxmlformats.org/officeDocument/2006/relationships/image" Target="../media/image535.png"/><Relationship Id="rId85" Type="http://schemas.openxmlformats.org/officeDocument/2006/relationships/image" Target="../media/image508.png"/><Relationship Id="rId150" Type="http://schemas.openxmlformats.org/officeDocument/2006/relationships/customXml" Target="../ink/ink462.xml"/><Relationship Id="rId171" Type="http://schemas.openxmlformats.org/officeDocument/2006/relationships/image" Target="../media/image551.png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27" Type="http://schemas.openxmlformats.org/officeDocument/2006/relationships/image" Target="../media/image579.png"/><Relationship Id="rId12" Type="http://schemas.openxmlformats.org/officeDocument/2006/relationships/customXml" Target="../ink/ink393.xml"/><Relationship Id="rId33" Type="http://schemas.openxmlformats.org/officeDocument/2006/relationships/image" Target="../media/image483.png"/><Relationship Id="rId108" Type="http://schemas.openxmlformats.org/officeDocument/2006/relationships/customXml" Target="../ink/ink441.xml"/><Relationship Id="rId129" Type="http://schemas.openxmlformats.org/officeDocument/2006/relationships/image" Target="../media/image530.png"/><Relationship Id="rId54" Type="http://schemas.openxmlformats.org/officeDocument/2006/relationships/customXml" Target="../ink/ink414.xml"/><Relationship Id="rId75" Type="http://schemas.openxmlformats.org/officeDocument/2006/relationships/image" Target="../media/image503.png"/><Relationship Id="rId96" Type="http://schemas.openxmlformats.org/officeDocument/2006/relationships/customXml" Target="../ink/ink435.xml"/><Relationship Id="rId140" Type="http://schemas.openxmlformats.org/officeDocument/2006/relationships/customXml" Target="../ink/ink457.xml"/><Relationship Id="rId161" Type="http://schemas.openxmlformats.org/officeDocument/2006/relationships/image" Target="../media/image546.png"/><Relationship Id="rId182" Type="http://schemas.openxmlformats.org/officeDocument/2006/relationships/customXml" Target="../ink/ink478.xml"/><Relationship Id="rId217" Type="http://schemas.openxmlformats.org/officeDocument/2006/relationships/image" Target="../media/image574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3" Type="http://schemas.openxmlformats.org/officeDocument/2006/relationships/image" Target="../media/image478.png"/><Relationship Id="rId119" Type="http://schemas.openxmlformats.org/officeDocument/2006/relationships/image" Target="../media/image525.png"/><Relationship Id="rId44" Type="http://schemas.openxmlformats.org/officeDocument/2006/relationships/customXml" Target="../ink/ink409.xml"/><Relationship Id="rId65" Type="http://schemas.openxmlformats.org/officeDocument/2006/relationships/image" Target="../media/image49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541.png"/><Relationship Id="rId172" Type="http://schemas.openxmlformats.org/officeDocument/2006/relationships/customXml" Target="../ink/ink473.xml"/><Relationship Id="rId193" Type="http://schemas.openxmlformats.org/officeDocument/2006/relationships/image" Target="../media/image562.png"/><Relationship Id="rId207" Type="http://schemas.openxmlformats.org/officeDocument/2006/relationships/image" Target="../media/image569.png"/><Relationship Id="rId228" Type="http://schemas.openxmlformats.org/officeDocument/2006/relationships/customXml" Target="../ink/ink501.xml"/><Relationship Id="rId13" Type="http://schemas.openxmlformats.org/officeDocument/2006/relationships/image" Target="../media/image473.png"/><Relationship Id="rId109" Type="http://schemas.openxmlformats.org/officeDocument/2006/relationships/image" Target="../media/image520.png"/><Relationship Id="rId34" Type="http://schemas.openxmlformats.org/officeDocument/2006/relationships/customXml" Target="../ink/ink404.xml"/><Relationship Id="rId55" Type="http://schemas.openxmlformats.org/officeDocument/2006/relationships/image" Target="../media/image494.png"/><Relationship Id="rId76" Type="http://schemas.openxmlformats.org/officeDocument/2006/relationships/customXml" Target="../ink/ink425.xml"/><Relationship Id="rId97" Type="http://schemas.openxmlformats.org/officeDocument/2006/relationships/image" Target="../media/image514.png"/><Relationship Id="rId120" Type="http://schemas.openxmlformats.org/officeDocument/2006/relationships/customXml" Target="../ink/ink447.xml"/><Relationship Id="rId141" Type="http://schemas.openxmlformats.org/officeDocument/2006/relationships/image" Target="../media/image536.png"/><Relationship Id="rId7" Type="http://schemas.openxmlformats.org/officeDocument/2006/relationships/image" Target="../media/image470.png"/><Relationship Id="rId162" Type="http://schemas.openxmlformats.org/officeDocument/2006/relationships/customXml" Target="../ink/ink468.xml"/><Relationship Id="rId183" Type="http://schemas.openxmlformats.org/officeDocument/2006/relationships/image" Target="../media/image557.png"/><Relationship Id="rId218" Type="http://schemas.openxmlformats.org/officeDocument/2006/relationships/customXml" Target="../ink/ink496.xml"/><Relationship Id="rId239" Type="http://schemas.openxmlformats.org/officeDocument/2006/relationships/image" Target="../media/image141.png"/><Relationship Id="rId24" Type="http://schemas.openxmlformats.org/officeDocument/2006/relationships/customXml" Target="../ink/ink399.xml"/><Relationship Id="rId45" Type="http://schemas.openxmlformats.org/officeDocument/2006/relationships/image" Target="../media/image489.png"/><Relationship Id="rId66" Type="http://schemas.openxmlformats.org/officeDocument/2006/relationships/customXml" Target="../ink/ink420.xml"/><Relationship Id="rId87" Type="http://schemas.openxmlformats.org/officeDocument/2006/relationships/image" Target="../media/image509.png"/><Relationship Id="rId110" Type="http://schemas.openxmlformats.org/officeDocument/2006/relationships/customXml" Target="../ink/ink442.xml"/><Relationship Id="rId131" Type="http://schemas.openxmlformats.org/officeDocument/2006/relationships/image" Target="../media/image531.png"/><Relationship Id="rId152" Type="http://schemas.openxmlformats.org/officeDocument/2006/relationships/customXml" Target="../ink/ink463.xml"/><Relationship Id="rId173" Type="http://schemas.openxmlformats.org/officeDocument/2006/relationships/image" Target="../media/image552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80.png"/><Relationship Id="rId240" Type="http://schemas.openxmlformats.org/officeDocument/2006/relationships/customXml" Target="../ink/ink507.xml"/><Relationship Id="rId14" Type="http://schemas.openxmlformats.org/officeDocument/2006/relationships/customXml" Target="../ink/ink394.xml"/><Relationship Id="rId35" Type="http://schemas.openxmlformats.org/officeDocument/2006/relationships/image" Target="../media/image484.png"/><Relationship Id="rId56" Type="http://schemas.openxmlformats.org/officeDocument/2006/relationships/customXml" Target="../ink/ink415.xml"/><Relationship Id="rId77" Type="http://schemas.openxmlformats.org/officeDocument/2006/relationships/image" Target="../media/image504.png"/><Relationship Id="rId100" Type="http://schemas.openxmlformats.org/officeDocument/2006/relationships/customXml" Target="../ink/ink437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526.png"/><Relationship Id="rId142" Type="http://schemas.openxmlformats.org/officeDocument/2006/relationships/customXml" Target="../ink/ink458.xml"/><Relationship Id="rId163" Type="http://schemas.openxmlformats.org/officeDocument/2006/relationships/image" Target="../media/image547.png"/><Relationship Id="rId184" Type="http://schemas.openxmlformats.org/officeDocument/2006/relationships/customXml" Target="../ink/ink479.xml"/><Relationship Id="rId219" Type="http://schemas.openxmlformats.org/officeDocument/2006/relationships/image" Target="../media/image575.png"/><Relationship Id="rId230" Type="http://schemas.openxmlformats.org/officeDocument/2006/relationships/customXml" Target="../ink/ink502.xml"/><Relationship Id="rId25" Type="http://schemas.openxmlformats.org/officeDocument/2006/relationships/image" Target="../media/image479.png"/><Relationship Id="rId46" Type="http://schemas.openxmlformats.org/officeDocument/2006/relationships/customXml" Target="../ink/ink410.xml"/><Relationship Id="rId67" Type="http://schemas.openxmlformats.org/officeDocument/2006/relationships/image" Target="../media/image9510.png"/><Relationship Id="rId88" Type="http://schemas.openxmlformats.org/officeDocument/2006/relationships/customXml" Target="../ink/ink431.xml"/><Relationship Id="rId111" Type="http://schemas.openxmlformats.org/officeDocument/2006/relationships/image" Target="../media/image521.png"/><Relationship Id="rId132" Type="http://schemas.openxmlformats.org/officeDocument/2006/relationships/customXml" Target="../ink/ink453.xml"/><Relationship Id="rId153" Type="http://schemas.openxmlformats.org/officeDocument/2006/relationships/image" Target="../media/image542.png"/><Relationship Id="rId174" Type="http://schemas.openxmlformats.org/officeDocument/2006/relationships/customXml" Target="../ink/ink474.xml"/><Relationship Id="rId195" Type="http://schemas.openxmlformats.org/officeDocument/2006/relationships/image" Target="../media/image563.png"/><Relationship Id="rId209" Type="http://schemas.openxmlformats.org/officeDocument/2006/relationships/image" Target="../media/image570.png"/><Relationship Id="rId220" Type="http://schemas.openxmlformats.org/officeDocument/2006/relationships/customXml" Target="../ink/ink497.xml"/><Relationship Id="rId241" Type="http://schemas.openxmlformats.org/officeDocument/2006/relationships/image" Target="../media/image142.png"/><Relationship Id="rId15" Type="http://schemas.openxmlformats.org/officeDocument/2006/relationships/image" Target="../media/image474.png"/><Relationship Id="rId36" Type="http://schemas.openxmlformats.org/officeDocument/2006/relationships/customXml" Target="../ink/ink405.xml"/><Relationship Id="rId57" Type="http://schemas.openxmlformats.org/officeDocument/2006/relationships/image" Target="../media/image495.png"/><Relationship Id="rId106" Type="http://schemas.openxmlformats.org/officeDocument/2006/relationships/customXml" Target="../ink/ink440.xml"/><Relationship Id="rId127" Type="http://schemas.openxmlformats.org/officeDocument/2006/relationships/image" Target="../media/image529.png"/><Relationship Id="rId10" Type="http://schemas.openxmlformats.org/officeDocument/2006/relationships/customXml" Target="../ink/ink392.xml"/><Relationship Id="rId31" Type="http://schemas.openxmlformats.org/officeDocument/2006/relationships/image" Target="../media/image482.png"/><Relationship Id="rId52" Type="http://schemas.openxmlformats.org/officeDocument/2006/relationships/customXml" Target="../ink/ink413.xml"/><Relationship Id="rId73" Type="http://schemas.openxmlformats.org/officeDocument/2006/relationships/image" Target="../media/image502.png"/><Relationship Id="rId78" Type="http://schemas.openxmlformats.org/officeDocument/2006/relationships/customXml" Target="../ink/ink426.xml"/><Relationship Id="rId94" Type="http://schemas.openxmlformats.org/officeDocument/2006/relationships/customXml" Target="../ink/ink434.xml"/><Relationship Id="rId99" Type="http://schemas.openxmlformats.org/officeDocument/2006/relationships/image" Target="../media/image515.png"/><Relationship Id="rId101" Type="http://schemas.openxmlformats.org/officeDocument/2006/relationships/image" Target="../media/image516.png"/><Relationship Id="rId122" Type="http://schemas.openxmlformats.org/officeDocument/2006/relationships/customXml" Target="../ink/ink448.xml"/><Relationship Id="rId143" Type="http://schemas.openxmlformats.org/officeDocument/2006/relationships/image" Target="../media/image537.png"/><Relationship Id="rId148" Type="http://schemas.openxmlformats.org/officeDocument/2006/relationships/customXml" Target="../ink/ink461.xml"/><Relationship Id="rId164" Type="http://schemas.openxmlformats.org/officeDocument/2006/relationships/customXml" Target="../ink/ink469.xml"/><Relationship Id="rId169" Type="http://schemas.openxmlformats.org/officeDocument/2006/relationships/image" Target="../media/image550.png"/><Relationship Id="rId185" Type="http://schemas.openxmlformats.org/officeDocument/2006/relationships/image" Target="../media/image558.png"/><Relationship Id="rId4" Type="http://schemas.openxmlformats.org/officeDocument/2006/relationships/customXml" Target="../ink/ink389.xml"/><Relationship Id="rId9" Type="http://schemas.openxmlformats.org/officeDocument/2006/relationships/image" Target="../media/image471.png"/><Relationship Id="rId180" Type="http://schemas.openxmlformats.org/officeDocument/2006/relationships/customXml" Target="../ink/ink477.xml"/><Relationship Id="rId210" Type="http://schemas.openxmlformats.org/officeDocument/2006/relationships/customXml" Target="../ink/ink492.xml"/><Relationship Id="rId215" Type="http://schemas.openxmlformats.org/officeDocument/2006/relationships/image" Target="../media/image573.png"/><Relationship Id="rId236" Type="http://schemas.openxmlformats.org/officeDocument/2006/relationships/customXml" Target="../ink/ink505.xml"/><Relationship Id="rId26" Type="http://schemas.openxmlformats.org/officeDocument/2006/relationships/customXml" Target="../ink/ink400.xml"/><Relationship Id="rId231" Type="http://schemas.openxmlformats.org/officeDocument/2006/relationships/image" Target="../media/image581.png"/><Relationship Id="rId47" Type="http://schemas.openxmlformats.org/officeDocument/2006/relationships/image" Target="../media/image490.png"/><Relationship Id="rId68" Type="http://schemas.openxmlformats.org/officeDocument/2006/relationships/customXml" Target="../ink/ink421.xml"/><Relationship Id="rId89" Type="http://schemas.openxmlformats.org/officeDocument/2006/relationships/image" Target="../media/image510.png"/><Relationship Id="rId112" Type="http://schemas.openxmlformats.org/officeDocument/2006/relationships/customXml" Target="../ink/ink443.xml"/><Relationship Id="rId133" Type="http://schemas.openxmlformats.org/officeDocument/2006/relationships/image" Target="../media/image532.png"/><Relationship Id="rId154" Type="http://schemas.openxmlformats.org/officeDocument/2006/relationships/customXml" Target="../ink/ink464.xml"/><Relationship Id="rId175" Type="http://schemas.openxmlformats.org/officeDocument/2006/relationships/image" Target="../media/image553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576.png"/><Relationship Id="rId242" Type="http://schemas.openxmlformats.org/officeDocument/2006/relationships/customXml" Target="../ink/ink508.xml"/><Relationship Id="rId37" Type="http://schemas.openxmlformats.org/officeDocument/2006/relationships/image" Target="../media/image485.png"/><Relationship Id="rId58" Type="http://schemas.openxmlformats.org/officeDocument/2006/relationships/customXml" Target="../ink/ink416.xml"/><Relationship Id="rId79" Type="http://schemas.openxmlformats.org/officeDocument/2006/relationships/image" Target="../media/image505.png"/><Relationship Id="rId102" Type="http://schemas.openxmlformats.org/officeDocument/2006/relationships/customXml" Target="../ink/ink438.xml"/><Relationship Id="rId123" Type="http://schemas.openxmlformats.org/officeDocument/2006/relationships/image" Target="../media/image527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548.png"/><Relationship Id="rId186" Type="http://schemas.openxmlformats.org/officeDocument/2006/relationships/customXml" Target="../ink/ink480.xml"/><Relationship Id="rId211" Type="http://schemas.openxmlformats.org/officeDocument/2006/relationships/image" Target="../media/image571.png"/><Relationship Id="rId232" Type="http://schemas.openxmlformats.org/officeDocument/2006/relationships/customXml" Target="../ink/ink503.xml"/><Relationship Id="rId27" Type="http://schemas.openxmlformats.org/officeDocument/2006/relationships/image" Target="../media/image480.png"/><Relationship Id="rId48" Type="http://schemas.openxmlformats.org/officeDocument/2006/relationships/customXml" Target="../ink/ink411.xml"/><Relationship Id="rId69" Type="http://schemas.openxmlformats.org/officeDocument/2006/relationships/image" Target="../media/image500.png"/><Relationship Id="rId113" Type="http://schemas.openxmlformats.org/officeDocument/2006/relationships/image" Target="../media/image522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543.png"/><Relationship Id="rId176" Type="http://schemas.openxmlformats.org/officeDocument/2006/relationships/customXml" Target="../ink/ink475.xml"/><Relationship Id="rId197" Type="http://schemas.openxmlformats.org/officeDocument/2006/relationships/image" Target="../media/image564.png"/><Relationship Id="rId201" Type="http://schemas.openxmlformats.org/officeDocument/2006/relationships/image" Target="../media/image566.png"/><Relationship Id="rId222" Type="http://schemas.openxmlformats.org/officeDocument/2006/relationships/customXml" Target="../ink/ink498.xml"/><Relationship Id="rId243" Type="http://schemas.openxmlformats.org/officeDocument/2006/relationships/image" Target="../media/image143.png"/><Relationship Id="rId17" Type="http://schemas.openxmlformats.org/officeDocument/2006/relationships/image" Target="../media/image475.png"/><Relationship Id="rId38" Type="http://schemas.openxmlformats.org/officeDocument/2006/relationships/customXml" Target="../ink/ink406.xml"/><Relationship Id="rId59" Type="http://schemas.openxmlformats.org/officeDocument/2006/relationships/image" Target="../media/image496.png"/><Relationship Id="rId103" Type="http://schemas.openxmlformats.org/officeDocument/2006/relationships/image" Target="../media/image517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511.png"/><Relationship Id="rId145" Type="http://schemas.openxmlformats.org/officeDocument/2006/relationships/image" Target="../media/image538.png"/><Relationship Id="rId166" Type="http://schemas.openxmlformats.org/officeDocument/2006/relationships/customXml" Target="../ink/ink470.xml"/><Relationship Id="rId187" Type="http://schemas.openxmlformats.org/officeDocument/2006/relationships/image" Target="../media/image559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493.xml"/><Relationship Id="rId233" Type="http://schemas.openxmlformats.org/officeDocument/2006/relationships/image" Target="../media/image582.png"/><Relationship Id="rId28" Type="http://schemas.openxmlformats.org/officeDocument/2006/relationships/customXml" Target="../ink/ink401.xml"/><Relationship Id="rId49" Type="http://schemas.openxmlformats.org/officeDocument/2006/relationships/image" Target="../media/image491.png"/><Relationship Id="rId114" Type="http://schemas.openxmlformats.org/officeDocument/2006/relationships/customXml" Target="../ink/ink444.xml"/><Relationship Id="rId60" Type="http://schemas.openxmlformats.org/officeDocument/2006/relationships/customXml" Target="../ink/ink417.xml"/><Relationship Id="rId81" Type="http://schemas.openxmlformats.org/officeDocument/2006/relationships/image" Target="../media/image506.png"/><Relationship Id="rId135" Type="http://schemas.openxmlformats.org/officeDocument/2006/relationships/image" Target="../media/image533.png"/><Relationship Id="rId156" Type="http://schemas.openxmlformats.org/officeDocument/2006/relationships/customXml" Target="../ink/ink465.xml"/><Relationship Id="rId177" Type="http://schemas.openxmlformats.org/officeDocument/2006/relationships/image" Target="../media/image554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577.png"/><Relationship Id="rId18" Type="http://schemas.openxmlformats.org/officeDocument/2006/relationships/customXml" Target="../ink/ink396.xml"/><Relationship Id="rId39" Type="http://schemas.openxmlformats.org/officeDocument/2006/relationships/image" Target="../media/image486.png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528.png"/><Relationship Id="rId146" Type="http://schemas.openxmlformats.org/officeDocument/2006/relationships/customXml" Target="../ink/ink460.xml"/><Relationship Id="rId167" Type="http://schemas.openxmlformats.org/officeDocument/2006/relationships/image" Target="../media/image549.png"/><Relationship Id="rId188" Type="http://schemas.openxmlformats.org/officeDocument/2006/relationships/customXml" Target="../ink/ink481.xml"/><Relationship Id="rId71" Type="http://schemas.openxmlformats.org/officeDocument/2006/relationships/image" Target="../media/image501.png"/><Relationship Id="rId92" Type="http://schemas.openxmlformats.org/officeDocument/2006/relationships/customXml" Target="../ink/ink433.xml"/><Relationship Id="rId213" Type="http://schemas.openxmlformats.org/officeDocument/2006/relationships/image" Target="../media/image572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81.png"/><Relationship Id="rId40" Type="http://schemas.openxmlformats.org/officeDocument/2006/relationships/customXml" Target="../ink/ink407.xml"/><Relationship Id="rId115" Type="http://schemas.openxmlformats.org/officeDocument/2006/relationships/image" Target="../media/image523.png"/><Relationship Id="rId136" Type="http://schemas.openxmlformats.org/officeDocument/2006/relationships/customXml" Target="../ink/ink455.xml"/><Relationship Id="rId157" Type="http://schemas.openxmlformats.org/officeDocument/2006/relationships/image" Target="../media/image544.png"/><Relationship Id="rId178" Type="http://schemas.openxmlformats.org/officeDocument/2006/relationships/customXml" Target="../ink/ink476.xml"/><Relationship Id="rId61" Type="http://schemas.openxmlformats.org/officeDocument/2006/relationships/image" Target="../media/image497.png"/><Relationship Id="rId82" Type="http://schemas.openxmlformats.org/officeDocument/2006/relationships/customXml" Target="../ink/ink428.xml"/><Relationship Id="rId199" Type="http://schemas.openxmlformats.org/officeDocument/2006/relationships/image" Target="../media/image565.png"/><Relationship Id="rId203" Type="http://schemas.openxmlformats.org/officeDocument/2006/relationships/image" Target="../media/image567.png"/><Relationship Id="rId19" Type="http://schemas.openxmlformats.org/officeDocument/2006/relationships/image" Target="../media/image476.png"/><Relationship Id="rId224" Type="http://schemas.openxmlformats.org/officeDocument/2006/relationships/customXml" Target="../ink/ink499.xml"/><Relationship Id="rId30" Type="http://schemas.openxmlformats.org/officeDocument/2006/relationships/customXml" Target="../ink/ink402.xml"/><Relationship Id="rId105" Type="http://schemas.openxmlformats.org/officeDocument/2006/relationships/image" Target="../media/image518.png"/><Relationship Id="rId126" Type="http://schemas.openxmlformats.org/officeDocument/2006/relationships/customXml" Target="../ink/ink450.xml"/><Relationship Id="rId147" Type="http://schemas.openxmlformats.org/officeDocument/2006/relationships/image" Target="../media/image539.png"/><Relationship Id="rId168" Type="http://schemas.openxmlformats.org/officeDocument/2006/relationships/customXml" Target="../ink/ink471.xml"/><Relationship Id="rId51" Type="http://schemas.openxmlformats.org/officeDocument/2006/relationships/image" Target="../media/image492.png"/><Relationship Id="rId72" Type="http://schemas.openxmlformats.org/officeDocument/2006/relationships/customXml" Target="../ink/ink423.xml"/><Relationship Id="rId93" Type="http://schemas.openxmlformats.org/officeDocument/2006/relationships/image" Target="../media/image512.png"/><Relationship Id="rId189" Type="http://schemas.openxmlformats.org/officeDocument/2006/relationships/image" Target="../media/image560.png"/><Relationship Id="rId3" Type="http://schemas.openxmlformats.org/officeDocument/2006/relationships/image" Target="../media/image468.png"/><Relationship Id="rId214" Type="http://schemas.openxmlformats.org/officeDocument/2006/relationships/customXml" Target="../ink/ink494.xml"/><Relationship Id="rId235" Type="http://schemas.openxmlformats.org/officeDocument/2006/relationships/image" Target="../media/image583.png"/><Relationship Id="rId116" Type="http://schemas.openxmlformats.org/officeDocument/2006/relationships/customXml" Target="../ink/ink445.xml"/><Relationship Id="rId137" Type="http://schemas.openxmlformats.org/officeDocument/2006/relationships/image" Target="../media/image534.png"/><Relationship Id="rId158" Type="http://schemas.openxmlformats.org/officeDocument/2006/relationships/customXml" Target="../ink/ink466.xml"/><Relationship Id="rId20" Type="http://schemas.openxmlformats.org/officeDocument/2006/relationships/customXml" Target="../ink/ink397.xml"/><Relationship Id="rId41" Type="http://schemas.openxmlformats.org/officeDocument/2006/relationships/image" Target="../media/image487.png"/><Relationship Id="rId62" Type="http://schemas.openxmlformats.org/officeDocument/2006/relationships/customXml" Target="../ink/ink418.xml"/><Relationship Id="rId83" Type="http://schemas.openxmlformats.org/officeDocument/2006/relationships/image" Target="../media/image507.png"/><Relationship Id="rId179" Type="http://schemas.openxmlformats.org/officeDocument/2006/relationships/image" Target="../media/image555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578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1.xml"/><Relationship Id="rId21" Type="http://schemas.openxmlformats.org/officeDocument/2006/relationships/image" Target="../media/image593.png"/><Relationship Id="rId42" Type="http://schemas.openxmlformats.org/officeDocument/2006/relationships/customXml" Target="../ink/ink529.xml"/><Relationship Id="rId47" Type="http://schemas.openxmlformats.org/officeDocument/2006/relationships/image" Target="../media/image606.png"/><Relationship Id="rId63" Type="http://schemas.openxmlformats.org/officeDocument/2006/relationships/image" Target="../media/image614.png"/><Relationship Id="rId68" Type="http://schemas.openxmlformats.org/officeDocument/2006/relationships/customXml" Target="../ink/ink542.xml"/><Relationship Id="rId2" Type="http://schemas.openxmlformats.org/officeDocument/2006/relationships/customXml" Target="../ink/ink509.xml"/><Relationship Id="rId16" Type="http://schemas.openxmlformats.org/officeDocument/2006/relationships/customXml" Target="../ink/ink516.xml"/><Relationship Id="rId29" Type="http://schemas.openxmlformats.org/officeDocument/2006/relationships/image" Target="../media/image597.png"/><Relationship Id="rId11" Type="http://schemas.openxmlformats.org/officeDocument/2006/relationships/image" Target="../media/image588.png"/><Relationship Id="rId24" Type="http://schemas.openxmlformats.org/officeDocument/2006/relationships/customXml" Target="../ink/ink520.xml"/><Relationship Id="rId32" Type="http://schemas.openxmlformats.org/officeDocument/2006/relationships/customXml" Target="../ink/ink524.xml"/><Relationship Id="rId37" Type="http://schemas.openxmlformats.org/officeDocument/2006/relationships/image" Target="../media/image601.png"/><Relationship Id="rId40" Type="http://schemas.openxmlformats.org/officeDocument/2006/relationships/customXml" Target="../ink/ink528.xml"/><Relationship Id="rId45" Type="http://schemas.openxmlformats.org/officeDocument/2006/relationships/image" Target="../media/image605.png"/><Relationship Id="rId53" Type="http://schemas.openxmlformats.org/officeDocument/2006/relationships/image" Target="../media/image609.png"/><Relationship Id="rId58" Type="http://schemas.openxmlformats.org/officeDocument/2006/relationships/customXml" Target="../ink/ink537.xml"/><Relationship Id="rId66" Type="http://schemas.openxmlformats.org/officeDocument/2006/relationships/customXml" Target="../ink/ink541.xml"/><Relationship Id="rId5" Type="http://schemas.openxmlformats.org/officeDocument/2006/relationships/image" Target="../media/image585.png"/><Relationship Id="rId61" Type="http://schemas.openxmlformats.org/officeDocument/2006/relationships/image" Target="../media/image613.png"/><Relationship Id="rId19" Type="http://schemas.openxmlformats.org/officeDocument/2006/relationships/image" Target="../media/image592.png"/><Relationship Id="rId14" Type="http://schemas.openxmlformats.org/officeDocument/2006/relationships/customXml" Target="../ink/ink515.xml"/><Relationship Id="rId22" Type="http://schemas.openxmlformats.org/officeDocument/2006/relationships/customXml" Target="../ink/ink519.xml"/><Relationship Id="rId27" Type="http://schemas.openxmlformats.org/officeDocument/2006/relationships/image" Target="../media/image596.png"/><Relationship Id="rId30" Type="http://schemas.openxmlformats.org/officeDocument/2006/relationships/customXml" Target="../ink/ink523.xml"/><Relationship Id="rId35" Type="http://schemas.openxmlformats.org/officeDocument/2006/relationships/image" Target="../media/image600.png"/><Relationship Id="rId43" Type="http://schemas.openxmlformats.org/officeDocument/2006/relationships/image" Target="../media/image604.png"/><Relationship Id="rId48" Type="http://schemas.openxmlformats.org/officeDocument/2006/relationships/customXml" Target="../ink/ink532.xml"/><Relationship Id="rId56" Type="http://schemas.openxmlformats.org/officeDocument/2006/relationships/customXml" Target="../ink/ink536.xml"/><Relationship Id="rId64" Type="http://schemas.openxmlformats.org/officeDocument/2006/relationships/customXml" Target="../ink/ink540.xml"/><Relationship Id="rId69" Type="http://schemas.openxmlformats.org/officeDocument/2006/relationships/image" Target="../media/image617.png"/><Relationship Id="rId8" Type="http://schemas.openxmlformats.org/officeDocument/2006/relationships/customXml" Target="../ink/ink512.xml"/><Relationship Id="rId51" Type="http://schemas.openxmlformats.org/officeDocument/2006/relationships/image" Target="../media/image608.png"/><Relationship Id="rId72" Type="http://schemas.openxmlformats.org/officeDocument/2006/relationships/customXml" Target="../ink/ink544.xml"/><Relationship Id="rId3" Type="http://schemas.openxmlformats.org/officeDocument/2006/relationships/image" Target="../media/image584.png"/><Relationship Id="rId12" Type="http://schemas.openxmlformats.org/officeDocument/2006/relationships/customXml" Target="../ink/ink514.xml"/><Relationship Id="rId17" Type="http://schemas.openxmlformats.org/officeDocument/2006/relationships/image" Target="../media/image591.png"/><Relationship Id="rId25" Type="http://schemas.openxmlformats.org/officeDocument/2006/relationships/image" Target="../media/image595.png"/><Relationship Id="rId33" Type="http://schemas.openxmlformats.org/officeDocument/2006/relationships/image" Target="../media/image599.png"/><Relationship Id="rId38" Type="http://schemas.openxmlformats.org/officeDocument/2006/relationships/customXml" Target="../ink/ink527.xml"/><Relationship Id="rId46" Type="http://schemas.openxmlformats.org/officeDocument/2006/relationships/customXml" Target="../ink/ink531.xml"/><Relationship Id="rId59" Type="http://schemas.openxmlformats.org/officeDocument/2006/relationships/image" Target="../media/image612.png"/><Relationship Id="rId67" Type="http://schemas.openxmlformats.org/officeDocument/2006/relationships/image" Target="../media/image616.png"/><Relationship Id="rId20" Type="http://schemas.openxmlformats.org/officeDocument/2006/relationships/customXml" Target="../ink/ink518.xml"/><Relationship Id="rId41" Type="http://schemas.openxmlformats.org/officeDocument/2006/relationships/image" Target="../media/image603.png"/><Relationship Id="rId54" Type="http://schemas.openxmlformats.org/officeDocument/2006/relationships/customXml" Target="../ink/ink535.xml"/><Relationship Id="rId62" Type="http://schemas.openxmlformats.org/officeDocument/2006/relationships/customXml" Target="../ink/ink539.xml"/><Relationship Id="rId70" Type="http://schemas.openxmlformats.org/officeDocument/2006/relationships/customXml" Target="../ink/ink543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511.xml"/><Relationship Id="rId15" Type="http://schemas.openxmlformats.org/officeDocument/2006/relationships/image" Target="../media/image590.png"/><Relationship Id="rId23" Type="http://schemas.openxmlformats.org/officeDocument/2006/relationships/image" Target="../media/image594.png"/><Relationship Id="rId28" Type="http://schemas.openxmlformats.org/officeDocument/2006/relationships/customXml" Target="../ink/ink522.xml"/><Relationship Id="rId36" Type="http://schemas.openxmlformats.org/officeDocument/2006/relationships/customXml" Target="../ink/ink526.xml"/><Relationship Id="rId49" Type="http://schemas.openxmlformats.org/officeDocument/2006/relationships/image" Target="../media/image607.png"/><Relationship Id="rId57" Type="http://schemas.openxmlformats.org/officeDocument/2006/relationships/image" Target="../media/image611.png"/><Relationship Id="rId10" Type="http://schemas.openxmlformats.org/officeDocument/2006/relationships/customXml" Target="../ink/ink513.xml"/><Relationship Id="rId31" Type="http://schemas.openxmlformats.org/officeDocument/2006/relationships/image" Target="../media/image598.png"/><Relationship Id="rId44" Type="http://schemas.openxmlformats.org/officeDocument/2006/relationships/customXml" Target="../ink/ink530.xml"/><Relationship Id="rId52" Type="http://schemas.openxmlformats.org/officeDocument/2006/relationships/customXml" Target="../ink/ink534.xml"/><Relationship Id="rId60" Type="http://schemas.openxmlformats.org/officeDocument/2006/relationships/customXml" Target="../ink/ink538.xml"/><Relationship Id="rId65" Type="http://schemas.openxmlformats.org/officeDocument/2006/relationships/image" Target="../media/image615.png"/><Relationship Id="rId73" Type="http://schemas.openxmlformats.org/officeDocument/2006/relationships/image" Target="../media/image619.png"/><Relationship Id="rId4" Type="http://schemas.openxmlformats.org/officeDocument/2006/relationships/customXml" Target="../ink/ink510.xml"/><Relationship Id="rId9" Type="http://schemas.openxmlformats.org/officeDocument/2006/relationships/image" Target="../media/image587.png"/><Relationship Id="rId13" Type="http://schemas.openxmlformats.org/officeDocument/2006/relationships/image" Target="../media/image589.png"/><Relationship Id="rId18" Type="http://schemas.openxmlformats.org/officeDocument/2006/relationships/customXml" Target="../ink/ink517.xml"/><Relationship Id="rId39" Type="http://schemas.openxmlformats.org/officeDocument/2006/relationships/image" Target="../media/image602.png"/><Relationship Id="rId34" Type="http://schemas.openxmlformats.org/officeDocument/2006/relationships/customXml" Target="../ink/ink525.xml"/><Relationship Id="rId50" Type="http://schemas.openxmlformats.org/officeDocument/2006/relationships/customXml" Target="../ink/ink533.xml"/><Relationship Id="rId55" Type="http://schemas.openxmlformats.org/officeDocument/2006/relationships/image" Target="../media/image610.png"/><Relationship Id="rId7" Type="http://schemas.openxmlformats.org/officeDocument/2006/relationships/image" Target="../media/image586.png"/><Relationship Id="rId71" Type="http://schemas.openxmlformats.org/officeDocument/2006/relationships/image" Target="../media/image61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0.png"/><Relationship Id="rId299" Type="http://schemas.openxmlformats.org/officeDocument/2006/relationships/image" Target="../media/image686.png"/><Relationship Id="rId21" Type="http://schemas.openxmlformats.org/officeDocument/2006/relationships/image" Target="../media/image153.png"/><Relationship Id="rId63" Type="http://schemas.openxmlformats.org/officeDocument/2006/relationships/image" Target="../media/image173.png"/><Relationship Id="rId159" Type="http://schemas.openxmlformats.org/officeDocument/2006/relationships/customXml" Target="../ink/ink624.xml"/><Relationship Id="rId324" Type="http://schemas.openxmlformats.org/officeDocument/2006/relationships/image" Target="../media/image698.png"/><Relationship Id="rId170" Type="http://schemas.openxmlformats.org/officeDocument/2006/relationships/image" Target="../media/image622.png"/><Relationship Id="rId226" Type="http://schemas.openxmlformats.org/officeDocument/2006/relationships/image" Target="../media/image650.png"/><Relationship Id="rId268" Type="http://schemas.openxmlformats.org/officeDocument/2006/relationships/customXml" Target="../ink/ink679.xml"/><Relationship Id="rId32" Type="http://schemas.openxmlformats.org/officeDocument/2006/relationships/customXml" Target="../ink/ink560.xml"/><Relationship Id="rId74" Type="http://schemas.openxmlformats.org/officeDocument/2006/relationships/customXml" Target="../ink/ink581.xml"/><Relationship Id="rId128" Type="http://schemas.openxmlformats.org/officeDocument/2006/relationships/customXml" Target="../ink/ink608.xml"/><Relationship Id="rId5" Type="http://schemas.openxmlformats.org/officeDocument/2006/relationships/image" Target="../media/image145.png"/><Relationship Id="rId181" Type="http://schemas.openxmlformats.org/officeDocument/2006/relationships/customXml" Target="../ink/ink635.xml"/><Relationship Id="rId237" Type="http://schemas.openxmlformats.org/officeDocument/2006/relationships/image" Target="../media/image655.png"/><Relationship Id="rId279" Type="http://schemas.openxmlformats.org/officeDocument/2006/relationships/image" Target="../media/image676.png"/><Relationship Id="rId43" Type="http://schemas.openxmlformats.org/officeDocument/2006/relationships/image" Target="../media/image163.png"/><Relationship Id="rId139" Type="http://schemas.openxmlformats.org/officeDocument/2006/relationships/image" Target="../media/image211.png"/><Relationship Id="rId290" Type="http://schemas.openxmlformats.org/officeDocument/2006/relationships/customXml" Target="../ink/ink690.xml"/><Relationship Id="rId304" Type="http://schemas.openxmlformats.org/officeDocument/2006/relationships/image" Target="../media/image688.png"/><Relationship Id="rId85" Type="http://schemas.openxmlformats.org/officeDocument/2006/relationships/image" Target="../media/image184.png"/><Relationship Id="rId150" Type="http://schemas.openxmlformats.org/officeDocument/2006/relationships/customXml" Target="../ink/ink619.xml"/><Relationship Id="rId192" Type="http://schemas.openxmlformats.org/officeDocument/2006/relationships/image" Target="../media/image633.png"/><Relationship Id="rId206" Type="http://schemas.openxmlformats.org/officeDocument/2006/relationships/image" Target="../media/image640.png"/><Relationship Id="rId248" Type="http://schemas.openxmlformats.org/officeDocument/2006/relationships/customXml" Target="../ink/ink669.xml"/><Relationship Id="rId12" Type="http://schemas.openxmlformats.org/officeDocument/2006/relationships/customXml" Target="../ink/ink550.xml"/><Relationship Id="rId108" Type="http://schemas.openxmlformats.org/officeDocument/2006/relationships/customXml" Target="../ink/ink598.xml"/><Relationship Id="rId315" Type="http://schemas.openxmlformats.org/officeDocument/2006/relationships/customXml" Target="../ink/ink703.xml"/><Relationship Id="rId54" Type="http://schemas.openxmlformats.org/officeDocument/2006/relationships/customXml" Target="../ink/ink571.xml"/><Relationship Id="rId96" Type="http://schemas.openxmlformats.org/officeDocument/2006/relationships/customXml" Target="../ink/ink592.xml"/><Relationship Id="rId161" Type="http://schemas.openxmlformats.org/officeDocument/2006/relationships/customXml" Target="../ink/ink625.xml"/><Relationship Id="rId217" Type="http://schemas.openxmlformats.org/officeDocument/2006/relationships/customXml" Target="../ink/ink653.xml"/><Relationship Id="rId259" Type="http://schemas.openxmlformats.org/officeDocument/2006/relationships/image" Target="../media/image666.png"/><Relationship Id="rId23" Type="http://schemas.openxmlformats.org/officeDocument/2006/relationships/image" Target="../media/image154.png"/><Relationship Id="rId119" Type="http://schemas.openxmlformats.org/officeDocument/2006/relationships/image" Target="../media/image201.png"/><Relationship Id="rId270" Type="http://schemas.openxmlformats.org/officeDocument/2006/relationships/customXml" Target="../ink/ink680.xml"/><Relationship Id="rId65" Type="http://schemas.openxmlformats.org/officeDocument/2006/relationships/image" Target="../media/image174.png"/><Relationship Id="rId130" Type="http://schemas.openxmlformats.org/officeDocument/2006/relationships/customXml" Target="../ink/ink609.xml"/><Relationship Id="rId172" Type="http://schemas.openxmlformats.org/officeDocument/2006/relationships/image" Target="../media/image623.png"/><Relationship Id="rId228" Type="http://schemas.openxmlformats.org/officeDocument/2006/relationships/image" Target="../media/image651.png"/><Relationship Id="rId281" Type="http://schemas.openxmlformats.org/officeDocument/2006/relationships/image" Target="../media/image677.png"/><Relationship Id="rId34" Type="http://schemas.openxmlformats.org/officeDocument/2006/relationships/customXml" Target="../ink/ink561.xml"/><Relationship Id="rId55" Type="http://schemas.openxmlformats.org/officeDocument/2006/relationships/image" Target="../media/image169.png"/><Relationship Id="rId76" Type="http://schemas.openxmlformats.org/officeDocument/2006/relationships/customXml" Target="../ink/ink582.xml"/><Relationship Id="rId97" Type="http://schemas.openxmlformats.org/officeDocument/2006/relationships/image" Target="../media/image190.png"/><Relationship Id="rId120" Type="http://schemas.openxmlformats.org/officeDocument/2006/relationships/customXml" Target="../ink/ink604.xml"/><Relationship Id="rId141" Type="http://schemas.openxmlformats.org/officeDocument/2006/relationships/image" Target="../media/image212.png"/><Relationship Id="rId7" Type="http://schemas.openxmlformats.org/officeDocument/2006/relationships/image" Target="../media/image146.png"/><Relationship Id="rId162" Type="http://schemas.openxmlformats.org/officeDocument/2006/relationships/image" Target="../media/image222.png"/><Relationship Id="rId183" Type="http://schemas.openxmlformats.org/officeDocument/2006/relationships/customXml" Target="../ink/ink636.xml"/><Relationship Id="rId218" Type="http://schemas.openxmlformats.org/officeDocument/2006/relationships/image" Target="../media/image646.png"/><Relationship Id="rId239" Type="http://schemas.openxmlformats.org/officeDocument/2006/relationships/image" Target="../media/image656.png"/><Relationship Id="rId250" Type="http://schemas.openxmlformats.org/officeDocument/2006/relationships/customXml" Target="../ink/ink670.xml"/><Relationship Id="rId271" Type="http://schemas.openxmlformats.org/officeDocument/2006/relationships/image" Target="../media/image672.png"/><Relationship Id="rId292" Type="http://schemas.openxmlformats.org/officeDocument/2006/relationships/customXml" Target="../ink/ink691.xml"/><Relationship Id="rId306" Type="http://schemas.openxmlformats.org/officeDocument/2006/relationships/image" Target="../media/image689.png"/><Relationship Id="rId24" Type="http://schemas.openxmlformats.org/officeDocument/2006/relationships/customXml" Target="../ink/ink556.xml"/><Relationship Id="rId45" Type="http://schemas.openxmlformats.org/officeDocument/2006/relationships/image" Target="../media/image164.png"/><Relationship Id="rId66" Type="http://schemas.openxmlformats.org/officeDocument/2006/relationships/customXml" Target="../ink/ink577.xml"/><Relationship Id="rId87" Type="http://schemas.openxmlformats.org/officeDocument/2006/relationships/image" Target="../media/image185.png"/><Relationship Id="rId110" Type="http://schemas.openxmlformats.org/officeDocument/2006/relationships/customXml" Target="../ink/ink599.xml"/><Relationship Id="rId131" Type="http://schemas.openxmlformats.org/officeDocument/2006/relationships/image" Target="../media/image207.png"/><Relationship Id="rId152" Type="http://schemas.openxmlformats.org/officeDocument/2006/relationships/image" Target="../media/image217.png"/><Relationship Id="rId173" Type="http://schemas.openxmlformats.org/officeDocument/2006/relationships/customXml" Target="../ink/ink631.xml"/><Relationship Id="rId194" Type="http://schemas.openxmlformats.org/officeDocument/2006/relationships/image" Target="../media/image634.png"/><Relationship Id="rId208" Type="http://schemas.openxmlformats.org/officeDocument/2006/relationships/image" Target="../media/image641.png"/><Relationship Id="rId229" Type="http://schemas.openxmlformats.org/officeDocument/2006/relationships/customXml" Target="../ink/ink659.xml"/><Relationship Id="rId240" Type="http://schemas.openxmlformats.org/officeDocument/2006/relationships/customXml" Target="../ink/ink665.xml"/><Relationship Id="rId261" Type="http://schemas.openxmlformats.org/officeDocument/2006/relationships/image" Target="../media/image667.png"/><Relationship Id="rId14" Type="http://schemas.openxmlformats.org/officeDocument/2006/relationships/customXml" Target="../ink/ink551.xml"/><Relationship Id="rId35" Type="http://schemas.openxmlformats.org/officeDocument/2006/relationships/image" Target="../media/image159.png"/><Relationship Id="rId56" Type="http://schemas.openxmlformats.org/officeDocument/2006/relationships/customXml" Target="../ink/ink572.xml"/><Relationship Id="rId77" Type="http://schemas.openxmlformats.org/officeDocument/2006/relationships/image" Target="../media/image180.png"/><Relationship Id="rId100" Type="http://schemas.openxmlformats.org/officeDocument/2006/relationships/customXml" Target="../ink/ink594.xml"/><Relationship Id="rId282" Type="http://schemas.openxmlformats.org/officeDocument/2006/relationships/customXml" Target="../ink/ink686.xml"/><Relationship Id="rId317" Type="http://schemas.openxmlformats.org/officeDocument/2006/relationships/customXml" Target="../ink/ink704.xml"/><Relationship Id="rId8" Type="http://schemas.openxmlformats.org/officeDocument/2006/relationships/customXml" Target="../ink/ink548.xml"/><Relationship Id="rId98" Type="http://schemas.openxmlformats.org/officeDocument/2006/relationships/customXml" Target="../ink/ink593.xml"/><Relationship Id="rId121" Type="http://schemas.openxmlformats.org/officeDocument/2006/relationships/image" Target="../media/image202.png"/><Relationship Id="rId142" Type="http://schemas.openxmlformats.org/officeDocument/2006/relationships/customXml" Target="../ink/ink615.xml"/><Relationship Id="rId163" Type="http://schemas.openxmlformats.org/officeDocument/2006/relationships/customXml" Target="../ink/ink626.xml"/><Relationship Id="rId184" Type="http://schemas.openxmlformats.org/officeDocument/2006/relationships/image" Target="../media/image629.png"/><Relationship Id="rId219" Type="http://schemas.openxmlformats.org/officeDocument/2006/relationships/customXml" Target="../ink/ink654.xml"/><Relationship Id="rId230" Type="http://schemas.openxmlformats.org/officeDocument/2006/relationships/image" Target="../media/image652.png"/><Relationship Id="rId251" Type="http://schemas.openxmlformats.org/officeDocument/2006/relationships/image" Target="../media/image662.png"/><Relationship Id="rId25" Type="http://schemas.openxmlformats.org/officeDocument/2006/relationships/image" Target="../media/image155.png"/><Relationship Id="rId46" Type="http://schemas.openxmlformats.org/officeDocument/2006/relationships/customXml" Target="../ink/ink567.xml"/><Relationship Id="rId67" Type="http://schemas.openxmlformats.org/officeDocument/2006/relationships/image" Target="../media/image175.png"/><Relationship Id="rId272" Type="http://schemas.openxmlformats.org/officeDocument/2006/relationships/customXml" Target="../ink/ink681.xml"/><Relationship Id="rId293" Type="http://schemas.openxmlformats.org/officeDocument/2006/relationships/image" Target="../media/image683.png"/><Relationship Id="rId307" Type="http://schemas.openxmlformats.org/officeDocument/2006/relationships/customXml" Target="../ink/ink699.xml"/><Relationship Id="rId88" Type="http://schemas.openxmlformats.org/officeDocument/2006/relationships/customXml" Target="../ink/ink588.xml"/><Relationship Id="rId111" Type="http://schemas.openxmlformats.org/officeDocument/2006/relationships/image" Target="../media/image197.png"/><Relationship Id="rId132" Type="http://schemas.openxmlformats.org/officeDocument/2006/relationships/customXml" Target="../ink/ink610.xml"/><Relationship Id="rId153" Type="http://schemas.openxmlformats.org/officeDocument/2006/relationships/customXml" Target="../ink/ink621.xml"/><Relationship Id="rId174" Type="http://schemas.openxmlformats.org/officeDocument/2006/relationships/image" Target="../media/image624.png"/><Relationship Id="rId195" Type="http://schemas.openxmlformats.org/officeDocument/2006/relationships/customXml" Target="../ink/ink642.xml"/><Relationship Id="rId209" Type="http://schemas.openxmlformats.org/officeDocument/2006/relationships/customXml" Target="../ink/ink649.xml"/><Relationship Id="rId220" Type="http://schemas.openxmlformats.org/officeDocument/2006/relationships/image" Target="../media/image647.png"/><Relationship Id="rId241" Type="http://schemas.openxmlformats.org/officeDocument/2006/relationships/image" Target="../media/image657.png"/><Relationship Id="rId15" Type="http://schemas.openxmlformats.org/officeDocument/2006/relationships/image" Target="../media/image150.png"/><Relationship Id="rId36" Type="http://schemas.openxmlformats.org/officeDocument/2006/relationships/customXml" Target="../ink/ink562.xml"/><Relationship Id="rId57" Type="http://schemas.openxmlformats.org/officeDocument/2006/relationships/image" Target="../media/image170.png"/><Relationship Id="rId262" Type="http://schemas.openxmlformats.org/officeDocument/2006/relationships/customXml" Target="../ink/ink676.xml"/><Relationship Id="rId283" Type="http://schemas.openxmlformats.org/officeDocument/2006/relationships/image" Target="../media/image678.png"/><Relationship Id="rId318" Type="http://schemas.openxmlformats.org/officeDocument/2006/relationships/image" Target="../media/image695.png"/><Relationship Id="rId78" Type="http://schemas.openxmlformats.org/officeDocument/2006/relationships/customXml" Target="../ink/ink583.xml"/><Relationship Id="rId99" Type="http://schemas.openxmlformats.org/officeDocument/2006/relationships/image" Target="../media/image191.png"/><Relationship Id="rId101" Type="http://schemas.openxmlformats.org/officeDocument/2006/relationships/image" Target="../media/image192.png"/><Relationship Id="rId122" Type="http://schemas.openxmlformats.org/officeDocument/2006/relationships/customXml" Target="../ink/ink605.xml"/><Relationship Id="rId143" Type="http://schemas.openxmlformats.org/officeDocument/2006/relationships/image" Target="../media/image213.png"/><Relationship Id="rId164" Type="http://schemas.openxmlformats.org/officeDocument/2006/relationships/image" Target="../media/image223.png"/><Relationship Id="rId185" Type="http://schemas.openxmlformats.org/officeDocument/2006/relationships/customXml" Target="../ink/ink637.xml"/><Relationship Id="rId9" Type="http://schemas.openxmlformats.org/officeDocument/2006/relationships/image" Target="../media/image147.png"/><Relationship Id="rId210" Type="http://schemas.openxmlformats.org/officeDocument/2006/relationships/image" Target="../media/image642.png"/><Relationship Id="rId26" Type="http://schemas.openxmlformats.org/officeDocument/2006/relationships/customXml" Target="../ink/ink557.xml"/><Relationship Id="rId231" Type="http://schemas.openxmlformats.org/officeDocument/2006/relationships/customXml" Target="../ink/ink660.xml"/><Relationship Id="rId252" Type="http://schemas.openxmlformats.org/officeDocument/2006/relationships/customXml" Target="../ink/ink671.xml"/><Relationship Id="rId273" Type="http://schemas.openxmlformats.org/officeDocument/2006/relationships/image" Target="../media/image673.png"/><Relationship Id="rId294" Type="http://schemas.openxmlformats.org/officeDocument/2006/relationships/customXml" Target="../ink/ink692.xml"/><Relationship Id="rId308" Type="http://schemas.openxmlformats.org/officeDocument/2006/relationships/image" Target="../media/image690.png"/><Relationship Id="rId47" Type="http://schemas.openxmlformats.org/officeDocument/2006/relationships/image" Target="../media/image165.png"/><Relationship Id="rId68" Type="http://schemas.openxmlformats.org/officeDocument/2006/relationships/customXml" Target="../ink/ink578.xml"/><Relationship Id="rId89" Type="http://schemas.openxmlformats.org/officeDocument/2006/relationships/image" Target="../media/image186.png"/><Relationship Id="rId112" Type="http://schemas.openxmlformats.org/officeDocument/2006/relationships/customXml" Target="../ink/ink600.xml"/><Relationship Id="rId133" Type="http://schemas.openxmlformats.org/officeDocument/2006/relationships/image" Target="../media/image208.png"/><Relationship Id="rId154" Type="http://schemas.openxmlformats.org/officeDocument/2006/relationships/image" Target="../media/image218.png"/><Relationship Id="rId175" Type="http://schemas.openxmlformats.org/officeDocument/2006/relationships/customXml" Target="../ink/ink632.xml"/><Relationship Id="rId196" Type="http://schemas.openxmlformats.org/officeDocument/2006/relationships/image" Target="../media/image635.png"/><Relationship Id="rId200" Type="http://schemas.openxmlformats.org/officeDocument/2006/relationships/image" Target="../media/image637.png"/><Relationship Id="rId16" Type="http://schemas.openxmlformats.org/officeDocument/2006/relationships/customXml" Target="../ink/ink552.xml"/><Relationship Id="rId221" Type="http://schemas.openxmlformats.org/officeDocument/2006/relationships/customXml" Target="../ink/ink655.xml"/><Relationship Id="rId242" Type="http://schemas.openxmlformats.org/officeDocument/2006/relationships/customXml" Target="../ink/ink666.xml"/><Relationship Id="rId263" Type="http://schemas.openxmlformats.org/officeDocument/2006/relationships/image" Target="../media/image668.png"/><Relationship Id="rId284" Type="http://schemas.openxmlformats.org/officeDocument/2006/relationships/customXml" Target="../ink/ink687.xml"/><Relationship Id="rId319" Type="http://schemas.openxmlformats.org/officeDocument/2006/relationships/customXml" Target="../ink/ink705.xml"/><Relationship Id="rId37" Type="http://schemas.openxmlformats.org/officeDocument/2006/relationships/image" Target="../media/image160.png"/><Relationship Id="rId58" Type="http://schemas.openxmlformats.org/officeDocument/2006/relationships/customXml" Target="../ink/ink573.xml"/><Relationship Id="rId79" Type="http://schemas.openxmlformats.org/officeDocument/2006/relationships/image" Target="../media/image181.png"/><Relationship Id="rId102" Type="http://schemas.openxmlformats.org/officeDocument/2006/relationships/customXml" Target="../ink/ink595.xml"/><Relationship Id="rId123" Type="http://schemas.openxmlformats.org/officeDocument/2006/relationships/image" Target="../media/image203.png"/><Relationship Id="rId144" Type="http://schemas.openxmlformats.org/officeDocument/2006/relationships/customXml" Target="../ink/ink616.xml"/><Relationship Id="rId90" Type="http://schemas.openxmlformats.org/officeDocument/2006/relationships/customXml" Target="../ink/ink589.xml"/><Relationship Id="rId165" Type="http://schemas.openxmlformats.org/officeDocument/2006/relationships/customXml" Target="../ink/ink627.xml"/><Relationship Id="rId186" Type="http://schemas.openxmlformats.org/officeDocument/2006/relationships/image" Target="../media/image630.png"/><Relationship Id="rId211" Type="http://schemas.openxmlformats.org/officeDocument/2006/relationships/customXml" Target="../ink/ink650.xml"/><Relationship Id="rId232" Type="http://schemas.openxmlformats.org/officeDocument/2006/relationships/image" Target="../media/image653.png"/><Relationship Id="rId253" Type="http://schemas.openxmlformats.org/officeDocument/2006/relationships/image" Target="../media/image663.png"/><Relationship Id="rId274" Type="http://schemas.openxmlformats.org/officeDocument/2006/relationships/customXml" Target="../ink/ink682.xml"/><Relationship Id="rId295" Type="http://schemas.openxmlformats.org/officeDocument/2006/relationships/image" Target="../media/image684.png"/><Relationship Id="rId309" Type="http://schemas.openxmlformats.org/officeDocument/2006/relationships/customXml" Target="../ink/ink700.xml"/><Relationship Id="rId27" Type="http://schemas.openxmlformats.org/officeDocument/2006/relationships/image" Target="../media/image156.png"/><Relationship Id="rId48" Type="http://schemas.openxmlformats.org/officeDocument/2006/relationships/customXml" Target="../ink/ink568.xml"/><Relationship Id="rId69" Type="http://schemas.openxmlformats.org/officeDocument/2006/relationships/image" Target="../media/image176.png"/><Relationship Id="rId113" Type="http://schemas.openxmlformats.org/officeDocument/2006/relationships/image" Target="../media/image198.png"/><Relationship Id="rId134" Type="http://schemas.openxmlformats.org/officeDocument/2006/relationships/customXml" Target="../ink/ink611.xml"/><Relationship Id="rId320" Type="http://schemas.openxmlformats.org/officeDocument/2006/relationships/image" Target="../media/image696.png"/><Relationship Id="rId80" Type="http://schemas.openxmlformats.org/officeDocument/2006/relationships/customXml" Target="../ink/ink584.xml"/><Relationship Id="rId155" Type="http://schemas.openxmlformats.org/officeDocument/2006/relationships/customXml" Target="../ink/ink622.xml"/><Relationship Id="rId176" Type="http://schemas.openxmlformats.org/officeDocument/2006/relationships/image" Target="../media/image625.png"/><Relationship Id="rId197" Type="http://schemas.openxmlformats.org/officeDocument/2006/relationships/customXml" Target="../ink/ink643.xml"/><Relationship Id="rId201" Type="http://schemas.openxmlformats.org/officeDocument/2006/relationships/customXml" Target="../ink/ink645.xml"/><Relationship Id="rId222" Type="http://schemas.openxmlformats.org/officeDocument/2006/relationships/image" Target="../media/image648.png"/><Relationship Id="rId243" Type="http://schemas.openxmlformats.org/officeDocument/2006/relationships/image" Target="../media/image658.png"/><Relationship Id="rId264" Type="http://schemas.openxmlformats.org/officeDocument/2006/relationships/customXml" Target="../ink/ink677.xml"/><Relationship Id="rId285" Type="http://schemas.openxmlformats.org/officeDocument/2006/relationships/image" Target="../media/image679.png"/><Relationship Id="rId17" Type="http://schemas.openxmlformats.org/officeDocument/2006/relationships/image" Target="../media/image151.png"/><Relationship Id="rId38" Type="http://schemas.openxmlformats.org/officeDocument/2006/relationships/customXml" Target="../ink/ink563.xml"/><Relationship Id="rId59" Type="http://schemas.openxmlformats.org/officeDocument/2006/relationships/image" Target="../media/image171.png"/><Relationship Id="rId103" Type="http://schemas.openxmlformats.org/officeDocument/2006/relationships/image" Target="../media/image193.png"/><Relationship Id="rId124" Type="http://schemas.openxmlformats.org/officeDocument/2006/relationships/customXml" Target="../ink/ink606.xml"/><Relationship Id="rId310" Type="http://schemas.openxmlformats.org/officeDocument/2006/relationships/image" Target="../media/image691.png"/><Relationship Id="rId70" Type="http://schemas.openxmlformats.org/officeDocument/2006/relationships/customXml" Target="../ink/ink579.xml"/><Relationship Id="rId91" Type="http://schemas.openxmlformats.org/officeDocument/2006/relationships/image" Target="../media/image187.png"/><Relationship Id="rId145" Type="http://schemas.openxmlformats.org/officeDocument/2006/relationships/image" Target="../media/image214.png"/><Relationship Id="rId166" Type="http://schemas.openxmlformats.org/officeDocument/2006/relationships/image" Target="../media/image620.png"/><Relationship Id="rId187" Type="http://schemas.openxmlformats.org/officeDocument/2006/relationships/customXml" Target="../ink/ink638.xml"/><Relationship Id="rId1" Type="http://schemas.openxmlformats.org/officeDocument/2006/relationships/slideLayout" Target="../slideLayouts/slideLayout11.xml"/><Relationship Id="rId212" Type="http://schemas.openxmlformats.org/officeDocument/2006/relationships/image" Target="../media/image643.png"/><Relationship Id="rId233" Type="http://schemas.openxmlformats.org/officeDocument/2006/relationships/customXml" Target="../ink/ink661.xml"/><Relationship Id="rId254" Type="http://schemas.openxmlformats.org/officeDocument/2006/relationships/customXml" Target="../ink/ink672.xml"/><Relationship Id="rId28" Type="http://schemas.openxmlformats.org/officeDocument/2006/relationships/customXml" Target="../ink/ink558.xml"/><Relationship Id="rId49" Type="http://schemas.openxmlformats.org/officeDocument/2006/relationships/image" Target="../media/image166.png"/><Relationship Id="rId114" Type="http://schemas.openxmlformats.org/officeDocument/2006/relationships/customXml" Target="../ink/ink601.xml"/><Relationship Id="rId275" Type="http://schemas.openxmlformats.org/officeDocument/2006/relationships/image" Target="../media/image674.png"/><Relationship Id="rId296" Type="http://schemas.openxmlformats.org/officeDocument/2006/relationships/customXml" Target="../ink/ink693.xml"/><Relationship Id="rId300" Type="http://schemas.openxmlformats.org/officeDocument/2006/relationships/customXml" Target="../ink/ink695.xml"/><Relationship Id="rId60" Type="http://schemas.openxmlformats.org/officeDocument/2006/relationships/customXml" Target="../ink/ink574.xml"/><Relationship Id="rId81" Type="http://schemas.openxmlformats.org/officeDocument/2006/relationships/image" Target="../media/image182.png"/><Relationship Id="rId135" Type="http://schemas.openxmlformats.org/officeDocument/2006/relationships/image" Target="../media/image209.png"/><Relationship Id="rId156" Type="http://schemas.openxmlformats.org/officeDocument/2006/relationships/image" Target="../media/image219.png"/><Relationship Id="rId177" Type="http://schemas.openxmlformats.org/officeDocument/2006/relationships/customXml" Target="../ink/ink633.xml"/><Relationship Id="rId198" Type="http://schemas.openxmlformats.org/officeDocument/2006/relationships/image" Target="../media/image636.png"/><Relationship Id="rId321" Type="http://schemas.openxmlformats.org/officeDocument/2006/relationships/customXml" Target="../ink/ink706.xml"/><Relationship Id="rId202" Type="http://schemas.openxmlformats.org/officeDocument/2006/relationships/image" Target="../media/image638.png"/><Relationship Id="rId223" Type="http://schemas.openxmlformats.org/officeDocument/2006/relationships/customXml" Target="../ink/ink656.xml"/><Relationship Id="rId244" Type="http://schemas.openxmlformats.org/officeDocument/2006/relationships/customXml" Target="../ink/ink667.xml"/><Relationship Id="rId18" Type="http://schemas.openxmlformats.org/officeDocument/2006/relationships/customXml" Target="../ink/ink553.xml"/><Relationship Id="rId39" Type="http://schemas.openxmlformats.org/officeDocument/2006/relationships/image" Target="../media/image161.png"/><Relationship Id="rId265" Type="http://schemas.openxmlformats.org/officeDocument/2006/relationships/image" Target="../media/image669.png"/><Relationship Id="rId286" Type="http://schemas.openxmlformats.org/officeDocument/2006/relationships/customXml" Target="../ink/ink688.xml"/><Relationship Id="rId50" Type="http://schemas.openxmlformats.org/officeDocument/2006/relationships/customXml" Target="../ink/ink569.xml"/><Relationship Id="rId104" Type="http://schemas.openxmlformats.org/officeDocument/2006/relationships/customXml" Target="../ink/ink596.xml"/><Relationship Id="rId125" Type="http://schemas.openxmlformats.org/officeDocument/2006/relationships/image" Target="../media/image204.png"/><Relationship Id="rId146" Type="http://schemas.openxmlformats.org/officeDocument/2006/relationships/customXml" Target="../ink/ink617.xml"/><Relationship Id="rId167" Type="http://schemas.openxmlformats.org/officeDocument/2006/relationships/customXml" Target="../ink/ink628.xml"/><Relationship Id="rId188" Type="http://schemas.openxmlformats.org/officeDocument/2006/relationships/image" Target="../media/image631.png"/><Relationship Id="rId311" Type="http://schemas.openxmlformats.org/officeDocument/2006/relationships/customXml" Target="../ink/ink701.xml"/><Relationship Id="rId71" Type="http://schemas.openxmlformats.org/officeDocument/2006/relationships/image" Target="../media/image177.png"/><Relationship Id="rId92" Type="http://schemas.openxmlformats.org/officeDocument/2006/relationships/customXml" Target="../ink/ink590.xml"/><Relationship Id="rId213" Type="http://schemas.openxmlformats.org/officeDocument/2006/relationships/customXml" Target="../ink/ink651.xml"/><Relationship Id="rId234" Type="http://schemas.openxmlformats.org/officeDocument/2006/relationships/customXml" Target="../ink/ink662.xml"/><Relationship Id="rId2" Type="http://schemas.openxmlformats.org/officeDocument/2006/relationships/customXml" Target="../ink/ink545.xml"/><Relationship Id="rId29" Type="http://schemas.openxmlformats.org/officeDocument/2006/relationships/image" Target="../media/image115.png"/><Relationship Id="rId255" Type="http://schemas.openxmlformats.org/officeDocument/2006/relationships/image" Target="../media/image664.png"/><Relationship Id="rId276" Type="http://schemas.openxmlformats.org/officeDocument/2006/relationships/customXml" Target="../ink/ink683.xml"/><Relationship Id="rId297" Type="http://schemas.openxmlformats.org/officeDocument/2006/relationships/image" Target="../media/image685.png"/><Relationship Id="rId40" Type="http://schemas.openxmlformats.org/officeDocument/2006/relationships/customXml" Target="../ink/ink564.xml"/><Relationship Id="rId115" Type="http://schemas.openxmlformats.org/officeDocument/2006/relationships/image" Target="../media/image199.png"/><Relationship Id="rId136" Type="http://schemas.openxmlformats.org/officeDocument/2006/relationships/customXml" Target="../ink/ink612.xml"/><Relationship Id="rId157" Type="http://schemas.openxmlformats.org/officeDocument/2006/relationships/customXml" Target="../ink/ink623.xml"/><Relationship Id="rId178" Type="http://schemas.openxmlformats.org/officeDocument/2006/relationships/image" Target="../media/image626.png"/><Relationship Id="rId301" Type="http://schemas.openxmlformats.org/officeDocument/2006/relationships/image" Target="../media/image687.png"/><Relationship Id="rId322" Type="http://schemas.openxmlformats.org/officeDocument/2006/relationships/image" Target="../media/image697.png"/><Relationship Id="rId61" Type="http://schemas.openxmlformats.org/officeDocument/2006/relationships/image" Target="../media/image172.png"/><Relationship Id="rId82" Type="http://schemas.openxmlformats.org/officeDocument/2006/relationships/customXml" Target="../ink/ink585.xml"/><Relationship Id="rId199" Type="http://schemas.openxmlformats.org/officeDocument/2006/relationships/customXml" Target="../ink/ink644.xml"/><Relationship Id="rId203" Type="http://schemas.openxmlformats.org/officeDocument/2006/relationships/customXml" Target="../ink/ink646.xml"/><Relationship Id="rId19" Type="http://schemas.openxmlformats.org/officeDocument/2006/relationships/image" Target="../media/image152.png"/><Relationship Id="rId224" Type="http://schemas.openxmlformats.org/officeDocument/2006/relationships/image" Target="../media/image649.png"/><Relationship Id="rId245" Type="http://schemas.openxmlformats.org/officeDocument/2006/relationships/image" Target="../media/image659.png"/><Relationship Id="rId266" Type="http://schemas.openxmlformats.org/officeDocument/2006/relationships/customXml" Target="../ink/ink678.xml"/><Relationship Id="rId287" Type="http://schemas.openxmlformats.org/officeDocument/2006/relationships/image" Target="../media/image680.png"/><Relationship Id="rId30" Type="http://schemas.openxmlformats.org/officeDocument/2006/relationships/customXml" Target="../ink/ink559.xml"/><Relationship Id="rId105" Type="http://schemas.openxmlformats.org/officeDocument/2006/relationships/image" Target="../media/image194.png"/><Relationship Id="rId126" Type="http://schemas.openxmlformats.org/officeDocument/2006/relationships/customXml" Target="../ink/ink607.xml"/><Relationship Id="rId147" Type="http://schemas.openxmlformats.org/officeDocument/2006/relationships/image" Target="../media/image215.png"/><Relationship Id="rId168" Type="http://schemas.openxmlformats.org/officeDocument/2006/relationships/image" Target="../media/image621.png"/><Relationship Id="rId312" Type="http://schemas.openxmlformats.org/officeDocument/2006/relationships/image" Target="../media/image692.png"/><Relationship Id="rId51" Type="http://schemas.openxmlformats.org/officeDocument/2006/relationships/image" Target="../media/image167.png"/><Relationship Id="rId72" Type="http://schemas.openxmlformats.org/officeDocument/2006/relationships/customXml" Target="../ink/ink580.xml"/><Relationship Id="rId93" Type="http://schemas.openxmlformats.org/officeDocument/2006/relationships/image" Target="../media/image188.png"/><Relationship Id="rId189" Type="http://schemas.openxmlformats.org/officeDocument/2006/relationships/customXml" Target="../ink/ink639.xml"/><Relationship Id="rId3" Type="http://schemas.openxmlformats.org/officeDocument/2006/relationships/image" Target="../media/image144.png"/><Relationship Id="rId214" Type="http://schemas.openxmlformats.org/officeDocument/2006/relationships/image" Target="../media/image644.png"/><Relationship Id="rId235" Type="http://schemas.openxmlformats.org/officeDocument/2006/relationships/image" Target="../media/image654.png"/><Relationship Id="rId256" Type="http://schemas.openxmlformats.org/officeDocument/2006/relationships/customXml" Target="../ink/ink673.xml"/><Relationship Id="rId277" Type="http://schemas.openxmlformats.org/officeDocument/2006/relationships/image" Target="../media/image675.png"/><Relationship Id="rId298" Type="http://schemas.openxmlformats.org/officeDocument/2006/relationships/customXml" Target="../ink/ink694.xml"/><Relationship Id="rId116" Type="http://schemas.openxmlformats.org/officeDocument/2006/relationships/customXml" Target="../ink/ink602.xml"/><Relationship Id="rId137" Type="http://schemas.openxmlformats.org/officeDocument/2006/relationships/image" Target="../media/image210.png"/><Relationship Id="rId158" Type="http://schemas.openxmlformats.org/officeDocument/2006/relationships/image" Target="../media/image220.png"/><Relationship Id="rId302" Type="http://schemas.openxmlformats.org/officeDocument/2006/relationships/customXml" Target="../ink/ink696.xml"/><Relationship Id="rId323" Type="http://schemas.openxmlformats.org/officeDocument/2006/relationships/customXml" Target="../ink/ink707.xml"/><Relationship Id="rId20" Type="http://schemas.openxmlformats.org/officeDocument/2006/relationships/customXml" Target="../ink/ink554.xml"/><Relationship Id="rId41" Type="http://schemas.openxmlformats.org/officeDocument/2006/relationships/image" Target="../media/image162.png"/><Relationship Id="rId62" Type="http://schemas.openxmlformats.org/officeDocument/2006/relationships/customXml" Target="../ink/ink575.xml"/><Relationship Id="rId83" Type="http://schemas.openxmlformats.org/officeDocument/2006/relationships/image" Target="../media/image183.png"/><Relationship Id="rId179" Type="http://schemas.openxmlformats.org/officeDocument/2006/relationships/customXml" Target="../ink/ink634.xml"/><Relationship Id="rId190" Type="http://schemas.openxmlformats.org/officeDocument/2006/relationships/image" Target="../media/image632.png"/><Relationship Id="rId204" Type="http://schemas.openxmlformats.org/officeDocument/2006/relationships/image" Target="../media/image639.png"/><Relationship Id="rId225" Type="http://schemas.openxmlformats.org/officeDocument/2006/relationships/customXml" Target="../ink/ink657.xml"/><Relationship Id="rId246" Type="http://schemas.openxmlformats.org/officeDocument/2006/relationships/customXml" Target="../ink/ink668.xml"/><Relationship Id="rId267" Type="http://schemas.openxmlformats.org/officeDocument/2006/relationships/image" Target="../media/image670.png"/><Relationship Id="rId288" Type="http://schemas.openxmlformats.org/officeDocument/2006/relationships/customXml" Target="../ink/ink689.xml"/><Relationship Id="rId106" Type="http://schemas.openxmlformats.org/officeDocument/2006/relationships/customXml" Target="../ink/ink597.xml"/><Relationship Id="rId127" Type="http://schemas.openxmlformats.org/officeDocument/2006/relationships/image" Target="../media/image205.png"/><Relationship Id="rId313" Type="http://schemas.openxmlformats.org/officeDocument/2006/relationships/customXml" Target="../ink/ink702.xml"/><Relationship Id="rId10" Type="http://schemas.openxmlformats.org/officeDocument/2006/relationships/customXml" Target="../ink/ink549.xml"/><Relationship Id="rId31" Type="http://schemas.openxmlformats.org/officeDocument/2006/relationships/image" Target="../media/image157.png"/><Relationship Id="rId52" Type="http://schemas.openxmlformats.org/officeDocument/2006/relationships/customXml" Target="../ink/ink570.xml"/><Relationship Id="rId73" Type="http://schemas.openxmlformats.org/officeDocument/2006/relationships/image" Target="../media/image178.png"/><Relationship Id="rId94" Type="http://schemas.openxmlformats.org/officeDocument/2006/relationships/customXml" Target="../ink/ink591.xml"/><Relationship Id="rId148" Type="http://schemas.openxmlformats.org/officeDocument/2006/relationships/customXml" Target="../ink/ink618.xml"/><Relationship Id="rId169" Type="http://schemas.openxmlformats.org/officeDocument/2006/relationships/customXml" Target="../ink/ink629.xml"/><Relationship Id="rId4" Type="http://schemas.openxmlformats.org/officeDocument/2006/relationships/customXml" Target="../ink/ink546.xml"/><Relationship Id="rId180" Type="http://schemas.openxmlformats.org/officeDocument/2006/relationships/image" Target="../media/image627.png"/><Relationship Id="rId215" Type="http://schemas.openxmlformats.org/officeDocument/2006/relationships/customXml" Target="../ink/ink652.xml"/><Relationship Id="rId236" Type="http://schemas.openxmlformats.org/officeDocument/2006/relationships/customXml" Target="../ink/ink663.xml"/><Relationship Id="rId257" Type="http://schemas.openxmlformats.org/officeDocument/2006/relationships/image" Target="../media/image665.png"/><Relationship Id="rId278" Type="http://schemas.openxmlformats.org/officeDocument/2006/relationships/customXml" Target="../ink/ink684.xml"/><Relationship Id="rId303" Type="http://schemas.openxmlformats.org/officeDocument/2006/relationships/customXml" Target="../ink/ink697.xml"/><Relationship Id="rId42" Type="http://schemas.openxmlformats.org/officeDocument/2006/relationships/customXml" Target="../ink/ink565.xml"/><Relationship Id="rId84" Type="http://schemas.openxmlformats.org/officeDocument/2006/relationships/customXml" Target="../ink/ink586.xml"/><Relationship Id="rId138" Type="http://schemas.openxmlformats.org/officeDocument/2006/relationships/customXml" Target="../ink/ink613.xml"/><Relationship Id="rId191" Type="http://schemas.openxmlformats.org/officeDocument/2006/relationships/customXml" Target="../ink/ink640.xml"/><Relationship Id="rId205" Type="http://schemas.openxmlformats.org/officeDocument/2006/relationships/customXml" Target="../ink/ink647.xml"/><Relationship Id="rId247" Type="http://schemas.openxmlformats.org/officeDocument/2006/relationships/image" Target="../media/image660.png"/><Relationship Id="rId107" Type="http://schemas.openxmlformats.org/officeDocument/2006/relationships/image" Target="../media/image195.png"/><Relationship Id="rId289" Type="http://schemas.openxmlformats.org/officeDocument/2006/relationships/image" Target="../media/image681.png"/><Relationship Id="rId11" Type="http://schemas.openxmlformats.org/officeDocument/2006/relationships/image" Target="../media/image148.png"/><Relationship Id="rId53" Type="http://schemas.openxmlformats.org/officeDocument/2006/relationships/image" Target="../media/image168.png"/><Relationship Id="rId149" Type="http://schemas.openxmlformats.org/officeDocument/2006/relationships/image" Target="../media/image216.png"/><Relationship Id="rId314" Type="http://schemas.openxmlformats.org/officeDocument/2006/relationships/image" Target="../media/image693.png"/><Relationship Id="rId95" Type="http://schemas.openxmlformats.org/officeDocument/2006/relationships/image" Target="../media/image189.png"/><Relationship Id="rId160" Type="http://schemas.openxmlformats.org/officeDocument/2006/relationships/image" Target="../media/image221.png"/><Relationship Id="rId216" Type="http://schemas.openxmlformats.org/officeDocument/2006/relationships/image" Target="../media/image645.png"/><Relationship Id="rId258" Type="http://schemas.openxmlformats.org/officeDocument/2006/relationships/customXml" Target="../ink/ink674.xml"/><Relationship Id="rId22" Type="http://schemas.openxmlformats.org/officeDocument/2006/relationships/customXml" Target="../ink/ink555.xml"/><Relationship Id="rId64" Type="http://schemas.openxmlformats.org/officeDocument/2006/relationships/customXml" Target="../ink/ink576.xml"/><Relationship Id="rId118" Type="http://schemas.openxmlformats.org/officeDocument/2006/relationships/customXml" Target="../ink/ink603.xml"/><Relationship Id="rId171" Type="http://schemas.openxmlformats.org/officeDocument/2006/relationships/customXml" Target="../ink/ink630.xml"/><Relationship Id="rId227" Type="http://schemas.openxmlformats.org/officeDocument/2006/relationships/customXml" Target="../ink/ink658.xml"/><Relationship Id="rId269" Type="http://schemas.openxmlformats.org/officeDocument/2006/relationships/image" Target="../media/image671.png"/><Relationship Id="rId33" Type="http://schemas.openxmlformats.org/officeDocument/2006/relationships/image" Target="../media/image158.png"/><Relationship Id="rId129" Type="http://schemas.openxmlformats.org/officeDocument/2006/relationships/image" Target="../media/image206.png"/><Relationship Id="rId280" Type="http://schemas.openxmlformats.org/officeDocument/2006/relationships/customXml" Target="../ink/ink685.xml"/><Relationship Id="rId75" Type="http://schemas.openxmlformats.org/officeDocument/2006/relationships/image" Target="../media/image179.png"/><Relationship Id="rId140" Type="http://schemas.openxmlformats.org/officeDocument/2006/relationships/customXml" Target="../ink/ink614.xml"/><Relationship Id="rId182" Type="http://schemas.openxmlformats.org/officeDocument/2006/relationships/image" Target="../media/image628.png"/><Relationship Id="rId6" Type="http://schemas.openxmlformats.org/officeDocument/2006/relationships/customXml" Target="../ink/ink547.xml"/><Relationship Id="rId238" Type="http://schemas.openxmlformats.org/officeDocument/2006/relationships/customXml" Target="../ink/ink664.xml"/><Relationship Id="rId291" Type="http://schemas.openxmlformats.org/officeDocument/2006/relationships/image" Target="../media/image682.png"/><Relationship Id="rId305" Type="http://schemas.openxmlformats.org/officeDocument/2006/relationships/customXml" Target="../ink/ink698.xml"/><Relationship Id="rId44" Type="http://schemas.openxmlformats.org/officeDocument/2006/relationships/customXml" Target="../ink/ink566.xml"/><Relationship Id="rId86" Type="http://schemas.openxmlformats.org/officeDocument/2006/relationships/customXml" Target="../ink/ink587.xml"/><Relationship Id="rId151" Type="http://schemas.openxmlformats.org/officeDocument/2006/relationships/customXml" Target="../ink/ink620.xml"/><Relationship Id="rId193" Type="http://schemas.openxmlformats.org/officeDocument/2006/relationships/customXml" Target="../ink/ink641.xml"/><Relationship Id="rId207" Type="http://schemas.openxmlformats.org/officeDocument/2006/relationships/customXml" Target="../ink/ink648.xml"/><Relationship Id="rId249" Type="http://schemas.openxmlformats.org/officeDocument/2006/relationships/image" Target="../media/image661.png"/><Relationship Id="rId13" Type="http://schemas.openxmlformats.org/officeDocument/2006/relationships/image" Target="../media/image149.png"/><Relationship Id="rId109" Type="http://schemas.openxmlformats.org/officeDocument/2006/relationships/image" Target="../media/image196.png"/><Relationship Id="rId260" Type="http://schemas.openxmlformats.org/officeDocument/2006/relationships/customXml" Target="../ink/ink675.xml"/><Relationship Id="rId316" Type="http://schemas.openxmlformats.org/officeDocument/2006/relationships/image" Target="../media/image69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Algorithm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: Priya Bhatia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Algorithm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QuickSort(a, p, q):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if (p == q) 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return a[p]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else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m = </a:t>
            </a:r>
            <a:r>
              <a:rPr lang="en" b="1" dirty="0"/>
              <a:t>Partition(a, p, q)		O(n)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QuickSort(a, p, m-1)		T(m - p)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QuickSort(a, m+1, q)		T(q - m)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	return a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529FAA6-8A2B-48FF-BF59-B622E4B534E7}"/>
                  </a:ext>
                </a:extLst>
              </p14:cNvPr>
              <p14:cNvContentPartPr/>
              <p14:nvPr/>
            </p14:nvContentPartPr>
            <p14:xfrm>
              <a:off x="3560220" y="3818100"/>
              <a:ext cx="28440" cy="107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529FAA6-8A2B-48FF-BF59-B622E4B534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1989" y="3800160"/>
                <a:ext cx="64537" cy="143161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BEA90E3A-334F-401A-987A-8B458F244318}"/>
              </a:ext>
            </a:extLst>
          </p:cNvPr>
          <p:cNvGrpSpPr/>
          <p:nvPr/>
        </p:nvGrpSpPr>
        <p:grpSpPr>
          <a:xfrm>
            <a:off x="547740" y="897420"/>
            <a:ext cx="1163160" cy="41040"/>
            <a:chOff x="547740" y="897420"/>
            <a:chExt cx="1163160" cy="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32501A-4FA8-4D91-8F9C-89BA48FEE7E7}"/>
                    </a:ext>
                  </a:extLst>
                </p14:cNvPr>
                <p14:cNvContentPartPr/>
                <p14:nvPr/>
              </p14:nvContentPartPr>
              <p14:xfrm>
                <a:off x="547740" y="897420"/>
                <a:ext cx="388440" cy="8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32501A-4FA8-4D91-8F9C-89BA48FEE7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8740" y="888420"/>
                  <a:ext cx="406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DB4DC0-DFF9-4DC6-9870-0B2E48163B65}"/>
                    </a:ext>
                  </a:extLst>
                </p14:cNvPr>
                <p14:cNvContentPartPr/>
                <p14:nvPr/>
              </p14:nvContentPartPr>
              <p14:xfrm>
                <a:off x="1076220" y="920820"/>
                <a:ext cx="634680" cy="17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DB4DC0-DFF9-4DC6-9870-0B2E48163B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7580" y="911820"/>
                  <a:ext cx="65232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B2D2F7-8308-47C5-9618-DD571E3805F1}"/>
              </a:ext>
            </a:extLst>
          </p:cNvPr>
          <p:cNvGrpSpPr/>
          <p:nvPr/>
        </p:nvGrpSpPr>
        <p:grpSpPr>
          <a:xfrm>
            <a:off x="2905740" y="1689780"/>
            <a:ext cx="1004400" cy="309600"/>
            <a:chOff x="2905740" y="1689780"/>
            <a:chExt cx="100440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891DF5-CD48-49A7-8A5C-828FF6E5A544}"/>
                    </a:ext>
                  </a:extLst>
                </p14:cNvPr>
                <p14:cNvContentPartPr/>
                <p14:nvPr/>
              </p14:nvContentPartPr>
              <p14:xfrm>
                <a:off x="2905740" y="1732620"/>
                <a:ext cx="130320" cy="173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891DF5-CD48-49A7-8A5C-828FF6E5A5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96740" y="1723620"/>
                  <a:ext cx="147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B1BC49-A550-4D5F-9F9E-FC4A6B69AC9A}"/>
                    </a:ext>
                  </a:extLst>
                </p14:cNvPr>
                <p14:cNvContentPartPr/>
                <p14:nvPr/>
              </p14:nvContentPartPr>
              <p14:xfrm>
                <a:off x="3077100" y="1792740"/>
                <a:ext cx="276480" cy="167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B1BC49-A550-4D5F-9F9E-FC4A6B69AC9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68460" y="1784100"/>
                  <a:ext cx="294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93606C-36AE-4A57-AC97-9BAA6F1743C3}"/>
                    </a:ext>
                  </a:extLst>
                </p14:cNvPr>
                <p14:cNvContentPartPr/>
                <p14:nvPr/>
              </p14:nvContentPartPr>
              <p14:xfrm>
                <a:off x="3470940" y="1689780"/>
                <a:ext cx="439200" cy="223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93606C-36AE-4A57-AC97-9BAA6F1743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61940" y="1680780"/>
                  <a:ext cx="456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1256D7-38DE-4212-9220-2B18BD5D3B79}"/>
                    </a:ext>
                  </a:extLst>
                </p14:cNvPr>
                <p14:cNvContentPartPr/>
                <p14:nvPr/>
              </p14:nvContentPartPr>
              <p14:xfrm>
                <a:off x="3020220" y="1973100"/>
                <a:ext cx="808560" cy="2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1256D7-38DE-4212-9220-2B18BD5D3B7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11580" y="1964100"/>
                  <a:ext cx="82620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429DF9-FC71-41AF-85D2-D2DE425711C4}"/>
              </a:ext>
            </a:extLst>
          </p:cNvPr>
          <p:cNvGrpSpPr/>
          <p:nvPr/>
        </p:nvGrpSpPr>
        <p:grpSpPr>
          <a:xfrm>
            <a:off x="2545020" y="2435700"/>
            <a:ext cx="537120" cy="36360"/>
            <a:chOff x="2545020" y="2435700"/>
            <a:chExt cx="537120" cy="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88FBDC6-1CC3-4282-BAEB-31BC920B1382}"/>
                    </a:ext>
                  </a:extLst>
                </p14:cNvPr>
                <p14:cNvContentPartPr/>
                <p14:nvPr/>
              </p14:nvContentPartPr>
              <p14:xfrm>
                <a:off x="2545020" y="2435700"/>
                <a:ext cx="478080" cy="20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88FBDC6-1CC3-4282-BAEB-31BC920B138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36020" y="2426700"/>
                  <a:ext cx="495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196094-1162-4A93-9898-8F3CB8164AAD}"/>
                    </a:ext>
                  </a:extLst>
                </p14:cNvPr>
                <p14:cNvContentPartPr/>
                <p14:nvPr/>
              </p14:nvContentPartPr>
              <p14:xfrm>
                <a:off x="2580300" y="2464140"/>
                <a:ext cx="501840" cy="7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196094-1162-4A93-9898-8F3CB8164AA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71660" y="2455500"/>
                  <a:ext cx="5194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178224E-3DA4-4CD1-8E36-2135BE095212}"/>
              </a:ext>
            </a:extLst>
          </p:cNvPr>
          <p:cNvGrpSpPr/>
          <p:nvPr/>
        </p:nvGrpSpPr>
        <p:grpSpPr>
          <a:xfrm>
            <a:off x="1987740" y="2860860"/>
            <a:ext cx="4636080" cy="1408680"/>
            <a:chOff x="1987740" y="2860860"/>
            <a:chExt cx="4636080" cy="14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6DC07FA-E665-4B9A-8445-C88DFCFF77F4}"/>
                    </a:ext>
                  </a:extLst>
                </p14:cNvPr>
                <p14:cNvContentPartPr/>
                <p14:nvPr/>
              </p14:nvContentPartPr>
              <p14:xfrm>
                <a:off x="2672460" y="3286020"/>
                <a:ext cx="916920" cy="1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6DC07FA-E665-4B9A-8445-C88DFCFF77F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63460" y="3277380"/>
                  <a:ext cx="934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20EE29-3C88-4D46-B005-4FF2B61D8DC8}"/>
                    </a:ext>
                  </a:extLst>
                </p14:cNvPr>
                <p14:cNvContentPartPr/>
                <p14:nvPr/>
              </p14:nvContentPartPr>
              <p14:xfrm>
                <a:off x="2686140" y="3304380"/>
                <a:ext cx="92412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20EE29-3C88-4D46-B005-4FF2B61D8DC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77500" y="3295740"/>
                  <a:ext cx="941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D0A85C-24A4-4C77-8EF7-16DCD8681FF0}"/>
                    </a:ext>
                  </a:extLst>
                </p14:cNvPr>
                <p14:cNvContentPartPr/>
                <p14:nvPr/>
              </p14:nvContentPartPr>
              <p14:xfrm>
                <a:off x="2763540" y="3267300"/>
                <a:ext cx="844560" cy="15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D0A85C-24A4-4C77-8EF7-16DCD8681FF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54900" y="3258300"/>
                  <a:ext cx="862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62AEC7-8322-48BD-A1EE-FC74FFBB44BA}"/>
                    </a:ext>
                  </a:extLst>
                </p14:cNvPr>
                <p14:cNvContentPartPr/>
                <p14:nvPr/>
              </p14:nvContentPartPr>
              <p14:xfrm>
                <a:off x="2731860" y="3247860"/>
                <a:ext cx="816480" cy="1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62AEC7-8322-48BD-A1EE-FC74FFBB44B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22860" y="3239220"/>
                  <a:ext cx="834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4A2C00-9790-4793-B492-8D217AFB7377}"/>
                    </a:ext>
                  </a:extLst>
                </p14:cNvPr>
                <p14:cNvContentPartPr/>
                <p14:nvPr/>
              </p14:nvContentPartPr>
              <p14:xfrm>
                <a:off x="2821140" y="3274140"/>
                <a:ext cx="731880" cy="1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4A2C00-9790-4793-B492-8D217AFB737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12500" y="3265140"/>
                  <a:ext cx="749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0CC682-FFEF-4BDB-BCCF-974C95472C45}"/>
                    </a:ext>
                  </a:extLst>
                </p14:cNvPr>
                <p14:cNvContentPartPr/>
                <p14:nvPr/>
              </p14:nvContentPartPr>
              <p14:xfrm>
                <a:off x="4899060" y="3125100"/>
                <a:ext cx="618120" cy="21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0CC682-FFEF-4BDB-BCCF-974C95472C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90420" y="3116100"/>
                  <a:ext cx="635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90A39B-A68F-4340-94BB-0B61D91543A9}"/>
                    </a:ext>
                  </a:extLst>
                </p14:cNvPr>
                <p14:cNvContentPartPr/>
                <p14:nvPr/>
              </p14:nvContentPartPr>
              <p14:xfrm>
                <a:off x="5311260" y="3004860"/>
                <a:ext cx="169560" cy="289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90A39B-A68F-4340-94BB-0B61D91543A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02260" y="2995860"/>
                  <a:ext cx="187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1BF1BE-77C7-4298-BDBD-7A8D021A6E47}"/>
                    </a:ext>
                  </a:extLst>
                </p14:cNvPr>
                <p14:cNvContentPartPr/>
                <p14:nvPr/>
              </p14:nvContentPartPr>
              <p14:xfrm>
                <a:off x="5707980" y="2860860"/>
                <a:ext cx="915840" cy="546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1BF1BE-77C7-4298-BDBD-7A8D021A6E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98980" y="2852220"/>
                  <a:ext cx="9334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FB4344-5DC8-453A-9B44-C2913D0A7A95}"/>
                    </a:ext>
                  </a:extLst>
                </p14:cNvPr>
                <p14:cNvContentPartPr/>
                <p14:nvPr/>
              </p14:nvContentPartPr>
              <p14:xfrm>
                <a:off x="4265100" y="3478620"/>
                <a:ext cx="207000" cy="290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FB4344-5DC8-453A-9B44-C2913D0A7A9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56100" y="3469620"/>
                  <a:ext cx="224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DF1568-9925-4E86-A679-0AC6CD44ED1C}"/>
                    </a:ext>
                  </a:extLst>
                </p14:cNvPr>
                <p14:cNvContentPartPr/>
                <p14:nvPr/>
              </p14:nvContentPartPr>
              <p14:xfrm>
                <a:off x="4576860" y="3516780"/>
                <a:ext cx="166680" cy="156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DF1568-9925-4E86-A679-0AC6CD44ED1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67860" y="3508140"/>
                  <a:ext cx="184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E1E883-37B5-422A-8654-9558736F51C6}"/>
                    </a:ext>
                  </a:extLst>
                </p14:cNvPr>
                <p14:cNvContentPartPr/>
                <p14:nvPr/>
              </p14:nvContentPartPr>
              <p14:xfrm>
                <a:off x="4747140" y="3540540"/>
                <a:ext cx="4320" cy="125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E1E883-37B5-422A-8654-9558736F51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38140" y="3531540"/>
                  <a:ext cx="21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41E8A16-BC6A-48F8-95BE-7E473465F37A}"/>
                    </a:ext>
                  </a:extLst>
                </p14:cNvPr>
                <p14:cNvContentPartPr/>
                <p14:nvPr/>
              </p14:nvContentPartPr>
              <p14:xfrm>
                <a:off x="4748220" y="3571860"/>
                <a:ext cx="128520" cy="102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41E8A16-BC6A-48F8-95BE-7E473465F37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39220" y="3563220"/>
                  <a:ext cx="146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AECC0DF-D058-45C7-82BF-9C0DB5069D19}"/>
                    </a:ext>
                  </a:extLst>
                </p14:cNvPr>
                <p14:cNvContentPartPr/>
                <p14:nvPr/>
              </p14:nvContentPartPr>
              <p14:xfrm>
                <a:off x="4964220" y="3513900"/>
                <a:ext cx="107640" cy="159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AECC0DF-D058-45C7-82BF-9C0DB5069D1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55580" y="3505260"/>
                  <a:ext cx="125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60029E-EAAC-4396-B447-CBFEE9CDE5F5}"/>
                    </a:ext>
                  </a:extLst>
                </p14:cNvPr>
                <p14:cNvContentPartPr/>
                <p14:nvPr/>
              </p14:nvContentPartPr>
              <p14:xfrm>
                <a:off x="5114700" y="3451620"/>
                <a:ext cx="137160" cy="294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60029E-EAAC-4396-B447-CBFEE9CDE5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06060" y="3442980"/>
                  <a:ext cx="1548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3477E3-5E54-4435-83D9-796B1DF634EF}"/>
                    </a:ext>
                  </a:extLst>
                </p14:cNvPr>
                <p14:cNvContentPartPr/>
                <p14:nvPr/>
              </p14:nvContentPartPr>
              <p14:xfrm>
                <a:off x="3514140" y="3740340"/>
                <a:ext cx="104400" cy="8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3477E3-5E54-4435-83D9-796B1DF634E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05500" y="3731700"/>
                  <a:ext cx="122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89B5E8D-C393-4773-B385-0CF4B9797359}"/>
                    </a:ext>
                  </a:extLst>
                </p14:cNvPr>
                <p14:cNvContentPartPr/>
                <p14:nvPr/>
              </p14:nvContentPartPr>
              <p14:xfrm>
                <a:off x="3764700" y="3741060"/>
                <a:ext cx="320040" cy="31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89B5E8D-C393-4773-B385-0CF4B97973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55700" y="3732060"/>
                  <a:ext cx="337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CCA381-4C47-4961-8D5E-9BE7D5CE51D6}"/>
                    </a:ext>
                  </a:extLst>
                </p14:cNvPr>
                <p14:cNvContentPartPr/>
                <p14:nvPr/>
              </p14:nvContentPartPr>
              <p14:xfrm>
                <a:off x="4408380" y="3962820"/>
                <a:ext cx="180360" cy="263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CCA381-4C47-4961-8D5E-9BE7D5CE51D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99380" y="3953820"/>
                  <a:ext cx="198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EC04506-54CF-40A7-9E23-CE5EA20A5005}"/>
                    </a:ext>
                  </a:extLst>
                </p14:cNvPr>
                <p14:cNvContentPartPr/>
                <p14:nvPr/>
              </p14:nvContentPartPr>
              <p14:xfrm>
                <a:off x="4691340" y="4025820"/>
                <a:ext cx="19440" cy="171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EC04506-54CF-40A7-9E23-CE5EA20A500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82340" y="4017180"/>
                  <a:ext cx="37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492EC0E-0771-4CC9-B9C1-A496CF6DA1D3}"/>
                    </a:ext>
                  </a:extLst>
                </p14:cNvPr>
                <p14:cNvContentPartPr/>
                <p14:nvPr/>
              </p14:nvContentPartPr>
              <p14:xfrm>
                <a:off x="4685580" y="3982620"/>
                <a:ext cx="192960" cy="243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492EC0E-0771-4CC9-B9C1-A496CF6DA1D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76580" y="3973980"/>
                  <a:ext cx="210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5100B5-BE4F-41FF-B73F-BC3185BA1E25}"/>
                    </a:ext>
                  </a:extLst>
                </p14:cNvPr>
                <p14:cNvContentPartPr/>
                <p14:nvPr/>
              </p14:nvContentPartPr>
              <p14:xfrm>
                <a:off x="4949100" y="4017180"/>
                <a:ext cx="19440" cy="162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5100B5-BE4F-41FF-B73F-BC3185BA1E2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40460" y="4008540"/>
                  <a:ext cx="37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554549-36E3-41DD-8DA9-707260180A07}"/>
                    </a:ext>
                  </a:extLst>
                </p14:cNvPr>
                <p14:cNvContentPartPr/>
                <p14:nvPr/>
              </p14:nvContentPartPr>
              <p14:xfrm>
                <a:off x="4977180" y="4047060"/>
                <a:ext cx="192960" cy="136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554549-36E3-41DD-8DA9-707260180A0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68180" y="4038060"/>
                  <a:ext cx="210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6E45F1A-DD54-42A1-879B-596306C19F2C}"/>
                    </a:ext>
                  </a:extLst>
                </p14:cNvPr>
                <p14:cNvContentPartPr/>
                <p14:nvPr/>
              </p14:nvContentPartPr>
              <p14:xfrm>
                <a:off x="5247540" y="3955620"/>
                <a:ext cx="335160" cy="313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6E45F1A-DD54-42A1-879B-596306C19F2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38900" y="3946980"/>
                  <a:ext cx="3528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B4390A-DED8-4E3C-9BD2-D3A38035DD7A}"/>
                    </a:ext>
                  </a:extLst>
                </p14:cNvPr>
                <p14:cNvContentPartPr/>
                <p14:nvPr/>
              </p14:nvContentPartPr>
              <p14:xfrm>
                <a:off x="3623580" y="4148940"/>
                <a:ext cx="307800" cy="20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B4390A-DED8-4E3C-9BD2-D3A38035DD7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14940" y="4139940"/>
                  <a:ext cx="325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7151217-20E4-4972-B0F2-6CCB39051899}"/>
                    </a:ext>
                  </a:extLst>
                </p14:cNvPr>
                <p14:cNvContentPartPr/>
                <p14:nvPr/>
              </p14:nvContentPartPr>
              <p14:xfrm>
                <a:off x="4055220" y="4184580"/>
                <a:ext cx="1494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7151217-20E4-4972-B0F2-6CCB390518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46580" y="4175580"/>
                  <a:ext cx="167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ED47D1-66F0-49E5-97DF-E17A78243442}"/>
                    </a:ext>
                  </a:extLst>
                </p14:cNvPr>
                <p14:cNvContentPartPr/>
                <p14:nvPr/>
              </p14:nvContentPartPr>
              <p14:xfrm>
                <a:off x="1987740" y="2933940"/>
                <a:ext cx="357480" cy="1220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ED47D1-66F0-49E5-97DF-E17A7824344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78740" y="2925300"/>
                  <a:ext cx="375120" cy="12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59B5AB2-D588-4B32-A47F-56458180F32B}"/>
              </a:ext>
            </a:extLst>
          </p:cNvPr>
          <p:cNvGrpSpPr/>
          <p:nvPr/>
        </p:nvGrpSpPr>
        <p:grpSpPr>
          <a:xfrm>
            <a:off x="1344780" y="4644660"/>
            <a:ext cx="2307240" cy="322920"/>
            <a:chOff x="1344780" y="4644660"/>
            <a:chExt cx="230724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59AEF66-9B4F-450A-A483-13693EB10647}"/>
                    </a:ext>
                  </a:extLst>
                </p14:cNvPr>
                <p14:cNvContentPartPr/>
                <p14:nvPr/>
              </p14:nvContentPartPr>
              <p14:xfrm>
                <a:off x="1344780" y="4644660"/>
                <a:ext cx="901800" cy="1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59AEF66-9B4F-450A-A483-13693EB1064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35780" y="4635660"/>
                  <a:ext cx="919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C7FBF2-C259-4CDF-A597-4D0B8609323A}"/>
                    </a:ext>
                  </a:extLst>
                </p14:cNvPr>
                <p14:cNvContentPartPr/>
                <p14:nvPr/>
              </p14:nvContentPartPr>
              <p14:xfrm>
                <a:off x="1438020" y="4646100"/>
                <a:ext cx="830160" cy="28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C7FBF2-C259-4CDF-A597-4D0B860932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29380" y="4637100"/>
                  <a:ext cx="847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4CE6812-EAA0-4853-8972-3C0953CA5655}"/>
                    </a:ext>
                  </a:extLst>
                </p14:cNvPr>
                <p14:cNvContentPartPr/>
                <p14:nvPr/>
              </p14:nvContentPartPr>
              <p14:xfrm>
                <a:off x="1978740" y="4742940"/>
                <a:ext cx="366120" cy="224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4CE6812-EAA0-4853-8972-3C0953CA565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70100" y="4734300"/>
                  <a:ext cx="383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9B54D6C-B415-4431-B6F0-7643E566B992}"/>
                    </a:ext>
                  </a:extLst>
                </p14:cNvPr>
                <p14:cNvContentPartPr/>
                <p14:nvPr/>
              </p14:nvContentPartPr>
              <p14:xfrm>
                <a:off x="2635740" y="4781460"/>
                <a:ext cx="193680" cy="151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9B54D6C-B415-4431-B6F0-7643E566B99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26740" y="4772820"/>
                  <a:ext cx="211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021BAB9-21C1-45EA-BC30-F4E99533B938}"/>
                    </a:ext>
                  </a:extLst>
                </p14:cNvPr>
                <p14:cNvContentPartPr/>
                <p14:nvPr/>
              </p14:nvContentPartPr>
              <p14:xfrm>
                <a:off x="2875140" y="4841580"/>
                <a:ext cx="131040" cy="98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021BAB9-21C1-45EA-BC30-F4E99533B93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866140" y="4832940"/>
                  <a:ext cx="148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9AFC9D-33F5-4A24-BF64-647694791448}"/>
                    </a:ext>
                  </a:extLst>
                </p14:cNvPr>
                <p14:cNvContentPartPr/>
                <p14:nvPr/>
              </p14:nvContentPartPr>
              <p14:xfrm>
                <a:off x="3106980" y="4759140"/>
                <a:ext cx="223560" cy="182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9AFC9D-33F5-4A24-BF64-64769479144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98340" y="4750500"/>
                  <a:ext cx="241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3E83268-73E6-4638-BBA9-2FC77E09C142}"/>
                    </a:ext>
                  </a:extLst>
                </p14:cNvPr>
                <p14:cNvContentPartPr/>
                <p14:nvPr/>
              </p14:nvContentPartPr>
              <p14:xfrm>
                <a:off x="3333060" y="4749060"/>
                <a:ext cx="318960" cy="189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3E83268-73E6-4638-BBA9-2FC77E09C14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24420" y="4740420"/>
                  <a:ext cx="33660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9405346-7546-460C-A6F3-412D22877DAB}"/>
              </a:ext>
            </a:extLst>
          </p:cNvPr>
          <p:cNvGrpSpPr/>
          <p:nvPr/>
        </p:nvGrpSpPr>
        <p:grpSpPr>
          <a:xfrm>
            <a:off x="4080780" y="4816740"/>
            <a:ext cx="861840" cy="177120"/>
            <a:chOff x="4080780" y="4816740"/>
            <a:chExt cx="86184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FB86C4A-A4A9-4E62-8BCB-FA80B9EA5D5D}"/>
                    </a:ext>
                  </a:extLst>
                </p14:cNvPr>
                <p14:cNvContentPartPr/>
                <p14:nvPr/>
              </p14:nvContentPartPr>
              <p14:xfrm>
                <a:off x="4080780" y="4832220"/>
                <a:ext cx="157680" cy="118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FB86C4A-A4A9-4E62-8BCB-FA80B9EA5D5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71780" y="4823580"/>
                  <a:ext cx="175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799B40-0AC4-4493-8012-B1CBFD77BE1D}"/>
                    </a:ext>
                  </a:extLst>
                </p14:cNvPr>
                <p14:cNvContentPartPr/>
                <p14:nvPr/>
              </p14:nvContentPartPr>
              <p14:xfrm>
                <a:off x="4321620" y="4837260"/>
                <a:ext cx="300600" cy="109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799B40-0AC4-4493-8012-B1CBFD77BE1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312980" y="4828260"/>
                  <a:ext cx="318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2BDED60-EA7A-4EBA-BE8F-3E29120908AD}"/>
                    </a:ext>
                  </a:extLst>
                </p14:cNvPr>
                <p14:cNvContentPartPr/>
                <p14:nvPr/>
              </p14:nvContentPartPr>
              <p14:xfrm>
                <a:off x="4686660" y="4816740"/>
                <a:ext cx="181800" cy="87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2BDED60-EA7A-4EBA-BE8F-3E29120908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78020" y="4807740"/>
                  <a:ext cx="199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C4D65E2-108F-4715-8782-51B6D53B9B9A}"/>
                    </a:ext>
                  </a:extLst>
                </p14:cNvPr>
                <p14:cNvContentPartPr/>
                <p14:nvPr/>
              </p14:nvContentPartPr>
              <p14:xfrm>
                <a:off x="4846860" y="4820700"/>
                <a:ext cx="95760" cy="173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C4D65E2-108F-4715-8782-51B6D53B9B9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37860" y="4812060"/>
                  <a:ext cx="113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3F2F992-4DA9-44D6-8950-183C53EA6BF1}"/>
                    </a:ext>
                  </a:extLst>
                </p14:cNvPr>
                <p14:cNvContentPartPr/>
                <p14:nvPr/>
              </p14:nvContentPartPr>
              <p14:xfrm>
                <a:off x="4108140" y="4976940"/>
                <a:ext cx="740880" cy="9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3F2F992-4DA9-44D6-8950-183C53EA6B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99140" y="4968300"/>
                  <a:ext cx="75852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DA679C7-58A5-4ABA-8FC5-DA7855108F6C}"/>
                  </a:ext>
                </a:extLst>
              </p14:cNvPr>
              <p14:cNvContentPartPr/>
              <p14:nvPr/>
            </p14:nvContentPartPr>
            <p14:xfrm>
              <a:off x="5705820" y="3491220"/>
              <a:ext cx="292680" cy="6944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DA679C7-58A5-4ABA-8FC5-DA7855108F6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97180" y="3482220"/>
                <a:ext cx="310320" cy="71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F2A97DA-58FF-4C7D-BF6C-3EC3E2106232}"/>
              </a:ext>
            </a:extLst>
          </p:cNvPr>
          <p:cNvGrpSpPr/>
          <p:nvPr/>
        </p:nvGrpSpPr>
        <p:grpSpPr>
          <a:xfrm>
            <a:off x="6099300" y="3427140"/>
            <a:ext cx="1123560" cy="836640"/>
            <a:chOff x="6099300" y="3427140"/>
            <a:chExt cx="112356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135A00D-8050-4CAC-9947-375262B848F5}"/>
                    </a:ext>
                  </a:extLst>
                </p14:cNvPr>
                <p14:cNvContentPartPr/>
                <p14:nvPr/>
              </p14:nvContentPartPr>
              <p14:xfrm>
                <a:off x="6781140" y="3563580"/>
                <a:ext cx="393840" cy="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135A00D-8050-4CAC-9947-375262B848F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72140" y="3554580"/>
                  <a:ext cx="411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90E280A-A088-44AD-BE37-B7BE0AE7CE66}"/>
                    </a:ext>
                  </a:extLst>
                </p14:cNvPr>
                <p14:cNvContentPartPr/>
                <p14:nvPr/>
              </p14:nvContentPartPr>
              <p14:xfrm>
                <a:off x="6763500" y="3427140"/>
                <a:ext cx="260280" cy="25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90E280A-A088-44AD-BE37-B7BE0AE7CE6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54500" y="3418140"/>
                  <a:ext cx="277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301AE9B-55C3-484B-B324-C9A0EF1CBCF5}"/>
                    </a:ext>
                  </a:extLst>
                </p14:cNvPr>
                <p14:cNvContentPartPr/>
                <p14:nvPr/>
              </p14:nvContentPartPr>
              <p14:xfrm>
                <a:off x="6845580" y="3977220"/>
                <a:ext cx="377280" cy="2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301AE9B-55C3-484B-B324-C9A0EF1CBCF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36580" y="3968220"/>
                  <a:ext cx="394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D539A2A-666B-4DB0-8A9A-E08ECBFC8643}"/>
                    </a:ext>
                  </a:extLst>
                </p14:cNvPr>
                <p14:cNvContentPartPr/>
                <p14:nvPr/>
              </p14:nvContentPartPr>
              <p14:xfrm>
                <a:off x="6804540" y="3861300"/>
                <a:ext cx="258840" cy="271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D539A2A-666B-4DB0-8A9A-E08ECBFC864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95540" y="3852660"/>
                  <a:ext cx="276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39CF38-61B5-4753-AD57-BE6DDA4CEBBA}"/>
                    </a:ext>
                  </a:extLst>
                </p14:cNvPr>
                <p14:cNvContentPartPr/>
                <p14:nvPr/>
              </p14:nvContentPartPr>
              <p14:xfrm>
                <a:off x="6173100" y="3754740"/>
                <a:ext cx="416520" cy="21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39CF38-61B5-4753-AD57-BE6DDA4CEBB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164100" y="3746100"/>
                  <a:ext cx="434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8D0C258-8B44-46A4-9EFA-ED912946A2AE}"/>
                    </a:ext>
                  </a:extLst>
                </p14:cNvPr>
                <p14:cNvContentPartPr/>
                <p14:nvPr/>
              </p14:nvContentPartPr>
              <p14:xfrm>
                <a:off x="6189660" y="3747900"/>
                <a:ext cx="422280" cy="24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8D0C258-8B44-46A4-9EFA-ED912946A2A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80660" y="3738900"/>
                  <a:ext cx="439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3BCBCC7-BD78-4E00-B7C5-989E367C0F59}"/>
                    </a:ext>
                  </a:extLst>
                </p14:cNvPr>
                <p14:cNvContentPartPr/>
                <p14:nvPr/>
              </p14:nvContentPartPr>
              <p14:xfrm>
                <a:off x="6151860" y="3804060"/>
                <a:ext cx="34200" cy="2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3BCBCC7-BD78-4E00-B7C5-989E367C0F5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43220" y="3795420"/>
                  <a:ext cx="51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DA1898F-0256-4B46-90D1-8E606D926557}"/>
                    </a:ext>
                  </a:extLst>
                </p14:cNvPr>
                <p14:cNvContentPartPr/>
                <p14:nvPr/>
              </p14:nvContentPartPr>
              <p14:xfrm>
                <a:off x="6137100" y="3775620"/>
                <a:ext cx="524160" cy="31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DA1898F-0256-4B46-90D1-8E606D9265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128100" y="3766620"/>
                  <a:ext cx="541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8AD8371-8F5D-4D68-8CEF-FB2936C47C2B}"/>
                    </a:ext>
                  </a:extLst>
                </p14:cNvPr>
                <p14:cNvContentPartPr/>
                <p14:nvPr/>
              </p14:nvContentPartPr>
              <p14:xfrm>
                <a:off x="6160860" y="3733140"/>
                <a:ext cx="452880" cy="62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8AD8371-8F5D-4D68-8CEF-FB2936C47C2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51860" y="3724500"/>
                  <a:ext cx="470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8F22B3F-F36A-4E92-AA2C-6A93C21E9C54}"/>
                    </a:ext>
                  </a:extLst>
                </p14:cNvPr>
                <p14:cNvContentPartPr/>
                <p14:nvPr/>
              </p14:nvContentPartPr>
              <p14:xfrm>
                <a:off x="6140700" y="4216620"/>
                <a:ext cx="489240" cy="21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8F22B3F-F36A-4E92-AA2C-6A93C21E9C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32060" y="4207620"/>
                  <a:ext cx="506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B352BD8-1995-4497-B288-DC50261A94AC}"/>
                    </a:ext>
                  </a:extLst>
                </p14:cNvPr>
                <p14:cNvContentPartPr/>
                <p14:nvPr/>
              </p14:nvContentPartPr>
              <p14:xfrm>
                <a:off x="6139620" y="4250460"/>
                <a:ext cx="490320" cy="9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B352BD8-1995-4497-B288-DC50261A94A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130980" y="4241820"/>
                  <a:ext cx="507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BD46345-BA37-42BF-8B61-8D25AED6721D}"/>
                    </a:ext>
                  </a:extLst>
                </p14:cNvPr>
                <p14:cNvContentPartPr/>
                <p14:nvPr/>
              </p14:nvContentPartPr>
              <p14:xfrm>
                <a:off x="6134580" y="4216620"/>
                <a:ext cx="479160" cy="47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BD46345-BA37-42BF-8B61-8D25AED6721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25940" y="4207620"/>
                  <a:ext cx="496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BF255DC-E17A-4917-BB46-DADA9466EBAF}"/>
                    </a:ext>
                  </a:extLst>
                </p14:cNvPr>
                <p14:cNvContentPartPr/>
                <p14:nvPr/>
              </p14:nvContentPartPr>
              <p14:xfrm>
                <a:off x="6099300" y="4187100"/>
                <a:ext cx="505800" cy="43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BF255DC-E17A-4917-BB46-DADA9466EBA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90660" y="4178100"/>
                  <a:ext cx="523440" cy="61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T(n)	=	O(1)					 n = 1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	n + T(m - p) + T(q - m)	 n &gt; 1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Best Case Scenario :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T(n) = n + T(n/2) + T(n/2)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= n + 2T(n/2)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	= O(n logn)</a:t>
            </a:r>
            <a:endParaRPr sz="170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Worst Case Scenario :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T(n) = n + T(n - 1)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     = O( n ^ 2)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Note : For merge sort, in every scenario we get same time complexity that is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/>
              <a:t>O(n logn)</a:t>
            </a:r>
            <a:endParaRPr sz="17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8149FB-BE0B-43DE-8172-FACAC9056C6B}"/>
                  </a:ext>
                </a:extLst>
              </p14:cNvPr>
              <p14:cNvContentPartPr/>
              <p14:nvPr/>
            </p14:nvContentPartPr>
            <p14:xfrm>
              <a:off x="223380" y="2680860"/>
              <a:ext cx="288000" cy="112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8149FB-BE0B-43DE-8172-FACAC9056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740" y="2672220"/>
                <a:ext cx="3056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F03A072-2184-45BB-BCC5-73D615D77E9B}"/>
                  </a:ext>
                </a:extLst>
              </p14:cNvPr>
              <p14:cNvContentPartPr/>
              <p14:nvPr/>
            </p14:nvContentPartPr>
            <p14:xfrm>
              <a:off x="6630300" y="949260"/>
              <a:ext cx="306360" cy="172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F03A072-2184-45BB-BCC5-73D615D77E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1300" y="940260"/>
                <a:ext cx="32400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2B5960F-BF58-4113-9A05-ACEAD64F472A}"/>
              </a:ext>
            </a:extLst>
          </p:cNvPr>
          <p:cNvGrpSpPr/>
          <p:nvPr/>
        </p:nvGrpSpPr>
        <p:grpSpPr>
          <a:xfrm>
            <a:off x="5413860" y="2220780"/>
            <a:ext cx="1397160" cy="249120"/>
            <a:chOff x="5413860" y="2220780"/>
            <a:chExt cx="13971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F2EF3-963A-454A-966A-D7D4647F1B83}"/>
                    </a:ext>
                  </a:extLst>
                </p14:cNvPr>
                <p14:cNvContentPartPr/>
                <p14:nvPr/>
              </p14:nvContentPartPr>
              <p14:xfrm>
                <a:off x="5413860" y="2417340"/>
                <a:ext cx="926640" cy="5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F2EF3-963A-454A-966A-D7D4647F1B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05220" y="2408700"/>
                  <a:ext cx="944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B40683-CCC4-4483-902A-65167C2E225C}"/>
                    </a:ext>
                  </a:extLst>
                </p14:cNvPr>
                <p14:cNvContentPartPr/>
                <p14:nvPr/>
              </p14:nvContentPartPr>
              <p14:xfrm>
                <a:off x="5420700" y="2428500"/>
                <a:ext cx="883800" cy="4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B40683-CCC4-4483-902A-65167C2E22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12060" y="2419860"/>
                  <a:ext cx="901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43CF98D-AC4F-4F21-9464-1D37B92051A3}"/>
                    </a:ext>
                  </a:extLst>
                </p14:cNvPr>
                <p14:cNvContentPartPr/>
                <p14:nvPr/>
              </p14:nvContentPartPr>
              <p14:xfrm>
                <a:off x="5467500" y="2412300"/>
                <a:ext cx="865080" cy="46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43CF98D-AC4F-4F21-9464-1D37B92051A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58860" y="2403300"/>
                  <a:ext cx="882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F1A02AC-AC61-482B-A9FC-14BB3F21CFE5}"/>
                    </a:ext>
                  </a:extLst>
                </p14:cNvPr>
                <p14:cNvContentPartPr/>
                <p14:nvPr/>
              </p14:nvContentPartPr>
              <p14:xfrm>
                <a:off x="6492060" y="2220780"/>
                <a:ext cx="318960" cy="106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F1A02AC-AC61-482B-A9FC-14BB3F21CFE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3060" y="2212140"/>
                  <a:ext cx="3366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F23685F-01B9-4892-B0F6-C6E4CF4666F5}"/>
              </a:ext>
            </a:extLst>
          </p:cNvPr>
          <p:cNvGrpSpPr/>
          <p:nvPr/>
        </p:nvGrpSpPr>
        <p:grpSpPr>
          <a:xfrm>
            <a:off x="1552500" y="4156140"/>
            <a:ext cx="1387800" cy="221040"/>
            <a:chOff x="1552500" y="4156140"/>
            <a:chExt cx="138780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810385-9354-4A39-9F54-0384F2AC8FA9}"/>
                    </a:ext>
                  </a:extLst>
                </p14:cNvPr>
                <p14:cNvContentPartPr/>
                <p14:nvPr/>
              </p14:nvContentPartPr>
              <p14:xfrm>
                <a:off x="1552500" y="4354140"/>
                <a:ext cx="850320" cy="9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810385-9354-4A39-9F54-0384F2AC8F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43860" y="4345500"/>
                  <a:ext cx="867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3B4A71E-C534-44CB-B389-47B235416CA0}"/>
                    </a:ext>
                  </a:extLst>
                </p14:cNvPr>
                <p14:cNvContentPartPr/>
                <p14:nvPr/>
              </p14:nvContentPartPr>
              <p14:xfrm>
                <a:off x="1594980" y="4362780"/>
                <a:ext cx="788760" cy="14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3B4A71E-C534-44CB-B389-47B235416C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86340" y="4354140"/>
                  <a:ext cx="806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C838490-BB21-4AB1-936C-4664CFFC4BEE}"/>
                    </a:ext>
                  </a:extLst>
                </p14:cNvPr>
                <p14:cNvContentPartPr/>
                <p14:nvPr/>
              </p14:nvContentPartPr>
              <p14:xfrm>
                <a:off x="2499660" y="4156140"/>
                <a:ext cx="440640" cy="126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C838490-BB21-4AB1-936C-4664CFFC4B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91020" y="4147500"/>
                  <a:ext cx="458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7A1BC2C-0D3C-4BEE-9211-ED551F7BFCA5}"/>
              </a:ext>
            </a:extLst>
          </p:cNvPr>
          <p:cNvGrpSpPr/>
          <p:nvPr/>
        </p:nvGrpSpPr>
        <p:grpSpPr>
          <a:xfrm>
            <a:off x="1493100" y="3446580"/>
            <a:ext cx="392040" cy="10080"/>
            <a:chOff x="1493100" y="3446580"/>
            <a:chExt cx="392040" cy="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3FAAAE-9B65-4185-9E5C-C4C2BC0CBC42}"/>
                    </a:ext>
                  </a:extLst>
                </p14:cNvPr>
                <p14:cNvContentPartPr/>
                <p14:nvPr/>
              </p14:nvContentPartPr>
              <p14:xfrm>
                <a:off x="1535940" y="3446580"/>
                <a:ext cx="349200" cy="8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3FAAAE-9B65-4185-9E5C-C4C2BC0CBC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26940" y="3437580"/>
                  <a:ext cx="366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D60DCB-B28B-41D5-AA30-54B0183729CE}"/>
                    </a:ext>
                  </a:extLst>
                </p14:cNvPr>
                <p14:cNvContentPartPr/>
                <p14:nvPr/>
              </p14:nvContentPartPr>
              <p14:xfrm>
                <a:off x="1493100" y="3449820"/>
                <a:ext cx="343440" cy="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D60DCB-B28B-41D5-AA30-54B0183729C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84100" y="3441180"/>
                  <a:ext cx="3610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09669B-EC99-456B-9DAB-37203F712664}"/>
              </a:ext>
            </a:extLst>
          </p:cNvPr>
          <p:cNvGrpSpPr/>
          <p:nvPr/>
        </p:nvGrpSpPr>
        <p:grpSpPr>
          <a:xfrm>
            <a:off x="2260980" y="3439380"/>
            <a:ext cx="381600" cy="33480"/>
            <a:chOff x="2260980" y="3439380"/>
            <a:chExt cx="381600" cy="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462884E-D71F-419D-9589-1EC7B56E74E5}"/>
                    </a:ext>
                  </a:extLst>
                </p14:cNvPr>
                <p14:cNvContentPartPr/>
                <p14:nvPr/>
              </p14:nvContentPartPr>
              <p14:xfrm>
                <a:off x="2260980" y="3439380"/>
                <a:ext cx="381600" cy="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462884E-D71F-419D-9589-1EC7B56E74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52340" y="3430740"/>
                  <a:ext cx="399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622205-ACE0-4454-8D17-B571162ADF3D}"/>
                    </a:ext>
                  </a:extLst>
                </p14:cNvPr>
                <p14:cNvContentPartPr/>
                <p14:nvPr/>
              </p14:nvContentPartPr>
              <p14:xfrm>
                <a:off x="2280420" y="3469980"/>
                <a:ext cx="328680" cy="2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622205-ACE0-4454-8D17-B571162ADF3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1420" y="3460980"/>
                  <a:ext cx="3463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13C4922-E647-48F4-80DA-BB50F0B0200A}"/>
              </a:ext>
            </a:extLst>
          </p:cNvPr>
          <p:cNvGrpSpPr/>
          <p:nvPr/>
        </p:nvGrpSpPr>
        <p:grpSpPr>
          <a:xfrm>
            <a:off x="1630620" y="3890460"/>
            <a:ext cx="684000" cy="42480"/>
            <a:chOff x="1630620" y="3890460"/>
            <a:chExt cx="68400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D402266-0303-4B2A-B7F4-A286BE8B7443}"/>
                    </a:ext>
                  </a:extLst>
                </p14:cNvPr>
                <p14:cNvContentPartPr/>
                <p14:nvPr/>
              </p14:nvContentPartPr>
              <p14:xfrm>
                <a:off x="1630620" y="3900180"/>
                <a:ext cx="660960" cy="21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D402266-0303-4B2A-B7F4-A286BE8B744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21980" y="3891540"/>
                  <a:ext cx="678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9B3BF8-BA4B-42D4-A2F7-152CFF8505A4}"/>
                    </a:ext>
                  </a:extLst>
                </p14:cNvPr>
                <p14:cNvContentPartPr/>
                <p14:nvPr/>
              </p14:nvContentPartPr>
              <p14:xfrm>
                <a:off x="1653660" y="3919260"/>
                <a:ext cx="633240" cy="13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9B3BF8-BA4B-42D4-A2F7-152CFF8505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45020" y="3910620"/>
                  <a:ext cx="650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A793C9-AA35-49E5-B73D-818CB23BA447}"/>
                    </a:ext>
                  </a:extLst>
                </p14:cNvPr>
                <p14:cNvContentPartPr/>
                <p14:nvPr/>
              </p14:nvContentPartPr>
              <p14:xfrm>
                <a:off x="1683540" y="3890460"/>
                <a:ext cx="631080" cy="14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A793C9-AA35-49E5-B73D-818CB23BA4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74540" y="3881460"/>
                  <a:ext cx="6487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A4A0BF9-5C67-430D-B86F-C3721E1FC8A7}"/>
              </a:ext>
            </a:extLst>
          </p:cNvPr>
          <p:cNvGrpSpPr/>
          <p:nvPr/>
        </p:nvGrpSpPr>
        <p:grpSpPr>
          <a:xfrm>
            <a:off x="657180" y="3688860"/>
            <a:ext cx="637920" cy="313920"/>
            <a:chOff x="657180" y="3688860"/>
            <a:chExt cx="6379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D6FEBE-5698-40F6-8010-DC4D462AD7EA}"/>
                    </a:ext>
                  </a:extLst>
                </p14:cNvPr>
                <p14:cNvContentPartPr/>
                <p14:nvPr/>
              </p14:nvContentPartPr>
              <p14:xfrm>
                <a:off x="657180" y="3695340"/>
                <a:ext cx="162720" cy="18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D6FEBE-5698-40F6-8010-DC4D462AD7E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8540" y="3686340"/>
                  <a:ext cx="180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939ECF-2A11-4360-A087-F3864A0C04D9}"/>
                    </a:ext>
                  </a:extLst>
                </p14:cNvPr>
                <p14:cNvContentPartPr/>
                <p14:nvPr/>
              </p14:nvContentPartPr>
              <p14:xfrm>
                <a:off x="882540" y="3692460"/>
                <a:ext cx="86400" cy="196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939ECF-2A11-4360-A087-F3864A0C04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3900" y="3683460"/>
                  <a:ext cx="104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CE3B83A-4617-41C1-94B3-305B2C05AEF8}"/>
                    </a:ext>
                  </a:extLst>
                </p14:cNvPr>
                <p14:cNvContentPartPr/>
                <p14:nvPr/>
              </p14:nvContentPartPr>
              <p14:xfrm>
                <a:off x="1018620" y="3746100"/>
                <a:ext cx="102240" cy="150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CE3B83A-4617-41C1-94B3-305B2C05AEF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9620" y="3737460"/>
                  <a:ext cx="119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913E4F-1D1B-42B6-B5D0-E9F175E5B762}"/>
                    </a:ext>
                  </a:extLst>
                </p14:cNvPr>
                <p14:cNvContentPartPr/>
                <p14:nvPr/>
              </p14:nvContentPartPr>
              <p14:xfrm>
                <a:off x="1226340" y="3688860"/>
                <a:ext cx="68760" cy="313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913E4F-1D1B-42B6-B5D0-E9F175E5B7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17700" y="3680220"/>
                  <a:ext cx="864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7D47CEB-F827-4EB0-8254-1CAD914CF1C3}"/>
              </a:ext>
            </a:extLst>
          </p:cNvPr>
          <p:cNvGrpSpPr/>
          <p:nvPr/>
        </p:nvGrpSpPr>
        <p:grpSpPr>
          <a:xfrm>
            <a:off x="2824380" y="3548100"/>
            <a:ext cx="1300320" cy="318600"/>
            <a:chOff x="2824380" y="3548100"/>
            <a:chExt cx="13003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CE3CD0-7917-44CA-AD48-EFFA7519B718}"/>
                    </a:ext>
                  </a:extLst>
                </p14:cNvPr>
                <p14:cNvContentPartPr/>
                <p14:nvPr/>
              </p14:nvContentPartPr>
              <p14:xfrm>
                <a:off x="2824380" y="3548100"/>
                <a:ext cx="180000" cy="318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CE3CD0-7917-44CA-AD48-EFFA7519B71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15740" y="3539100"/>
                  <a:ext cx="197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1B67D15-B4DC-4380-B63D-A545ABA06745}"/>
                    </a:ext>
                  </a:extLst>
                </p14:cNvPr>
                <p14:cNvContentPartPr/>
                <p14:nvPr/>
              </p14:nvContentPartPr>
              <p14:xfrm>
                <a:off x="3038580" y="3618660"/>
                <a:ext cx="138240" cy="169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1B67D15-B4DC-4380-B63D-A545ABA067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29580" y="3610020"/>
                  <a:ext cx="155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29C831-D34F-4195-B9A1-117ADAE4C096}"/>
                    </a:ext>
                  </a:extLst>
                </p14:cNvPr>
                <p14:cNvContentPartPr/>
                <p14:nvPr/>
              </p14:nvContentPartPr>
              <p14:xfrm>
                <a:off x="3137940" y="3617940"/>
                <a:ext cx="84960" cy="167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29C831-D34F-4195-B9A1-117ADAE4C09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28940" y="3608940"/>
                  <a:ext cx="102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16C6C17-E30F-45B9-9304-ED807F4B7A43}"/>
                    </a:ext>
                  </a:extLst>
                </p14:cNvPr>
                <p14:cNvContentPartPr/>
                <p14:nvPr/>
              </p14:nvContentPartPr>
              <p14:xfrm>
                <a:off x="3198420" y="3618660"/>
                <a:ext cx="52200" cy="186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16C6C17-E30F-45B9-9304-ED807F4B7A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89780" y="3610020"/>
                  <a:ext cx="69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A6EA2A4-CA0F-46EB-BB22-608164281F8A}"/>
                    </a:ext>
                  </a:extLst>
                </p14:cNvPr>
                <p14:cNvContentPartPr/>
                <p14:nvPr/>
              </p14:nvContentPartPr>
              <p14:xfrm>
                <a:off x="3300300" y="3652500"/>
                <a:ext cx="285120" cy="132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A6EA2A4-CA0F-46EB-BB22-608164281F8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91660" y="3643500"/>
                  <a:ext cx="302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D01E068-C190-4388-B813-B65C90245BDD}"/>
                    </a:ext>
                  </a:extLst>
                </p14:cNvPr>
                <p14:cNvContentPartPr/>
                <p14:nvPr/>
              </p14:nvContentPartPr>
              <p14:xfrm>
                <a:off x="3686580" y="3619740"/>
                <a:ext cx="13680" cy="158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D01E068-C190-4388-B813-B65C90245BD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77580" y="3610740"/>
                  <a:ext cx="31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CDD6563-D68F-4168-A889-C2DF291DA995}"/>
                    </a:ext>
                  </a:extLst>
                </p14:cNvPr>
                <p14:cNvContentPartPr/>
                <p14:nvPr/>
              </p14:nvContentPartPr>
              <p14:xfrm>
                <a:off x="3683700" y="3673380"/>
                <a:ext cx="136440" cy="87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CDD6563-D68F-4168-A889-C2DF291DA9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74700" y="3664380"/>
                  <a:ext cx="154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3872B63-9FDB-4447-AA1F-872509F05031}"/>
                    </a:ext>
                  </a:extLst>
                </p14:cNvPr>
                <p14:cNvContentPartPr/>
                <p14:nvPr/>
              </p14:nvContentPartPr>
              <p14:xfrm>
                <a:off x="3916620" y="3585180"/>
                <a:ext cx="130320" cy="186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3872B63-9FDB-4447-AA1F-872509F050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07620" y="3576180"/>
                  <a:ext cx="147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69E5B38-3269-4E54-8CE9-296C3DDF10C7}"/>
                    </a:ext>
                  </a:extLst>
                </p14:cNvPr>
                <p14:cNvContentPartPr/>
                <p14:nvPr/>
              </p14:nvContentPartPr>
              <p14:xfrm>
                <a:off x="4062780" y="3645660"/>
                <a:ext cx="61920" cy="89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69E5B38-3269-4E54-8CE9-296C3DDF10C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53780" y="3636660"/>
                  <a:ext cx="7956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D67D3C7-FA65-424E-96FD-7FBC59E8D02B}"/>
              </a:ext>
            </a:extLst>
          </p:cNvPr>
          <p:cNvGrpSpPr/>
          <p:nvPr/>
        </p:nvGrpSpPr>
        <p:grpSpPr>
          <a:xfrm>
            <a:off x="3529620" y="3907380"/>
            <a:ext cx="1222920" cy="362520"/>
            <a:chOff x="3529620" y="3907380"/>
            <a:chExt cx="122292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BAD14D-D214-4ED6-9FD9-1D1E81913966}"/>
                    </a:ext>
                  </a:extLst>
                </p14:cNvPr>
                <p14:cNvContentPartPr/>
                <p14:nvPr/>
              </p14:nvContentPartPr>
              <p14:xfrm>
                <a:off x="3529620" y="3997020"/>
                <a:ext cx="129600" cy="215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BAD14D-D214-4ED6-9FD9-1D1E8191396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520620" y="3988380"/>
                  <a:ext cx="147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D5F082-ED3E-4067-B8F0-78D933A9F702}"/>
                    </a:ext>
                  </a:extLst>
                </p14:cNvPr>
                <p14:cNvContentPartPr/>
                <p14:nvPr/>
              </p14:nvContentPartPr>
              <p14:xfrm>
                <a:off x="3732660" y="4035540"/>
                <a:ext cx="295920" cy="167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D5F082-ED3E-4067-B8F0-78D933A9F70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23660" y="4026540"/>
                  <a:ext cx="313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F67E5AD-99BE-4A56-837A-AA1996DE7D1A}"/>
                    </a:ext>
                  </a:extLst>
                </p14:cNvPr>
                <p14:cNvContentPartPr/>
                <p14:nvPr/>
              </p14:nvContentPartPr>
              <p14:xfrm>
                <a:off x="4069620" y="4085220"/>
                <a:ext cx="104400" cy="108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F67E5AD-99BE-4A56-837A-AA1996DE7D1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60620" y="4076580"/>
                  <a:ext cx="122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F0502E9-A4E4-4810-B856-BF3696AF475F}"/>
                    </a:ext>
                  </a:extLst>
                </p14:cNvPr>
                <p14:cNvContentPartPr/>
                <p14:nvPr/>
              </p14:nvContentPartPr>
              <p14:xfrm>
                <a:off x="4195620" y="4089900"/>
                <a:ext cx="234360" cy="92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F0502E9-A4E4-4810-B856-BF3696AF475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86620" y="4080900"/>
                  <a:ext cx="252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E895234-34D3-451E-93CD-7B43C5D2AC6D}"/>
                    </a:ext>
                  </a:extLst>
                </p14:cNvPr>
                <p14:cNvContentPartPr/>
                <p14:nvPr/>
              </p14:nvContentPartPr>
              <p14:xfrm>
                <a:off x="4448700" y="4079820"/>
                <a:ext cx="220680" cy="64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E895234-34D3-451E-93CD-7B43C5D2AC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40060" y="4070820"/>
                  <a:ext cx="238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7C5D0ED-F0E4-4434-8D1E-0AE2499396AC}"/>
                    </a:ext>
                  </a:extLst>
                </p14:cNvPr>
                <p14:cNvContentPartPr/>
                <p14:nvPr/>
              </p14:nvContentPartPr>
              <p14:xfrm>
                <a:off x="4632660" y="3907380"/>
                <a:ext cx="119880" cy="362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7C5D0ED-F0E4-4434-8D1E-0AE2499396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623660" y="3898380"/>
                  <a:ext cx="13752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CA69ECF-943E-464C-A0AD-4522AFE958AC}"/>
              </a:ext>
            </a:extLst>
          </p:cNvPr>
          <p:cNvGrpSpPr/>
          <p:nvPr/>
        </p:nvGrpSpPr>
        <p:grpSpPr>
          <a:xfrm>
            <a:off x="1355940" y="949980"/>
            <a:ext cx="4209480" cy="1746000"/>
            <a:chOff x="1355940" y="949980"/>
            <a:chExt cx="4209480" cy="174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88BB9CF-8D8D-4228-902D-C321D928826F}"/>
                    </a:ext>
                  </a:extLst>
                </p14:cNvPr>
                <p14:cNvContentPartPr/>
                <p14:nvPr/>
              </p14:nvContentPartPr>
              <p14:xfrm>
                <a:off x="3233700" y="1806060"/>
                <a:ext cx="416520" cy="5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88BB9CF-8D8D-4228-902D-C321D928826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224700" y="1797060"/>
                  <a:ext cx="434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924804-503E-4644-8138-9EB7371EE165}"/>
                    </a:ext>
                  </a:extLst>
                </p14:cNvPr>
                <p14:cNvContentPartPr/>
                <p14:nvPr/>
              </p14:nvContentPartPr>
              <p14:xfrm>
                <a:off x="3195540" y="1809300"/>
                <a:ext cx="463320" cy="25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924804-503E-4644-8138-9EB7371EE1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86900" y="1800660"/>
                  <a:ext cx="480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CA5CC5-CEE3-4A01-B944-E10C8779D961}"/>
                    </a:ext>
                  </a:extLst>
                </p14:cNvPr>
                <p14:cNvContentPartPr/>
                <p14:nvPr/>
              </p14:nvContentPartPr>
              <p14:xfrm>
                <a:off x="2085660" y="1112700"/>
                <a:ext cx="634320" cy="621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CA5CC5-CEE3-4A01-B944-E10C8779D96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76660" y="1103700"/>
                  <a:ext cx="6519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A21672-1BFD-4F6F-BEBB-2190CA85F4C5}"/>
                    </a:ext>
                  </a:extLst>
                </p14:cNvPr>
                <p14:cNvContentPartPr/>
                <p14:nvPr/>
              </p14:nvContentPartPr>
              <p14:xfrm>
                <a:off x="3061620" y="1183980"/>
                <a:ext cx="160200" cy="253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A21672-1BFD-4F6F-BEBB-2190CA85F4C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52980" y="1174980"/>
                  <a:ext cx="177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809F71-31B8-4AD8-A4E0-C2CF3FCCDA7E}"/>
                    </a:ext>
                  </a:extLst>
                </p14:cNvPr>
                <p14:cNvContentPartPr/>
                <p14:nvPr/>
              </p14:nvContentPartPr>
              <p14:xfrm>
                <a:off x="3212820" y="1258860"/>
                <a:ext cx="10800" cy="8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809F71-31B8-4AD8-A4E0-C2CF3FCCDA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04180" y="1249860"/>
                  <a:ext cx="28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D4BB8B-2854-4C81-8743-50B84B137BE5}"/>
                    </a:ext>
                  </a:extLst>
                </p14:cNvPr>
                <p14:cNvContentPartPr/>
                <p14:nvPr/>
              </p14:nvContentPartPr>
              <p14:xfrm>
                <a:off x="3191940" y="1219620"/>
                <a:ext cx="110160" cy="19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D4BB8B-2854-4C81-8743-50B84B137BE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182940" y="1210620"/>
                  <a:ext cx="12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7DA5AD-2901-41A2-B4B8-0D90293ED1EB}"/>
                    </a:ext>
                  </a:extLst>
                </p14:cNvPr>
                <p14:cNvContentPartPr/>
                <p14:nvPr/>
              </p14:nvContentPartPr>
              <p14:xfrm>
                <a:off x="3338100" y="1266060"/>
                <a:ext cx="245880" cy="137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7DA5AD-2901-41A2-B4B8-0D90293ED1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329100" y="1257420"/>
                  <a:ext cx="263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B55032-F06C-496C-8CD5-1AE7FA977562}"/>
                    </a:ext>
                  </a:extLst>
                </p14:cNvPr>
                <p14:cNvContentPartPr/>
                <p14:nvPr/>
              </p14:nvContentPartPr>
              <p14:xfrm>
                <a:off x="3649860" y="1189740"/>
                <a:ext cx="418320" cy="19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B55032-F06C-496C-8CD5-1AE7FA97756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40860" y="1181100"/>
                  <a:ext cx="435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3B9655-732E-4759-A580-124F8E15EB41}"/>
                    </a:ext>
                  </a:extLst>
                </p14:cNvPr>
                <p14:cNvContentPartPr/>
                <p14:nvPr/>
              </p14:nvContentPartPr>
              <p14:xfrm>
                <a:off x="4288140" y="1179660"/>
                <a:ext cx="11880" cy="164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3B9655-732E-4759-A580-124F8E15EB4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79140" y="1170660"/>
                  <a:ext cx="29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93705C-CDAF-4E72-9D19-99CC8A52A291}"/>
                    </a:ext>
                  </a:extLst>
                </p14:cNvPr>
                <p14:cNvContentPartPr/>
                <p14:nvPr/>
              </p14:nvContentPartPr>
              <p14:xfrm>
                <a:off x="4261500" y="1061940"/>
                <a:ext cx="15408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93705C-CDAF-4E72-9D19-99CC8A52A29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252500" y="1052940"/>
                  <a:ext cx="171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856CD0-68F9-4F49-99A0-34C2CD0A90F6}"/>
                    </a:ext>
                  </a:extLst>
                </p14:cNvPr>
                <p14:cNvContentPartPr/>
                <p14:nvPr/>
              </p14:nvContentPartPr>
              <p14:xfrm>
                <a:off x="4433220" y="1201260"/>
                <a:ext cx="284400" cy="9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856CD0-68F9-4F49-99A0-34C2CD0A90F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424580" y="1192260"/>
                  <a:ext cx="302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1E69BD-3F21-4E4F-BE50-FAD423B663E3}"/>
                    </a:ext>
                  </a:extLst>
                </p14:cNvPr>
                <p14:cNvContentPartPr/>
                <p14:nvPr/>
              </p14:nvContentPartPr>
              <p14:xfrm>
                <a:off x="4769100" y="1130340"/>
                <a:ext cx="104040" cy="17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1E69BD-3F21-4E4F-BE50-FAD423B663E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760100" y="1121340"/>
                  <a:ext cx="121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896485-F802-4675-8D14-94A81B9451CA}"/>
                    </a:ext>
                  </a:extLst>
                </p14:cNvPr>
                <p14:cNvContentPartPr/>
                <p14:nvPr/>
              </p14:nvContentPartPr>
              <p14:xfrm>
                <a:off x="4956660" y="1122420"/>
                <a:ext cx="207360" cy="152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896485-F802-4675-8D14-94A81B9451C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948020" y="1113780"/>
                  <a:ext cx="225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ED9479-7C68-4488-9FAB-E613DA31B9BC}"/>
                    </a:ext>
                  </a:extLst>
                </p14:cNvPr>
                <p14:cNvContentPartPr/>
                <p14:nvPr/>
              </p14:nvContentPartPr>
              <p14:xfrm>
                <a:off x="5187780" y="1161660"/>
                <a:ext cx="247680" cy="88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ED9479-7C68-4488-9FAB-E613DA31B9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79140" y="1152660"/>
                  <a:ext cx="265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770C6B-736C-41DC-8EAD-026D7DC1B819}"/>
                    </a:ext>
                  </a:extLst>
                </p14:cNvPr>
                <p14:cNvContentPartPr/>
                <p14:nvPr/>
              </p14:nvContentPartPr>
              <p14:xfrm>
                <a:off x="5368860" y="949980"/>
                <a:ext cx="196560" cy="374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770C6B-736C-41DC-8EAD-026D7DC1B81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59860" y="941340"/>
                  <a:ext cx="2142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190227-DFC3-4AF8-8DAA-A0751BB313C5}"/>
                    </a:ext>
                  </a:extLst>
                </p14:cNvPr>
                <p14:cNvContentPartPr/>
                <p14:nvPr/>
              </p14:nvContentPartPr>
              <p14:xfrm>
                <a:off x="1425420" y="2525700"/>
                <a:ext cx="464040" cy="2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190227-DFC3-4AF8-8DAA-A0751BB313C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16780" y="2516700"/>
                  <a:ext cx="481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1B56C5-A71C-4796-9278-278CDC64F35B}"/>
                    </a:ext>
                  </a:extLst>
                </p14:cNvPr>
                <p14:cNvContentPartPr/>
                <p14:nvPr/>
              </p14:nvContentPartPr>
              <p14:xfrm>
                <a:off x="1364220" y="2542260"/>
                <a:ext cx="564840" cy="29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1B56C5-A71C-4796-9278-278CDC64F3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355580" y="2533260"/>
                  <a:ext cx="58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BC497A-78F6-4384-8DB7-720221BA9D34}"/>
                    </a:ext>
                  </a:extLst>
                </p14:cNvPr>
                <p14:cNvContentPartPr/>
                <p14:nvPr/>
              </p14:nvContentPartPr>
              <p14:xfrm>
                <a:off x="1355940" y="2509860"/>
                <a:ext cx="459000" cy="2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BC497A-78F6-4384-8DB7-720221BA9D3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46940" y="2501220"/>
                  <a:ext cx="476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A29222-F8A8-4EF4-B7D1-15C832D53403}"/>
                    </a:ext>
                  </a:extLst>
                </p14:cNvPr>
                <p14:cNvContentPartPr/>
                <p14:nvPr/>
              </p14:nvContentPartPr>
              <p14:xfrm>
                <a:off x="2267460" y="2215740"/>
                <a:ext cx="135360" cy="5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A29222-F8A8-4EF4-B7D1-15C832D5340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58820" y="2206740"/>
                  <a:ext cx="153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2E088B-CA90-4C20-AAC1-C68E3DEAC353}"/>
                    </a:ext>
                  </a:extLst>
                </p14:cNvPr>
                <p14:cNvContentPartPr/>
                <p14:nvPr/>
              </p14:nvContentPartPr>
              <p14:xfrm>
                <a:off x="2305260" y="2231940"/>
                <a:ext cx="6120" cy="174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2E088B-CA90-4C20-AAC1-C68E3DEAC35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296620" y="2222940"/>
                  <a:ext cx="23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000A2E-9720-457E-B3B9-E394EBC77516}"/>
                    </a:ext>
                  </a:extLst>
                </p14:cNvPr>
                <p14:cNvContentPartPr/>
                <p14:nvPr/>
              </p14:nvContentPartPr>
              <p14:xfrm>
                <a:off x="2322540" y="2519940"/>
                <a:ext cx="28440" cy="141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000A2E-9720-457E-B3B9-E394EBC7751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13900" y="2510940"/>
                  <a:ext cx="46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22AFD2-9B8C-43B9-97B4-0FD9539F6534}"/>
                    </a:ext>
                  </a:extLst>
                </p14:cNvPr>
                <p14:cNvContentPartPr/>
                <p14:nvPr/>
              </p14:nvContentPartPr>
              <p14:xfrm>
                <a:off x="2299500" y="2475300"/>
                <a:ext cx="118080" cy="12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22AFD2-9B8C-43B9-97B4-0FD9539F653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90500" y="2466300"/>
                  <a:ext cx="135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28363-5837-4DD8-BD94-80D216B47D0D}"/>
                    </a:ext>
                  </a:extLst>
                </p14:cNvPr>
                <p14:cNvContentPartPr/>
                <p14:nvPr/>
              </p14:nvContentPartPr>
              <p14:xfrm>
                <a:off x="2462940" y="2562060"/>
                <a:ext cx="115920" cy="91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28363-5837-4DD8-BD94-80D216B47D0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54300" y="2553420"/>
                  <a:ext cx="133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625395-B05F-40F7-944E-61E1EE7A391F}"/>
                    </a:ext>
                  </a:extLst>
                </p14:cNvPr>
                <p14:cNvContentPartPr/>
                <p14:nvPr/>
              </p14:nvContentPartPr>
              <p14:xfrm>
                <a:off x="2599740" y="2549820"/>
                <a:ext cx="159120" cy="8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625395-B05F-40F7-944E-61E1EE7A39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91100" y="2541180"/>
                  <a:ext cx="176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EBDC8F-2623-4DE5-8255-E501D47E38B3}"/>
                    </a:ext>
                  </a:extLst>
                </p14:cNvPr>
                <p14:cNvContentPartPr/>
                <p14:nvPr/>
              </p14:nvContentPartPr>
              <p14:xfrm>
                <a:off x="2822220" y="2464140"/>
                <a:ext cx="18720" cy="20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EBDC8F-2623-4DE5-8255-E501D47E38B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813220" y="2455500"/>
                  <a:ext cx="36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372AF1-25A4-4674-A21A-1544B9FB652F}"/>
                    </a:ext>
                  </a:extLst>
                </p14:cNvPr>
                <p14:cNvContentPartPr/>
                <p14:nvPr/>
              </p14:nvContentPartPr>
              <p14:xfrm>
                <a:off x="2803860" y="2481420"/>
                <a:ext cx="172800" cy="193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372AF1-25A4-4674-A21A-1544B9FB652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795220" y="2472780"/>
                  <a:ext cx="190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0CCF9F-0A33-44AA-839D-1057C5E36760}"/>
                    </a:ext>
                  </a:extLst>
                </p14:cNvPr>
                <p14:cNvContentPartPr/>
                <p14:nvPr/>
              </p14:nvContentPartPr>
              <p14:xfrm>
                <a:off x="3107700" y="2487540"/>
                <a:ext cx="8280" cy="18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0CCF9F-0A33-44AA-839D-1057C5E3676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99060" y="2478900"/>
                  <a:ext cx="25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CEF361-AF70-4F81-AE5D-E124F2BC6D86}"/>
                    </a:ext>
                  </a:extLst>
                </p14:cNvPr>
                <p14:cNvContentPartPr/>
                <p14:nvPr/>
              </p14:nvContentPartPr>
              <p14:xfrm>
                <a:off x="3103020" y="2478180"/>
                <a:ext cx="160920" cy="217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CEF361-AF70-4F81-AE5D-E124F2BC6D8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94380" y="2469180"/>
                  <a:ext cx="178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C5D844-C0AC-496B-AFA2-F74025E094A7}"/>
                    </a:ext>
                  </a:extLst>
                </p14:cNvPr>
                <p14:cNvContentPartPr/>
                <p14:nvPr/>
              </p14:nvContentPartPr>
              <p14:xfrm>
                <a:off x="3360420" y="2581140"/>
                <a:ext cx="232560" cy="80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C5D844-C0AC-496B-AFA2-F74025E094A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51420" y="2572140"/>
                  <a:ext cx="250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F948FD-5CE5-4509-9B42-DCE6711BEEF0}"/>
                    </a:ext>
                  </a:extLst>
                </p14:cNvPr>
                <p14:cNvContentPartPr/>
                <p14:nvPr/>
              </p14:nvContentPartPr>
              <p14:xfrm>
                <a:off x="2963340" y="2240580"/>
                <a:ext cx="200880" cy="135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F948FD-5CE5-4509-9B42-DCE6711BEEF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54340" y="2231940"/>
                  <a:ext cx="218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429CE7-9508-4337-974C-EC3DDFC63089}"/>
                    </a:ext>
                  </a:extLst>
                </p14:cNvPr>
                <p14:cNvContentPartPr/>
                <p14:nvPr/>
              </p14:nvContentPartPr>
              <p14:xfrm>
                <a:off x="3359340" y="234282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429CE7-9508-4337-974C-EC3DDFC6308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350340" y="2334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5AD6AF8-4DD0-47EC-9718-0A3DB88D9C1F}"/>
                    </a:ext>
                  </a:extLst>
                </p14:cNvPr>
                <p14:cNvContentPartPr/>
                <p14:nvPr/>
              </p14:nvContentPartPr>
              <p14:xfrm>
                <a:off x="3337380" y="2297100"/>
                <a:ext cx="154080" cy="128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5AD6AF8-4DD0-47EC-9718-0A3DB88D9C1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28380" y="2288100"/>
                  <a:ext cx="171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B92B9C2-795C-433A-9BF1-CE500C7B9357}"/>
                    </a:ext>
                  </a:extLst>
                </p14:cNvPr>
                <p14:cNvContentPartPr/>
                <p14:nvPr/>
              </p14:nvContentPartPr>
              <p14:xfrm>
                <a:off x="3513780" y="2301060"/>
                <a:ext cx="8280" cy="123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B92B9C2-795C-433A-9BF1-CE500C7B935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05140" y="2292420"/>
                  <a:ext cx="25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2700FD-EF9A-4100-A61D-20C5C614390D}"/>
                    </a:ext>
                  </a:extLst>
                </p14:cNvPr>
                <p14:cNvContentPartPr/>
                <p14:nvPr/>
              </p14:nvContentPartPr>
              <p14:xfrm>
                <a:off x="3524580" y="2337060"/>
                <a:ext cx="110880" cy="111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2700FD-EF9A-4100-A61D-20C5C614390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15940" y="2328060"/>
                  <a:ext cx="128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4CCF6D-8DF3-49F7-BEE7-501B532D6C4D}"/>
                    </a:ext>
                  </a:extLst>
                </p14:cNvPr>
                <p14:cNvContentPartPr/>
                <p14:nvPr/>
              </p14:nvContentPartPr>
              <p14:xfrm>
                <a:off x="3695940" y="2324100"/>
                <a:ext cx="88200" cy="13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4CCF6D-8DF3-49F7-BEE7-501B532D6C4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87300" y="2315460"/>
                  <a:ext cx="105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2B8FD23-5B57-49C3-9A1E-722A40573369}"/>
                    </a:ext>
                  </a:extLst>
                </p14:cNvPr>
                <p14:cNvContentPartPr/>
                <p14:nvPr/>
              </p14:nvContentPartPr>
              <p14:xfrm>
                <a:off x="3879900" y="1823340"/>
                <a:ext cx="17640" cy="150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2B8FD23-5B57-49C3-9A1E-722A4057336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70900" y="1814340"/>
                  <a:ext cx="35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EDD3AF-4FA4-4A8A-8DE2-43ADD8710247}"/>
                    </a:ext>
                  </a:extLst>
                </p14:cNvPr>
                <p14:cNvContentPartPr/>
                <p14:nvPr/>
              </p14:nvContentPartPr>
              <p14:xfrm>
                <a:off x="3874140" y="1828380"/>
                <a:ext cx="159120" cy="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EDD3AF-4FA4-4A8A-8DE2-43ADD871024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865140" y="1819740"/>
                  <a:ext cx="176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B7A1AC-0351-454E-BEBB-918116EB7550}"/>
                    </a:ext>
                  </a:extLst>
                </p14:cNvPr>
                <p14:cNvContentPartPr/>
                <p14:nvPr/>
              </p14:nvContentPartPr>
              <p14:xfrm>
                <a:off x="4154220" y="1768620"/>
                <a:ext cx="23760" cy="141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B7A1AC-0351-454E-BEBB-918116EB755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45220" y="1759980"/>
                  <a:ext cx="41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DF67B1F-C7D9-4A0C-847B-BFD9A980B1D7}"/>
                    </a:ext>
                  </a:extLst>
                </p14:cNvPr>
                <p14:cNvContentPartPr/>
                <p14:nvPr/>
              </p14:nvContentPartPr>
              <p14:xfrm>
                <a:off x="4137660" y="1697340"/>
                <a:ext cx="210960" cy="219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DF67B1F-C7D9-4A0C-847B-BFD9A980B1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129020" y="1688340"/>
                  <a:ext cx="228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0B50C1-9DD3-4FAA-A4C6-661D55B083E7}"/>
                    </a:ext>
                  </a:extLst>
                </p14:cNvPr>
                <p14:cNvContentPartPr/>
                <p14:nvPr/>
              </p14:nvContentPartPr>
              <p14:xfrm>
                <a:off x="4382460" y="1745940"/>
                <a:ext cx="16560" cy="134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0B50C1-9DD3-4FAA-A4C6-661D55B083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73460" y="1737300"/>
                  <a:ext cx="34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1E5450-DAAE-49FC-A81B-411DE99B8F83}"/>
                    </a:ext>
                  </a:extLst>
                </p14:cNvPr>
                <p14:cNvContentPartPr/>
                <p14:nvPr/>
              </p14:nvContentPartPr>
              <p14:xfrm>
                <a:off x="4395780" y="1745940"/>
                <a:ext cx="154080" cy="151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1E5450-DAAE-49FC-A81B-411DE99B8F8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86780" y="1737300"/>
                  <a:ext cx="171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0673D43-9A09-4411-BC59-CB7C64FF2867}"/>
                    </a:ext>
                  </a:extLst>
                </p14:cNvPr>
                <p14:cNvContentPartPr/>
                <p14:nvPr/>
              </p14:nvContentPartPr>
              <p14:xfrm>
                <a:off x="4579740" y="1712460"/>
                <a:ext cx="182160" cy="164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0673D43-9A09-4411-BC59-CB7C64FF286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70740" y="1703820"/>
                  <a:ext cx="199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E05D264-CD7F-4A7A-B28F-A6DBA4422D71}"/>
                    </a:ext>
                  </a:extLst>
                </p14:cNvPr>
                <p14:cNvContentPartPr/>
                <p14:nvPr/>
              </p14:nvContentPartPr>
              <p14:xfrm>
                <a:off x="2355300" y="198966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E05D264-CD7F-4A7A-B28F-A6DBA4422D7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346660" y="1980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FF0A1F9-917F-4AEA-A331-DD5F711E85F9}"/>
                    </a:ext>
                  </a:extLst>
                </p14:cNvPr>
                <p14:cNvContentPartPr/>
                <p14:nvPr/>
              </p14:nvContentPartPr>
              <p14:xfrm>
                <a:off x="2171700" y="1986060"/>
                <a:ext cx="183960" cy="161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FF0A1F9-917F-4AEA-A331-DD5F711E85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63060" y="1977420"/>
                  <a:ext cx="201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8DDD336-9133-479C-9E60-853E753321A9}"/>
                    </a:ext>
                  </a:extLst>
                </p14:cNvPr>
                <p14:cNvContentPartPr/>
                <p14:nvPr/>
              </p14:nvContentPartPr>
              <p14:xfrm>
                <a:off x="2177460" y="1985340"/>
                <a:ext cx="213120" cy="228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8DDD336-9133-479C-9E60-853E753321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68820" y="1976340"/>
                  <a:ext cx="23076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444E095-42D4-4E27-A924-98B4E38B8F74}"/>
              </a:ext>
            </a:extLst>
          </p:cNvPr>
          <p:cNvGrpSpPr/>
          <p:nvPr/>
        </p:nvGrpSpPr>
        <p:grpSpPr>
          <a:xfrm>
            <a:off x="5942340" y="1993620"/>
            <a:ext cx="562680" cy="30600"/>
            <a:chOff x="5942340" y="1993620"/>
            <a:chExt cx="562680" cy="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45B64E-D4DA-442D-8A8A-077CE1A666AA}"/>
                    </a:ext>
                  </a:extLst>
                </p14:cNvPr>
                <p14:cNvContentPartPr/>
                <p14:nvPr/>
              </p14:nvContentPartPr>
              <p14:xfrm>
                <a:off x="5972580" y="2001540"/>
                <a:ext cx="531000" cy="17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45B64E-D4DA-442D-8A8A-077CE1A666A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63940" y="1992900"/>
                  <a:ext cx="548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A7A8275-A3DD-44BB-8A84-9BB03B7EB390}"/>
                    </a:ext>
                  </a:extLst>
                </p14:cNvPr>
                <p14:cNvContentPartPr/>
                <p14:nvPr/>
              </p14:nvContentPartPr>
              <p14:xfrm>
                <a:off x="5942340" y="1993620"/>
                <a:ext cx="562680" cy="3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A7A8275-A3DD-44BB-8A84-9BB03B7EB39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33340" y="1984980"/>
                  <a:ext cx="58032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C66C7F3-0C5A-49D2-88E7-75CBF23BC47B}"/>
                  </a:ext>
                </a:extLst>
              </p14:cNvPr>
              <p14:cNvContentPartPr/>
              <p14:nvPr/>
            </p14:nvContentPartPr>
            <p14:xfrm>
              <a:off x="5476500" y="1996500"/>
              <a:ext cx="158040" cy="133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C66C7F3-0C5A-49D2-88E7-75CBF23BC47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467860" y="1987500"/>
                <a:ext cx="17568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3868891-D97A-4BB0-B4D9-5B53F53DF67E}"/>
              </a:ext>
            </a:extLst>
          </p:cNvPr>
          <p:cNvGrpSpPr/>
          <p:nvPr/>
        </p:nvGrpSpPr>
        <p:grpSpPr>
          <a:xfrm>
            <a:off x="6670260" y="1560900"/>
            <a:ext cx="2346120" cy="778320"/>
            <a:chOff x="6670260" y="1560900"/>
            <a:chExt cx="2346120" cy="77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8FC7129-48DA-4CBF-8C71-51EB4C1049C5}"/>
                    </a:ext>
                  </a:extLst>
                </p14:cNvPr>
                <p14:cNvContentPartPr/>
                <p14:nvPr/>
              </p14:nvContentPartPr>
              <p14:xfrm>
                <a:off x="6670260" y="1703820"/>
                <a:ext cx="201240" cy="432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8FC7129-48DA-4CBF-8C71-51EB4C1049C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61260" y="1694820"/>
                  <a:ext cx="2188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6CA0796-F530-4AB0-8483-4D3E0150152B}"/>
                    </a:ext>
                  </a:extLst>
                </p14:cNvPr>
                <p14:cNvContentPartPr/>
                <p14:nvPr/>
              </p14:nvContentPartPr>
              <p14:xfrm>
                <a:off x="6969420" y="1824780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6CA0796-F530-4AB0-8483-4D3E015015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60420" y="1816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E1E51F7-41A0-4310-9647-204BB2BE49D0}"/>
                    </a:ext>
                  </a:extLst>
                </p14:cNvPr>
                <p14:cNvContentPartPr/>
                <p14:nvPr/>
              </p14:nvContentPartPr>
              <p14:xfrm>
                <a:off x="6925140" y="1789500"/>
                <a:ext cx="124920" cy="146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E1E51F7-41A0-4310-9647-204BB2BE49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16140" y="1780860"/>
                  <a:ext cx="142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EB628D4-5419-404D-B891-7F89664F23AE}"/>
                    </a:ext>
                  </a:extLst>
                </p14:cNvPr>
                <p14:cNvContentPartPr/>
                <p14:nvPr/>
              </p14:nvContentPartPr>
              <p14:xfrm>
                <a:off x="7079940" y="1777260"/>
                <a:ext cx="342000" cy="191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EB628D4-5419-404D-B891-7F89664F23A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71300" y="1768620"/>
                  <a:ext cx="359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ABEA6C6-6FCD-430E-8A4C-0E4F46B2150C}"/>
                    </a:ext>
                  </a:extLst>
                </p14:cNvPr>
                <p14:cNvContentPartPr/>
                <p14:nvPr/>
              </p14:nvContentPartPr>
              <p14:xfrm>
                <a:off x="7503660" y="1790220"/>
                <a:ext cx="108000" cy="9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ABEA6C6-6FCD-430E-8A4C-0E4F46B2150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94660" y="1781220"/>
                  <a:ext cx="125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2DA1918-EA5C-4167-AAE7-1DA2AFC3965F}"/>
                    </a:ext>
                  </a:extLst>
                </p14:cNvPr>
                <p14:cNvContentPartPr/>
                <p14:nvPr/>
              </p14:nvContentPartPr>
              <p14:xfrm>
                <a:off x="7711380" y="1711380"/>
                <a:ext cx="7200" cy="177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2DA1918-EA5C-4167-AAE7-1DA2AFC396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02740" y="1702740"/>
                  <a:ext cx="24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4EABCD1-E2BA-49C0-813C-FDBB519FFDC5}"/>
                    </a:ext>
                  </a:extLst>
                </p14:cNvPr>
                <p14:cNvContentPartPr/>
                <p14:nvPr/>
              </p14:nvContentPartPr>
              <p14:xfrm>
                <a:off x="7695180" y="1806060"/>
                <a:ext cx="164880" cy="145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4EABCD1-E2BA-49C0-813C-FDBB519FFDC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86180" y="1797060"/>
                  <a:ext cx="182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EEAD878-1671-42DE-87B5-1160CE3D4BDC}"/>
                    </a:ext>
                  </a:extLst>
                </p14:cNvPr>
                <p14:cNvContentPartPr/>
                <p14:nvPr/>
              </p14:nvContentPartPr>
              <p14:xfrm>
                <a:off x="7893540" y="1697700"/>
                <a:ext cx="113040" cy="23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EEAD878-1671-42DE-87B5-1160CE3D4B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84540" y="1688700"/>
                  <a:ext cx="130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032FE00-1ED3-416B-8D73-6B9361774A90}"/>
                    </a:ext>
                  </a:extLst>
                </p14:cNvPr>
                <p14:cNvContentPartPr/>
                <p14:nvPr/>
              </p14:nvContentPartPr>
              <p14:xfrm>
                <a:off x="7996500" y="1724340"/>
                <a:ext cx="343080" cy="225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032FE00-1ED3-416B-8D73-6B9361774A9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87500" y="1715700"/>
                  <a:ext cx="360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C128714-B598-404A-B139-A1F9F4E6453B}"/>
                    </a:ext>
                  </a:extLst>
                </p14:cNvPr>
                <p14:cNvContentPartPr/>
                <p14:nvPr/>
              </p14:nvContentPartPr>
              <p14:xfrm>
                <a:off x="8338140" y="1825860"/>
                <a:ext cx="111960" cy="124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C128714-B598-404A-B139-A1F9F4E6453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29140" y="1816860"/>
                  <a:ext cx="129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203AEF5-F7FE-4764-B925-35BABD28D132}"/>
                    </a:ext>
                  </a:extLst>
                </p14:cNvPr>
                <p14:cNvContentPartPr/>
                <p14:nvPr/>
              </p14:nvContentPartPr>
              <p14:xfrm>
                <a:off x="8444700" y="1732260"/>
                <a:ext cx="22320" cy="34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203AEF5-F7FE-4764-B925-35BABD28D13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36060" y="1723260"/>
                  <a:ext cx="39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53F38C7-53E1-4E10-93CF-39FAEB095429}"/>
                    </a:ext>
                  </a:extLst>
                </p14:cNvPr>
                <p14:cNvContentPartPr/>
                <p14:nvPr/>
              </p14:nvContentPartPr>
              <p14:xfrm>
                <a:off x="8581500" y="1804620"/>
                <a:ext cx="220680" cy="125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53F38C7-53E1-4E10-93CF-39FAEB09542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72860" y="1795620"/>
                  <a:ext cx="238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5A4FF2B-261A-475D-BC26-693A5E15DDE6}"/>
                    </a:ext>
                  </a:extLst>
                </p14:cNvPr>
                <p14:cNvContentPartPr/>
                <p14:nvPr/>
              </p14:nvContentPartPr>
              <p14:xfrm>
                <a:off x="7677900" y="2102340"/>
                <a:ext cx="462240" cy="18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5A4FF2B-261A-475D-BC26-693A5E15DDE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68900" y="2093340"/>
                  <a:ext cx="479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7EEF632-0BC8-4ACD-8E4F-46E8E2BD5612}"/>
                    </a:ext>
                  </a:extLst>
                </p14:cNvPr>
                <p14:cNvContentPartPr/>
                <p14:nvPr/>
              </p14:nvContentPartPr>
              <p14:xfrm>
                <a:off x="8093700" y="2155980"/>
                <a:ext cx="417960" cy="111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7EEF632-0BC8-4ACD-8E4F-46E8E2BD56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84700" y="2146980"/>
                  <a:ext cx="435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1325196-40C2-4916-AED2-AD68CB73DF51}"/>
                    </a:ext>
                  </a:extLst>
                </p14:cNvPr>
                <p14:cNvContentPartPr/>
                <p14:nvPr/>
              </p14:nvContentPartPr>
              <p14:xfrm>
                <a:off x="8588700" y="2126460"/>
                <a:ext cx="150120" cy="164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1325196-40C2-4916-AED2-AD68CB73DF5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80060" y="2117460"/>
                  <a:ext cx="167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77A6A95-008B-4724-9B96-BEE6EC1CE1DA}"/>
                    </a:ext>
                  </a:extLst>
                </p14:cNvPr>
                <p14:cNvContentPartPr/>
                <p14:nvPr/>
              </p14:nvContentPartPr>
              <p14:xfrm>
                <a:off x="8645940" y="1560900"/>
                <a:ext cx="370440" cy="778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77A6A95-008B-4724-9B96-BEE6EC1CE1D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37300" y="1551900"/>
                  <a:ext cx="388080" cy="79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8B0A0-F8C9-4B42-9664-99BB3C9E508C}"/>
              </a:ext>
            </a:extLst>
          </p:cNvPr>
          <p:cNvGrpSpPr/>
          <p:nvPr/>
        </p:nvGrpSpPr>
        <p:grpSpPr>
          <a:xfrm>
            <a:off x="5943780" y="3305460"/>
            <a:ext cx="1053360" cy="62280"/>
            <a:chOff x="5943780" y="3305460"/>
            <a:chExt cx="1053360" cy="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B71B5D6-5B29-4075-AE94-E28EA4ED4859}"/>
                    </a:ext>
                  </a:extLst>
                </p14:cNvPr>
                <p14:cNvContentPartPr/>
                <p14:nvPr/>
              </p14:nvContentPartPr>
              <p14:xfrm>
                <a:off x="5943780" y="3341460"/>
                <a:ext cx="381960" cy="26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B71B5D6-5B29-4075-AE94-E28EA4ED485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934780" y="3332820"/>
                  <a:ext cx="399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437FEDB-D507-4EA5-A9F7-42C53AF2B87B}"/>
                    </a:ext>
                  </a:extLst>
                </p14:cNvPr>
                <p14:cNvContentPartPr/>
                <p14:nvPr/>
              </p14:nvContentPartPr>
              <p14:xfrm>
                <a:off x="6457860" y="3305460"/>
                <a:ext cx="539280" cy="28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437FEDB-D507-4EA5-A9F7-42C53AF2B8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48860" y="3296460"/>
                  <a:ext cx="5569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6CBB5BE-0516-495A-BC9C-94C08168ECEB}"/>
              </a:ext>
            </a:extLst>
          </p:cNvPr>
          <p:cNvGrpSpPr/>
          <p:nvPr/>
        </p:nvGrpSpPr>
        <p:grpSpPr>
          <a:xfrm>
            <a:off x="5620500" y="3620460"/>
            <a:ext cx="2324520" cy="54360"/>
            <a:chOff x="5620500" y="3620460"/>
            <a:chExt cx="2324520" cy="5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5EFDF1B-7437-4A04-945B-4160FAE2CC59}"/>
                    </a:ext>
                  </a:extLst>
                </p14:cNvPr>
                <p14:cNvContentPartPr/>
                <p14:nvPr/>
              </p14:nvContentPartPr>
              <p14:xfrm>
                <a:off x="5620500" y="3620460"/>
                <a:ext cx="571320" cy="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5EFDF1B-7437-4A04-945B-4160FAE2CC5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11860" y="3611820"/>
                  <a:ext cx="588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2B2D66C-B508-40E8-9C4D-FEE6B06946E8}"/>
                    </a:ext>
                  </a:extLst>
                </p14:cNvPr>
                <p14:cNvContentPartPr/>
                <p14:nvPr/>
              </p14:nvContentPartPr>
              <p14:xfrm>
                <a:off x="6444540" y="3662220"/>
                <a:ext cx="732960" cy="12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2B2D66C-B508-40E8-9C4D-FEE6B06946E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35900" y="3653220"/>
                  <a:ext cx="750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734E6E-2E27-401C-9C9D-98ACB5ABA250}"/>
                    </a:ext>
                  </a:extLst>
                </p14:cNvPr>
                <p14:cNvContentPartPr/>
                <p14:nvPr/>
              </p14:nvContentPartPr>
              <p14:xfrm>
                <a:off x="7401060" y="3629820"/>
                <a:ext cx="543960" cy="30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734E6E-2E27-401C-9C9D-98ACB5ABA25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92420" y="3621180"/>
                  <a:ext cx="56160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8C8073F-7C26-4345-B9DB-9A19CBFBB8F7}"/>
                  </a:ext>
                </a:extLst>
              </p14:cNvPr>
              <p14:cNvContentPartPr/>
              <p14:nvPr/>
            </p14:nvContentPartPr>
            <p14:xfrm>
              <a:off x="5927220" y="3886500"/>
              <a:ext cx="280440" cy="75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8C8073F-7C26-4345-B9DB-9A19CBFBB8F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918220" y="3877500"/>
                <a:ext cx="298080" cy="9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534B77F-B4B3-46E0-A4B7-9DC12D46899D}"/>
              </a:ext>
            </a:extLst>
          </p:cNvPr>
          <p:cNvGrpSpPr/>
          <p:nvPr/>
        </p:nvGrpSpPr>
        <p:grpSpPr>
          <a:xfrm>
            <a:off x="685260" y="304500"/>
            <a:ext cx="515160" cy="271080"/>
            <a:chOff x="685260" y="304500"/>
            <a:chExt cx="51516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A41CC8-7D71-4DCF-AFB2-FE330F2FBBE3}"/>
                    </a:ext>
                  </a:extLst>
                </p14:cNvPr>
                <p14:cNvContentPartPr/>
                <p14:nvPr/>
              </p14:nvContentPartPr>
              <p14:xfrm>
                <a:off x="685260" y="304860"/>
                <a:ext cx="186120" cy="126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A41CC8-7D71-4DCF-AFB2-FE330F2FBB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6620" y="295860"/>
                  <a:ext cx="203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86C9EC-8FC3-4E11-8CCC-E9D7AF505AB3}"/>
                    </a:ext>
                  </a:extLst>
                </p14:cNvPr>
                <p14:cNvContentPartPr/>
                <p14:nvPr/>
              </p14:nvContentPartPr>
              <p14:xfrm>
                <a:off x="885420" y="304500"/>
                <a:ext cx="146880" cy="136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86C9EC-8FC3-4E11-8CCC-E9D7AF505A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780" y="295860"/>
                  <a:ext cx="164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3C4EC2-B9D8-46D9-9CE5-9E6A493FE652}"/>
                    </a:ext>
                  </a:extLst>
                </p14:cNvPr>
                <p14:cNvContentPartPr/>
                <p14:nvPr/>
              </p14:nvContentPartPr>
              <p14:xfrm>
                <a:off x="1130940" y="405300"/>
                <a:ext cx="69480" cy="170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3C4EC2-B9D8-46D9-9CE5-9E6A493FE6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2300" y="396300"/>
                  <a:ext cx="871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6A6876-7AA6-488A-BB0B-D49F89D7D94C}"/>
              </a:ext>
            </a:extLst>
          </p:cNvPr>
          <p:cNvGrpSpPr/>
          <p:nvPr/>
        </p:nvGrpSpPr>
        <p:grpSpPr>
          <a:xfrm>
            <a:off x="1438740" y="316020"/>
            <a:ext cx="409680" cy="273960"/>
            <a:chOff x="1438740" y="316020"/>
            <a:chExt cx="40968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2723FE-C88C-40B8-865B-97BB980270CE}"/>
                    </a:ext>
                  </a:extLst>
                </p14:cNvPr>
                <p14:cNvContentPartPr/>
                <p14:nvPr/>
              </p14:nvContentPartPr>
              <p14:xfrm>
                <a:off x="1438740" y="316020"/>
                <a:ext cx="14400" cy="146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2723FE-C88C-40B8-865B-97BB980270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9740" y="307020"/>
                  <a:ext cx="32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BBB3DF-16B7-45F3-9FB9-E077A23D74C2}"/>
                    </a:ext>
                  </a:extLst>
                </p14:cNvPr>
                <p14:cNvContentPartPr/>
                <p14:nvPr/>
              </p14:nvContentPartPr>
              <p14:xfrm>
                <a:off x="1538100" y="336900"/>
                <a:ext cx="167760" cy="13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BBB3DF-16B7-45F3-9FB9-E077A23D74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9460" y="327900"/>
                  <a:ext cx="185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A63B0F-0BD9-4529-B38D-584014EB64B3}"/>
                    </a:ext>
                  </a:extLst>
                </p14:cNvPr>
                <p14:cNvContentPartPr/>
                <p14:nvPr/>
              </p14:nvContentPartPr>
              <p14:xfrm>
                <a:off x="1800900" y="399180"/>
                <a:ext cx="47520" cy="19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A63B0F-0BD9-4529-B38D-584014EB64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2260" y="390540"/>
                  <a:ext cx="6516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F9F00E-FC16-45B3-94ED-3A48E7EECD81}"/>
              </a:ext>
            </a:extLst>
          </p:cNvPr>
          <p:cNvGrpSpPr/>
          <p:nvPr/>
        </p:nvGrpSpPr>
        <p:grpSpPr>
          <a:xfrm>
            <a:off x="2158740" y="300540"/>
            <a:ext cx="556920" cy="338760"/>
            <a:chOff x="2158740" y="300540"/>
            <a:chExt cx="55692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D16E11-37B5-4BA9-8D30-315A471DE87D}"/>
                    </a:ext>
                  </a:extLst>
                </p14:cNvPr>
                <p14:cNvContentPartPr/>
                <p14:nvPr/>
              </p14:nvContentPartPr>
              <p14:xfrm>
                <a:off x="2158740" y="300540"/>
                <a:ext cx="162360" cy="177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D16E11-37B5-4BA9-8D30-315A471DE8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0100" y="291540"/>
                  <a:ext cx="180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2DB031-A7A4-4129-947B-A1AE0EF14B03}"/>
                    </a:ext>
                  </a:extLst>
                </p14:cNvPr>
                <p14:cNvContentPartPr/>
                <p14:nvPr/>
              </p14:nvContentPartPr>
              <p14:xfrm>
                <a:off x="2413260" y="305580"/>
                <a:ext cx="136440" cy="13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2DB031-A7A4-4129-947B-A1AE0EF14B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4620" y="296580"/>
                  <a:ext cx="154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3C99FB-FFAA-4483-B60B-3A62AC236FDE}"/>
                    </a:ext>
                  </a:extLst>
                </p14:cNvPr>
                <p14:cNvContentPartPr/>
                <p14:nvPr/>
              </p14:nvContentPartPr>
              <p14:xfrm>
                <a:off x="2632500" y="395580"/>
                <a:ext cx="83160" cy="243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3C99FB-FFAA-4483-B60B-3A62AC236F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3860" y="386940"/>
                  <a:ext cx="10080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A06BFC-765B-4409-8E56-559395CA2DE6}"/>
              </a:ext>
            </a:extLst>
          </p:cNvPr>
          <p:cNvGrpSpPr/>
          <p:nvPr/>
        </p:nvGrpSpPr>
        <p:grpSpPr>
          <a:xfrm>
            <a:off x="3020220" y="277860"/>
            <a:ext cx="344160" cy="202320"/>
            <a:chOff x="3020220" y="277860"/>
            <a:chExt cx="34416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7BD4C8-BE2C-42FB-AEBD-DD67052C7C83}"/>
                    </a:ext>
                  </a:extLst>
                </p14:cNvPr>
                <p14:cNvContentPartPr/>
                <p14:nvPr/>
              </p14:nvContentPartPr>
              <p14:xfrm>
                <a:off x="3020220" y="277860"/>
                <a:ext cx="158400" cy="202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7BD4C8-BE2C-42FB-AEBD-DD67052C7C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11220" y="268860"/>
                  <a:ext cx="176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0FC459-223C-4C9A-A09B-F8036D88AA2F}"/>
                    </a:ext>
                  </a:extLst>
                </p14:cNvPr>
                <p14:cNvContentPartPr/>
                <p14:nvPr/>
              </p14:nvContentPartPr>
              <p14:xfrm>
                <a:off x="3236220" y="333300"/>
                <a:ext cx="128160" cy="136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0FC459-223C-4C9A-A09B-F8036D88AA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27580" y="324660"/>
                  <a:ext cx="14580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D5AE63-161F-4413-ADE5-FB4FCA92CCC9}"/>
                  </a:ext>
                </a:extLst>
              </p14:cNvPr>
              <p14:cNvContentPartPr/>
              <p14:nvPr/>
            </p14:nvContentPartPr>
            <p14:xfrm>
              <a:off x="3568860" y="422580"/>
              <a:ext cx="70560" cy="181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D5AE63-161F-4413-ADE5-FB4FCA92CC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0220" y="413940"/>
                <a:ext cx="882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5EC80DA-4903-45B3-B23D-71970D2F9308}"/>
              </a:ext>
            </a:extLst>
          </p:cNvPr>
          <p:cNvGrpSpPr/>
          <p:nvPr/>
        </p:nvGrpSpPr>
        <p:grpSpPr>
          <a:xfrm>
            <a:off x="3858300" y="290100"/>
            <a:ext cx="371160" cy="192960"/>
            <a:chOff x="3858300" y="290100"/>
            <a:chExt cx="37116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494433-6599-47F2-BC77-0C35A70C3E82}"/>
                    </a:ext>
                  </a:extLst>
                </p14:cNvPr>
                <p14:cNvContentPartPr/>
                <p14:nvPr/>
              </p14:nvContentPartPr>
              <p14:xfrm>
                <a:off x="3858300" y="290100"/>
                <a:ext cx="139320" cy="178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494433-6599-47F2-BC77-0C35A70C3E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9660" y="281100"/>
                  <a:ext cx="156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F7157E-CB66-41F0-BA84-E3E8B261F618}"/>
                    </a:ext>
                  </a:extLst>
                </p14:cNvPr>
                <p14:cNvContentPartPr/>
                <p14:nvPr/>
              </p14:nvContentPartPr>
              <p14:xfrm>
                <a:off x="4069620" y="317820"/>
                <a:ext cx="159840" cy="165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F7157E-CB66-41F0-BA84-E3E8B261F6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0620" y="308820"/>
                  <a:ext cx="17748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0D9ABB1-7ADC-4B3A-BD67-B5EF9F782FAA}"/>
                  </a:ext>
                </a:extLst>
              </p14:cNvPr>
              <p14:cNvContentPartPr/>
              <p14:nvPr/>
            </p14:nvContentPartPr>
            <p14:xfrm>
              <a:off x="2055780" y="158700"/>
              <a:ext cx="594720" cy="514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0D9ABB1-7ADC-4B3A-BD67-B5EF9F782F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46780" y="150060"/>
                <a:ext cx="6123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A765FA-C869-443D-851C-9DB4F020413D}"/>
                  </a:ext>
                </a:extLst>
              </p14:cNvPr>
              <p14:cNvContentPartPr/>
              <p14:nvPr/>
            </p14:nvContentPartPr>
            <p14:xfrm>
              <a:off x="746460" y="650460"/>
              <a:ext cx="961560" cy="84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A765FA-C869-443D-851C-9DB4F02041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7820" y="641460"/>
                <a:ext cx="97920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878E66B-DDEA-4C85-8DE9-E34E5F2B9EF0}"/>
              </a:ext>
            </a:extLst>
          </p:cNvPr>
          <p:cNvGrpSpPr/>
          <p:nvPr/>
        </p:nvGrpSpPr>
        <p:grpSpPr>
          <a:xfrm>
            <a:off x="1034820" y="839100"/>
            <a:ext cx="484920" cy="230400"/>
            <a:chOff x="1034820" y="839100"/>
            <a:chExt cx="4849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2B3C23-885B-496B-8E4A-0B59798478DB}"/>
                    </a:ext>
                  </a:extLst>
                </p14:cNvPr>
                <p14:cNvContentPartPr/>
                <p14:nvPr/>
              </p14:nvContentPartPr>
              <p14:xfrm>
                <a:off x="1034820" y="924780"/>
                <a:ext cx="193680" cy="109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2B3C23-885B-496B-8E4A-0B59798478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6180" y="915780"/>
                  <a:ext cx="211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006007-F3C3-4E55-96F4-62D20BE9126A}"/>
                    </a:ext>
                  </a:extLst>
                </p14:cNvPr>
                <p14:cNvContentPartPr/>
                <p14:nvPr/>
              </p14:nvContentPartPr>
              <p14:xfrm>
                <a:off x="1227420" y="906060"/>
                <a:ext cx="23400" cy="1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006007-F3C3-4E55-96F4-62D20BE912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18420" y="897060"/>
                  <a:ext cx="41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5B0C3F-4B63-4C03-8431-DF524E7FA0B3}"/>
                    </a:ext>
                  </a:extLst>
                </p14:cNvPr>
                <p14:cNvContentPartPr/>
                <p14:nvPr/>
              </p14:nvContentPartPr>
              <p14:xfrm>
                <a:off x="1034820" y="839100"/>
                <a:ext cx="186120" cy="230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5B0C3F-4B63-4C03-8431-DF524E7FA0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6180" y="830100"/>
                  <a:ext cx="203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53AD9A9-C82F-435E-A30E-0558A6DBB066}"/>
                    </a:ext>
                  </a:extLst>
                </p14:cNvPr>
                <p14:cNvContentPartPr/>
                <p14:nvPr/>
              </p14:nvContentPartPr>
              <p14:xfrm>
                <a:off x="1232100" y="865380"/>
                <a:ext cx="13680" cy="167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53AD9A9-C82F-435E-A30E-0558A6DBB06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23460" y="856380"/>
                  <a:ext cx="31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54FC0C-BBE5-4881-A6A0-62655B4D1CC7}"/>
                    </a:ext>
                  </a:extLst>
                </p14:cNvPr>
                <p14:cNvContentPartPr/>
                <p14:nvPr/>
              </p14:nvContentPartPr>
              <p14:xfrm>
                <a:off x="1201500" y="902460"/>
                <a:ext cx="170640" cy="13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54FC0C-BBE5-4881-A6A0-62655B4D1C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92500" y="893460"/>
                  <a:ext cx="188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7CE6C9-D5F8-4CAB-B628-403799AFD4F2}"/>
                    </a:ext>
                  </a:extLst>
                </p14:cNvPr>
                <p14:cNvContentPartPr/>
                <p14:nvPr/>
              </p14:nvContentPartPr>
              <p14:xfrm>
                <a:off x="1380420" y="891660"/>
                <a:ext cx="139320" cy="151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7CE6C9-D5F8-4CAB-B628-403799AFD4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71420" y="882660"/>
                  <a:ext cx="15696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19683B4-1FBE-496D-9F7D-D4353C39B1CB}"/>
                  </a:ext>
                </a:extLst>
              </p14:cNvPr>
              <p14:cNvContentPartPr/>
              <p14:nvPr/>
            </p14:nvContentPartPr>
            <p14:xfrm>
              <a:off x="3061260" y="606900"/>
              <a:ext cx="1147320" cy="131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19683B4-1FBE-496D-9F7D-D4353C39B1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52620" y="597900"/>
                <a:ext cx="116496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949FEA9-A91D-4333-A304-102D7BE7EF42}"/>
              </a:ext>
            </a:extLst>
          </p:cNvPr>
          <p:cNvGrpSpPr/>
          <p:nvPr/>
        </p:nvGrpSpPr>
        <p:grpSpPr>
          <a:xfrm>
            <a:off x="3587220" y="874020"/>
            <a:ext cx="617400" cy="205560"/>
            <a:chOff x="3587220" y="874020"/>
            <a:chExt cx="61740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8D7DE5-F7D8-4D65-9F45-6E060EC3D916}"/>
                    </a:ext>
                  </a:extLst>
                </p14:cNvPr>
                <p14:cNvContentPartPr/>
                <p14:nvPr/>
              </p14:nvContentPartPr>
              <p14:xfrm>
                <a:off x="3587220" y="919020"/>
                <a:ext cx="972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8D7DE5-F7D8-4D65-9F45-6E060EC3D9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78580" y="910020"/>
                  <a:ext cx="27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2C0FB7-4BE4-429D-88FD-06F96671E49D}"/>
                    </a:ext>
                  </a:extLst>
                </p14:cNvPr>
                <p14:cNvContentPartPr/>
                <p14:nvPr/>
              </p14:nvContentPartPr>
              <p14:xfrm>
                <a:off x="3591180" y="885900"/>
                <a:ext cx="192960" cy="189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2C0FB7-4BE4-429D-88FD-06F96671E4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82180" y="877260"/>
                  <a:ext cx="210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54F9AB-75D6-4C2F-8556-D21C7C354BAC}"/>
                    </a:ext>
                  </a:extLst>
                </p14:cNvPr>
                <p14:cNvContentPartPr/>
                <p14:nvPr/>
              </p14:nvContentPartPr>
              <p14:xfrm>
                <a:off x="3825540" y="899940"/>
                <a:ext cx="13320" cy="15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54F9AB-75D6-4C2F-8556-D21C7C354B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16540" y="890940"/>
                  <a:ext cx="30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EFC95D-F395-446A-ACB8-93CF23DB6422}"/>
                    </a:ext>
                  </a:extLst>
                </p14:cNvPr>
                <p14:cNvContentPartPr/>
                <p14:nvPr/>
              </p14:nvContentPartPr>
              <p14:xfrm>
                <a:off x="3846060" y="919020"/>
                <a:ext cx="132480" cy="14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EFC95D-F395-446A-ACB8-93CF23DB64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37420" y="910020"/>
                  <a:ext cx="150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C0FE17C-9488-4763-A287-30F5301FB04A}"/>
                    </a:ext>
                  </a:extLst>
                </p14:cNvPr>
                <p14:cNvContentPartPr/>
                <p14:nvPr/>
              </p14:nvContentPartPr>
              <p14:xfrm>
                <a:off x="4081140" y="874020"/>
                <a:ext cx="123480" cy="16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C0FE17C-9488-4763-A287-30F5301FB0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72140" y="865380"/>
                  <a:ext cx="14112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E64C61-2EA0-4542-884D-1B0243024843}"/>
              </a:ext>
            </a:extLst>
          </p:cNvPr>
          <p:cNvGrpSpPr/>
          <p:nvPr/>
        </p:nvGrpSpPr>
        <p:grpSpPr>
          <a:xfrm>
            <a:off x="1050300" y="1178580"/>
            <a:ext cx="524160" cy="397800"/>
            <a:chOff x="1050300" y="1178580"/>
            <a:chExt cx="52416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2BBBE0C-F639-44B8-8F5D-398B623E66BE}"/>
                    </a:ext>
                  </a:extLst>
                </p14:cNvPr>
                <p14:cNvContentPartPr/>
                <p14:nvPr/>
              </p14:nvContentPartPr>
              <p14:xfrm>
                <a:off x="1179180" y="1306020"/>
                <a:ext cx="260280" cy="129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2BBBE0C-F639-44B8-8F5D-398B623E66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0540" y="1297380"/>
                  <a:ext cx="277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1AAA67F-6873-4328-A409-6192F5282713}"/>
                    </a:ext>
                  </a:extLst>
                </p14:cNvPr>
                <p14:cNvContentPartPr/>
                <p14:nvPr/>
              </p14:nvContentPartPr>
              <p14:xfrm>
                <a:off x="1050300" y="1178580"/>
                <a:ext cx="524160" cy="39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1AAA67F-6873-4328-A409-6192F52827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1300" y="1169940"/>
                  <a:ext cx="54180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B0E1804-CBF1-4BB5-9A4B-459DC0402B7B}"/>
              </a:ext>
            </a:extLst>
          </p:cNvPr>
          <p:cNvGrpSpPr/>
          <p:nvPr/>
        </p:nvGrpSpPr>
        <p:grpSpPr>
          <a:xfrm>
            <a:off x="3775860" y="1203060"/>
            <a:ext cx="448200" cy="404280"/>
            <a:chOff x="3775860" y="1203060"/>
            <a:chExt cx="44820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2FEBAF-80A6-46EB-86C5-2CC3B0F1B03B}"/>
                    </a:ext>
                  </a:extLst>
                </p14:cNvPr>
                <p14:cNvContentPartPr/>
                <p14:nvPr/>
              </p14:nvContentPartPr>
              <p14:xfrm>
                <a:off x="3897180" y="1299180"/>
                <a:ext cx="214200" cy="145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2FEBAF-80A6-46EB-86C5-2CC3B0F1B0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88540" y="1290180"/>
                  <a:ext cx="231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4D29AB-12DE-43B8-86D2-E3E38287C570}"/>
                    </a:ext>
                  </a:extLst>
                </p14:cNvPr>
                <p14:cNvContentPartPr/>
                <p14:nvPr/>
              </p14:nvContentPartPr>
              <p14:xfrm>
                <a:off x="3775860" y="1203060"/>
                <a:ext cx="448200" cy="404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4D29AB-12DE-43B8-86D2-E3E38287C5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66860" y="1194060"/>
                  <a:ext cx="46584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E242FF-7C82-41AD-97BB-F63DBCDAA0F0}"/>
              </a:ext>
            </a:extLst>
          </p:cNvPr>
          <p:cNvGrpSpPr/>
          <p:nvPr/>
        </p:nvGrpSpPr>
        <p:grpSpPr>
          <a:xfrm>
            <a:off x="2256300" y="814980"/>
            <a:ext cx="233280" cy="208080"/>
            <a:chOff x="2256300" y="814980"/>
            <a:chExt cx="2332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C86D6A-F919-4CA0-91B3-222A398C489C}"/>
                    </a:ext>
                  </a:extLst>
                </p14:cNvPr>
                <p14:cNvContentPartPr/>
                <p14:nvPr/>
              </p14:nvContentPartPr>
              <p14:xfrm>
                <a:off x="2359260" y="821100"/>
                <a:ext cx="9000" cy="170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C86D6A-F919-4CA0-91B3-222A398C48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50260" y="812100"/>
                  <a:ext cx="26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3236AD-5902-4AD3-8C32-5D77EE6278EC}"/>
                    </a:ext>
                  </a:extLst>
                </p14:cNvPr>
                <p14:cNvContentPartPr/>
                <p14:nvPr/>
              </p14:nvContentPartPr>
              <p14:xfrm>
                <a:off x="2362140" y="817140"/>
                <a:ext cx="14760" cy="205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3236AD-5902-4AD3-8C32-5D77EE6278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53140" y="808500"/>
                  <a:ext cx="32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96F8C04-36E8-4C55-A1C8-201ADBCE3E8B}"/>
                    </a:ext>
                  </a:extLst>
                </p14:cNvPr>
                <p14:cNvContentPartPr/>
                <p14:nvPr/>
              </p14:nvContentPartPr>
              <p14:xfrm>
                <a:off x="2256300" y="814980"/>
                <a:ext cx="233280" cy="9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96F8C04-36E8-4C55-A1C8-201ADBCE3E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47300" y="805980"/>
                  <a:ext cx="25092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2A7871-D609-41E0-B9B6-1F6AF0ABAD01}"/>
              </a:ext>
            </a:extLst>
          </p:cNvPr>
          <p:cNvGrpSpPr/>
          <p:nvPr/>
        </p:nvGrpSpPr>
        <p:grpSpPr>
          <a:xfrm>
            <a:off x="2379420" y="2508780"/>
            <a:ext cx="400320" cy="234720"/>
            <a:chOff x="2379420" y="2508780"/>
            <a:chExt cx="40032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E592D3-5F1B-4D0F-A4D3-587D87D6989E}"/>
                    </a:ext>
                  </a:extLst>
                </p14:cNvPr>
                <p14:cNvContentPartPr/>
                <p14:nvPr/>
              </p14:nvContentPartPr>
              <p14:xfrm>
                <a:off x="2379420" y="2508780"/>
                <a:ext cx="121320" cy="22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E592D3-5F1B-4D0F-A4D3-587D87D698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70420" y="2499780"/>
                  <a:ext cx="138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1D802F-78E8-413D-A83F-7BAA48FC644E}"/>
                    </a:ext>
                  </a:extLst>
                </p14:cNvPr>
                <p14:cNvContentPartPr/>
                <p14:nvPr/>
              </p14:nvContentPartPr>
              <p14:xfrm>
                <a:off x="2592180" y="2582580"/>
                <a:ext cx="18756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1D802F-78E8-413D-A83F-7BAA48FC64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83180" y="2573940"/>
                  <a:ext cx="20520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4274A6B-DE17-4721-B3D3-ACB337E44DC6}"/>
                  </a:ext>
                </a:extLst>
              </p14:cNvPr>
              <p14:cNvContentPartPr/>
              <p14:nvPr/>
            </p14:nvContentPartPr>
            <p14:xfrm>
              <a:off x="2082060" y="2737020"/>
              <a:ext cx="108000" cy="201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4274A6B-DE17-4721-B3D3-ACB337E44DC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73060" y="2728380"/>
                <a:ext cx="1256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E50769D-0A65-4A0B-9A4B-16C4D8857E46}"/>
                  </a:ext>
                </a:extLst>
              </p14:cNvPr>
              <p14:cNvContentPartPr/>
              <p14:nvPr/>
            </p14:nvContentPartPr>
            <p14:xfrm>
              <a:off x="3014820" y="2743860"/>
              <a:ext cx="56520" cy="239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E50769D-0A65-4A0B-9A4B-16C4D8857E4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05820" y="2735220"/>
                <a:ext cx="7416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2501CB75-05B9-4BD1-BFCC-C03E71F108CE}"/>
              </a:ext>
            </a:extLst>
          </p:cNvPr>
          <p:cNvGrpSpPr/>
          <p:nvPr/>
        </p:nvGrpSpPr>
        <p:grpSpPr>
          <a:xfrm>
            <a:off x="568260" y="2720460"/>
            <a:ext cx="1166760" cy="446760"/>
            <a:chOff x="568260" y="2720460"/>
            <a:chExt cx="116676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E574B7-3A9C-42E5-A8A0-6B5F3F189EBD}"/>
                    </a:ext>
                  </a:extLst>
                </p14:cNvPr>
                <p14:cNvContentPartPr/>
                <p14:nvPr/>
              </p14:nvContentPartPr>
              <p14:xfrm>
                <a:off x="568260" y="2733420"/>
                <a:ext cx="204120" cy="153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E574B7-3A9C-42E5-A8A0-6B5F3F189E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9620" y="2724780"/>
                  <a:ext cx="221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BF0903A-BB8E-4B85-8187-B8B23CDD4F7B}"/>
                    </a:ext>
                  </a:extLst>
                </p14:cNvPr>
                <p14:cNvContentPartPr/>
                <p14:nvPr/>
              </p14:nvContentPartPr>
              <p14:xfrm>
                <a:off x="756540" y="2720460"/>
                <a:ext cx="211320" cy="165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BF0903A-BB8E-4B85-8187-B8B23CDD4F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7900" y="2711820"/>
                  <a:ext cx="228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6C3F84-D39F-4182-89E1-A71B300C649A}"/>
                    </a:ext>
                  </a:extLst>
                </p14:cNvPr>
                <p14:cNvContentPartPr/>
                <p14:nvPr/>
              </p14:nvContentPartPr>
              <p14:xfrm>
                <a:off x="1040580" y="2862660"/>
                <a:ext cx="91800" cy="179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6C3F84-D39F-4182-89E1-A71B300C64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1940" y="2853660"/>
                  <a:ext cx="109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834B53-A41C-4C35-988E-63B199476174}"/>
                    </a:ext>
                  </a:extLst>
                </p14:cNvPr>
                <p14:cNvContentPartPr/>
                <p14:nvPr/>
              </p14:nvContentPartPr>
              <p14:xfrm>
                <a:off x="1367820" y="2726580"/>
                <a:ext cx="14040" cy="20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834B53-A41C-4C35-988E-63B19947617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59180" y="2717580"/>
                  <a:ext cx="31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AE8CBC-CF0A-4B02-99BF-9211E6A0E9A8}"/>
                    </a:ext>
                  </a:extLst>
                </p14:cNvPr>
                <p14:cNvContentPartPr/>
                <p14:nvPr/>
              </p14:nvContentPartPr>
              <p14:xfrm>
                <a:off x="1542420" y="2730900"/>
                <a:ext cx="192600" cy="150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AE8CBC-CF0A-4B02-99BF-9211E6A0E9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33780" y="2722260"/>
                  <a:ext cx="210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025BB44-E78C-4FA8-97FE-10D3E97C86BD}"/>
                    </a:ext>
                  </a:extLst>
                </p14:cNvPr>
                <p14:cNvContentPartPr/>
                <p14:nvPr/>
              </p14:nvContentPartPr>
              <p14:xfrm>
                <a:off x="637380" y="3022860"/>
                <a:ext cx="796680" cy="144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25BB44-E78C-4FA8-97FE-10D3E97C86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8740" y="3013860"/>
                  <a:ext cx="8143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954924-2211-42F8-8542-E5CBB859E419}"/>
              </a:ext>
            </a:extLst>
          </p:cNvPr>
          <p:cNvGrpSpPr/>
          <p:nvPr/>
        </p:nvGrpSpPr>
        <p:grpSpPr>
          <a:xfrm>
            <a:off x="3482820" y="2536860"/>
            <a:ext cx="2429280" cy="550440"/>
            <a:chOff x="3482820" y="2536860"/>
            <a:chExt cx="242928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F1ABB8-2CEB-49D4-8184-F4E2C449BF1C}"/>
                    </a:ext>
                  </a:extLst>
                </p14:cNvPr>
                <p14:cNvContentPartPr/>
                <p14:nvPr/>
              </p14:nvContentPartPr>
              <p14:xfrm>
                <a:off x="3482820" y="2562780"/>
                <a:ext cx="135720" cy="220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F1ABB8-2CEB-49D4-8184-F4E2C449BF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73820" y="2554140"/>
                  <a:ext cx="153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45AA9D-C8E1-406A-B722-36A7F71B94C4}"/>
                    </a:ext>
                  </a:extLst>
                </p14:cNvPr>
                <p14:cNvContentPartPr/>
                <p14:nvPr/>
              </p14:nvContentPartPr>
              <p14:xfrm>
                <a:off x="3748860" y="2600580"/>
                <a:ext cx="139680" cy="164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45AA9D-C8E1-406A-B722-36A7F71B94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39860" y="2591580"/>
                  <a:ext cx="157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E423-7C46-4266-AD61-EF703653987F}"/>
                    </a:ext>
                  </a:extLst>
                </p14:cNvPr>
                <p14:cNvContentPartPr/>
                <p14:nvPr/>
              </p14:nvContentPartPr>
              <p14:xfrm>
                <a:off x="4020300" y="2695620"/>
                <a:ext cx="113760" cy="209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E423-7C46-4266-AD61-EF70365398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11660" y="2686620"/>
                  <a:ext cx="131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2AA470C-597D-4265-BDB3-D4972A7CA793}"/>
                    </a:ext>
                  </a:extLst>
                </p14:cNvPr>
                <p14:cNvContentPartPr/>
                <p14:nvPr/>
              </p14:nvContentPartPr>
              <p14:xfrm>
                <a:off x="4390740" y="2561700"/>
                <a:ext cx="174600" cy="199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2AA470C-597D-4265-BDB3-D4972A7CA7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82100" y="2553060"/>
                  <a:ext cx="192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24573F3-15D7-4DDA-BDCC-12A08D847CF9}"/>
                    </a:ext>
                  </a:extLst>
                </p14:cNvPr>
                <p14:cNvContentPartPr/>
                <p14:nvPr/>
              </p14:nvContentPartPr>
              <p14:xfrm>
                <a:off x="4745700" y="2608860"/>
                <a:ext cx="139680" cy="155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24573F3-15D7-4DDA-BDCC-12A08D847C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36700" y="2599860"/>
                  <a:ext cx="157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763D0C1-F790-4870-AFF7-D8C0DB892C2B}"/>
                    </a:ext>
                  </a:extLst>
                </p14:cNvPr>
                <p14:cNvContentPartPr/>
                <p14:nvPr/>
              </p14:nvContentPartPr>
              <p14:xfrm>
                <a:off x="5069340" y="2747460"/>
                <a:ext cx="60840" cy="122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763D0C1-F790-4870-AFF7-D8C0DB892C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60700" y="2738460"/>
                  <a:ext cx="78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D19394D-19F1-48EE-BB2B-F79609B45C2A}"/>
                    </a:ext>
                  </a:extLst>
                </p14:cNvPr>
                <p14:cNvContentPartPr/>
                <p14:nvPr/>
              </p14:nvContentPartPr>
              <p14:xfrm>
                <a:off x="5408460" y="2536860"/>
                <a:ext cx="173520" cy="194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D19394D-19F1-48EE-BB2B-F79609B45C2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99460" y="2527860"/>
                  <a:ext cx="191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5CF9CE-5716-4C83-B30C-5C8170B1689F}"/>
                    </a:ext>
                  </a:extLst>
                </p14:cNvPr>
                <p14:cNvContentPartPr/>
                <p14:nvPr/>
              </p14:nvContentPartPr>
              <p14:xfrm>
                <a:off x="5718060" y="2546580"/>
                <a:ext cx="194040" cy="218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5CF9CE-5716-4C83-B30C-5C8170B168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09420" y="2537580"/>
                  <a:ext cx="211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9D1B8C-5A71-4B5E-B218-491B0F626AF1}"/>
                    </a:ext>
                  </a:extLst>
                </p14:cNvPr>
                <p14:cNvContentPartPr/>
                <p14:nvPr/>
              </p14:nvContentPartPr>
              <p14:xfrm>
                <a:off x="3613860" y="2807940"/>
                <a:ext cx="2269800" cy="279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9D1B8C-5A71-4B5E-B218-491B0F626AF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04860" y="2799300"/>
                  <a:ext cx="228744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0E33178-B62D-4BAC-8ACF-4EDACB541086}"/>
              </a:ext>
            </a:extLst>
          </p:cNvPr>
          <p:cNvGrpSpPr/>
          <p:nvPr/>
        </p:nvGrpSpPr>
        <p:grpSpPr>
          <a:xfrm>
            <a:off x="5137020" y="708780"/>
            <a:ext cx="804960" cy="250920"/>
            <a:chOff x="5137020" y="708780"/>
            <a:chExt cx="8049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0FDCE2-B46F-49DA-8722-C22FC7E00B95}"/>
                    </a:ext>
                  </a:extLst>
                </p14:cNvPr>
                <p14:cNvContentPartPr/>
                <p14:nvPr/>
              </p14:nvContentPartPr>
              <p14:xfrm>
                <a:off x="5147100" y="767820"/>
                <a:ext cx="25560" cy="10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0FDCE2-B46F-49DA-8722-C22FC7E00B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38460" y="758820"/>
                  <a:ext cx="4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8C79F9-EB13-45E8-BD73-5EC1E4924D66}"/>
                    </a:ext>
                  </a:extLst>
                </p14:cNvPr>
                <p14:cNvContentPartPr/>
                <p14:nvPr/>
              </p14:nvContentPartPr>
              <p14:xfrm>
                <a:off x="5137020" y="708780"/>
                <a:ext cx="174240" cy="20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8C79F9-EB13-45E8-BD73-5EC1E4924D6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8020" y="700140"/>
                  <a:ext cx="191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016BCD-4229-4F39-A503-C690DA4E941F}"/>
                    </a:ext>
                  </a:extLst>
                </p14:cNvPr>
                <p14:cNvContentPartPr/>
                <p14:nvPr/>
              </p14:nvContentPartPr>
              <p14:xfrm>
                <a:off x="5382180" y="804180"/>
                <a:ext cx="141840" cy="109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016BCD-4229-4F39-A503-C690DA4E941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73540" y="795540"/>
                  <a:ext cx="159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DBA2FB-99CB-4F1B-8609-F0A3BCA6B567}"/>
                    </a:ext>
                  </a:extLst>
                </p14:cNvPr>
                <p14:cNvContentPartPr/>
                <p14:nvPr/>
              </p14:nvContentPartPr>
              <p14:xfrm>
                <a:off x="5540220" y="809580"/>
                <a:ext cx="95760" cy="121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DBA2FB-99CB-4F1B-8609-F0A3BCA6B5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31220" y="800940"/>
                  <a:ext cx="113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0C38A0-6E35-40EF-855E-353AFD590C15}"/>
                    </a:ext>
                  </a:extLst>
                </p14:cNvPr>
                <p14:cNvContentPartPr/>
                <p14:nvPr/>
              </p14:nvContentPartPr>
              <p14:xfrm>
                <a:off x="5760180" y="775020"/>
                <a:ext cx="78480" cy="184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0C38A0-6E35-40EF-855E-353AFD590C1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51540" y="766380"/>
                  <a:ext cx="96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7F5B82D-921E-4C07-B3AA-4330AADB8924}"/>
                    </a:ext>
                  </a:extLst>
                </p14:cNvPr>
                <p14:cNvContentPartPr/>
                <p14:nvPr/>
              </p14:nvContentPartPr>
              <p14:xfrm>
                <a:off x="5761620" y="847020"/>
                <a:ext cx="180360" cy="3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7F5B82D-921E-4C07-B3AA-4330AADB89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2620" y="838380"/>
                  <a:ext cx="1980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8BFAE0E-32D7-4C13-A0D9-F2A97589A66D}"/>
              </a:ext>
            </a:extLst>
          </p:cNvPr>
          <p:cNvGrpSpPr/>
          <p:nvPr/>
        </p:nvGrpSpPr>
        <p:grpSpPr>
          <a:xfrm>
            <a:off x="6263100" y="820020"/>
            <a:ext cx="643320" cy="161280"/>
            <a:chOff x="6263100" y="820020"/>
            <a:chExt cx="64332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14B9A59-C66E-4AD2-B776-6C78859F3851}"/>
                    </a:ext>
                  </a:extLst>
                </p14:cNvPr>
                <p14:cNvContentPartPr/>
                <p14:nvPr/>
              </p14:nvContentPartPr>
              <p14:xfrm>
                <a:off x="6263100" y="836580"/>
                <a:ext cx="184320" cy="128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14B9A59-C66E-4AD2-B776-6C78859F385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54100" y="827940"/>
                  <a:ext cx="201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9B8863A-166F-4CA6-9428-AFCBB822C8C9}"/>
                    </a:ext>
                  </a:extLst>
                </p14:cNvPr>
                <p14:cNvContentPartPr/>
                <p14:nvPr/>
              </p14:nvContentPartPr>
              <p14:xfrm>
                <a:off x="6458220" y="825420"/>
                <a:ext cx="296640" cy="155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9B8863A-166F-4CA6-9428-AFCBB822C8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49220" y="816420"/>
                  <a:ext cx="314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242517-B151-4D51-81F1-96A53EEA76C8}"/>
                    </a:ext>
                  </a:extLst>
                </p14:cNvPr>
                <p14:cNvContentPartPr/>
                <p14:nvPr/>
              </p14:nvContentPartPr>
              <p14:xfrm>
                <a:off x="6810660" y="820020"/>
                <a:ext cx="95760" cy="139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242517-B151-4D51-81F1-96A53EEA76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01660" y="811380"/>
                  <a:ext cx="11340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1360610-EE21-49D0-8CD8-B2F1B1334F06}"/>
              </a:ext>
            </a:extLst>
          </p:cNvPr>
          <p:cNvGrpSpPr/>
          <p:nvPr/>
        </p:nvGrpSpPr>
        <p:grpSpPr>
          <a:xfrm>
            <a:off x="7280460" y="790140"/>
            <a:ext cx="1492920" cy="244080"/>
            <a:chOff x="7280460" y="790140"/>
            <a:chExt cx="149292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5DA9566-2125-4487-9D6F-72F6F37F8F76}"/>
                    </a:ext>
                  </a:extLst>
                </p14:cNvPr>
                <p14:cNvContentPartPr/>
                <p14:nvPr/>
              </p14:nvContentPartPr>
              <p14:xfrm>
                <a:off x="7280460" y="790140"/>
                <a:ext cx="172440" cy="174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5DA9566-2125-4487-9D6F-72F6F37F8F7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71460" y="781500"/>
                  <a:ext cx="190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FCA3F22-A985-4D44-9F01-870688F0CB1B}"/>
                    </a:ext>
                  </a:extLst>
                </p14:cNvPr>
                <p14:cNvContentPartPr/>
                <p14:nvPr/>
              </p14:nvContentPartPr>
              <p14:xfrm>
                <a:off x="7530660" y="872940"/>
                <a:ext cx="239760" cy="12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FCA3F22-A985-4D44-9F01-870688F0CB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22020" y="864300"/>
                  <a:ext cx="257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671B89-6DC6-4F79-B5DC-1A3B2F972397}"/>
                    </a:ext>
                  </a:extLst>
                </p14:cNvPr>
                <p14:cNvContentPartPr/>
                <p14:nvPr/>
              </p14:nvContentPartPr>
              <p14:xfrm>
                <a:off x="7771140" y="862500"/>
                <a:ext cx="135000" cy="141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671B89-6DC6-4F79-B5DC-1A3B2F97239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62500" y="853500"/>
                  <a:ext cx="152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08CFFB6-D4F3-436C-9BF0-6AFFF4EE57BF}"/>
                    </a:ext>
                  </a:extLst>
                </p14:cNvPr>
                <p14:cNvContentPartPr/>
                <p14:nvPr/>
              </p14:nvContentPartPr>
              <p14:xfrm>
                <a:off x="8005500" y="881220"/>
                <a:ext cx="129960" cy="147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08CFFB6-D4F3-436C-9BF0-6AFFF4EE57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96860" y="872580"/>
                  <a:ext cx="147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ECFDB2-FDAF-4FF1-9E3A-23BE8EF47100}"/>
                    </a:ext>
                  </a:extLst>
                </p14:cNvPr>
                <p14:cNvContentPartPr/>
                <p14:nvPr/>
              </p14:nvContentPartPr>
              <p14:xfrm>
                <a:off x="8229420" y="879780"/>
                <a:ext cx="108720" cy="132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ECFDB2-FDAF-4FF1-9E3A-23BE8EF471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20780" y="871140"/>
                  <a:ext cx="126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31E789E-12A8-45E5-ABA6-DEEFF7ACF662}"/>
                    </a:ext>
                  </a:extLst>
                </p14:cNvPr>
                <p14:cNvContentPartPr/>
                <p14:nvPr/>
              </p14:nvContentPartPr>
              <p14:xfrm>
                <a:off x="8379540" y="885900"/>
                <a:ext cx="145800" cy="148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31E789E-12A8-45E5-ABA6-DEEFF7ACF66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70540" y="877260"/>
                  <a:ext cx="163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F74C25-DD62-49F0-A506-75D4450D0D41}"/>
                    </a:ext>
                  </a:extLst>
                </p14:cNvPr>
                <p14:cNvContentPartPr/>
                <p14:nvPr/>
              </p14:nvContentPartPr>
              <p14:xfrm>
                <a:off x="8559540" y="794100"/>
                <a:ext cx="13680" cy="23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F74C25-DD62-49F0-A506-75D4450D0D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50540" y="785460"/>
                  <a:ext cx="31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C170827-463D-400F-8125-939973484C10}"/>
                    </a:ext>
                  </a:extLst>
                </p14:cNvPr>
                <p14:cNvContentPartPr/>
                <p14:nvPr/>
              </p14:nvContentPartPr>
              <p14:xfrm>
                <a:off x="8618220" y="859980"/>
                <a:ext cx="155160" cy="159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C170827-463D-400F-8125-939973484C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09220" y="851340"/>
                  <a:ext cx="17280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7F09867-DB21-48ED-A3D2-1D53C15B1D22}"/>
              </a:ext>
            </a:extLst>
          </p:cNvPr>
          <p:cNvGrpSpPr/>
          <p:nvPr/>
        </p:nvGrpSpPr>
        <p:grpSpPr>
          <a:xfrm>
            <a:off x="5221980" y="1394580"/>
            <a:ext cx="1050840" cy="308880"/>
            <a:chOff x="5221980" y="1394580"/>
            <a:chExt cx="105084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F6AC289-17C4-45C3-82BD-4960F551C077}"/>
                    </a:ext>
                  </a:extLst>
                </p14:cNvPr>
                <p14:cNvContentPartPr/>
                <p14:nvPr/>
              </p14:nvContentPartPr>
              <p14:xfrm>
                <a:off x="5221980" y="1445700"/>
                <a:ext cx="138600" cy="147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F6AC289-17C4-45C3-82BD-4960F551C07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12980" y="1436700"/>
                  <a:ext cx="156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120549-F976-4CAB-A109-A6333D8A38DE}"/>
                    </a:ext>
                  </a:extLst>
                </p14:cNvPr>
                <p14:cNvContentPartPr/>
                <p14:nvPr/>
              </p14:nvContentPartPr>
              <p14:xfrm>
                <a:off x="5434380" y="1412580"/>
                <a:ext cx="106200" cy="236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120549-F976-4CAB-A109-A6333D8A38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25380" y="1403940"/>
                  <a:ext cx="123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C33BB42-FF96-419A-BD61-A12E4C191BC5}"/>
                    </a:ext>
                  </a:extLst>
                </p14:cNvPr>
                <p14:cNvContentPartPr/>
                <p14:nvPr/>
              </p14:nvContentPartPr>
              <p14:xfrm>
                <a:off x="5631660" y="1494660"/>
                <a:ext cx="103320" cy="157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C33BB42-FF96-419A-BD61-A12E4C191BC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23020" y="1486020"/>
                  <a:ext cx="120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4EE0E53-033A-429D-B06E-08928A178B66}"/>
                    </a:ext>
                  </a:extLst>
                </p14:cNvPr>
                <p14:cNvContentPartPr/>
                <p14:nvPr/>
              </p14:nvContentPartPr>
              <p14:xfrm>
                <a:off x="5859540" y="1394580"/>
                <a:ext cx="76320" cy="308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4EE0E53-033A-429D-B06E-08928A178B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0900" y="1385580"/>
                  <a:ext cx="93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55E41A-571F-478A-9854-C73094B18723}"/>
                    </a:ext>
                  </a:extLst>
                </p14:cNvPr>
                <p14:cNvContentPartPr/>
                <p14:nvPr/>
              </p14:nvContentPartPr>
              <p14:xfrm>
                <a:off x="6105060" y="1506900"/>
                <a:ext cx="167760" cy="59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55E41A-571F-478A-9854-C73094B1872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96420" y="1498260"/>
                  <a:ext cx="18540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C3FD9F5-D9A4-4347-84A3-2997208517BB}"/>
                  </a:ext>
                </a:extLst>
              </p14:cNvPr>
              <p14:cNvContentPartPr/>
              <p14:nvPr/>
            </p14:nvContentPartPr>
            <p14:xfrm>
              <a:off x="6530580" y="1475580"/>
              <a:ext cx="203400" cy="155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C3FD9F5-D9A4-4347-84A3-2997208517B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21580" y="1466940"/>
                <a:ext cx="22104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1B809E5-D00C-4F4F-B5DD-A39A9B83D6B5}"/>
              </a:ext>
            </a:extLst>
          </p:cNvPr>
          <p:cNvGrpSpPr/>
          <p:nvPr/>
        </p:nvGrpSpPr>
        <p:grpSpPr>
          <a:xfrm>
            <a:off x="6584580" y="1749540"/>
            <a:ext cx="146520" cy="141480"/>
            <a:chOff x="6584580" y="1749540"/>
            <a:chExt cx="14652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0BBDE4C-1231-44BF-A00C-EBE0AB4D0E66}"/>
                    </a:ext>
                  </a:extLst>
                </p14:cNvPr>
                <p14:cNvContentPartPr/>
                <p14:nvPr/>
              </p14:nvContentPartPr>
              <p14:xfrm>
                <a:off x="6645060" y="1749540"/>
                <a:ext cx="7200" cy="141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0BBDE4C-1231-44BF-A00C-EBE0AB4D0E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36060" y="1740900"/>
                  <a:ext cx="24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9C542C-0031-4006-8695-0C5B0CED7B11}"/>
                    </a:ext>
                  </a:extLst>
                </p14:cNvPr>
                <p14:cNvContentPartPr/>
                <p14:nvPr/>
              </p14:nvContentPartPr>
              <p14:xfrm>
                <a:off x="6584580" y="1754940"/>
                <a:ext cx="146520" cy="56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9C542C-0031-4006-8695-0C5B0CED7B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75580" y="1745940"/>
                  <a:ext cx="16416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380C133-4968-4508-88BE-081EFCFE2069}"/>
                  </a:ext>
                </a:extLst>
              </p14:cNvPr>
              <p14:cNvContentPartPr/>
              <p14:nvPr/>
            </p14:nvContentPartPr>
            <p14:xfrm>
              <a:off x="6943500" y="1527780"/>
              <a:ext cx="155160" cy="18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380C133-4968-4508-88BE-081EFCFE206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934500" y="1519140"/>
                <a:ext cx="1728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164EE72-A8D0-4C5A-991F-9B77CB2759BB}"/>
                  </a:ext>
                </a:extLst>
              </p14:cNvPr>
              <p14:cNvContentPartPr/>
              <p14:nvPr/>
            </p14:nvContentPartPr>
            <p14:xfrm>
              <a:off x="7032060" y="1461180"/>
              <a:ext cx="3240" cy="160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164EE72-A8D0-4C5A-991F-9B77CB2759B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23060" y="1452180"/>
                <a:ext cx="2088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9FE2C5-98E9-4F3D-B836-8E50216B911A}"/>
              </a:ext>
            </a:extLst>
          </p:cNvPr>
          <p:cNvGrpSpPr/>
          <p:nvPr/>
        </p:nvGrpSpPr>
        <p:grpSpPr>
          <a:xfrm>
            <a:off x="7286940" y="1370460"/>
            <a:ext cx="1342080" cy="522360"/>
            <a:chOff x="7286940" y="1370460"/>
            <a:chExt cx="134208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257D21-3948-4BD3-83AD-F8C1591957C3}"/>
                    </a:ext>
                  </a:extLst>
                </p14:cNvPr>
                <p14:cNvContentPartPr/>
                <p14:nvPr/>
              </p14:nvContentPartPr>
              <p14:xfrm>
                <a:off x="7286940" y="1448940"/>
                <a:ext cx="124920" cy="153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257D21-3948-4BD3-83AD-F8C1591957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78300" y="1440300"/>
                  <a:ext cx="142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C9E34C9-4D5D-4436-BBF4-C1A04876760E}"/>
                    </a:ext>
                  </a:extLst>
                </p14:cNvPr>
                <p14:cNvContentPartPr/>
                <p14:nvPr/>
              </p14:nvContentPartPr>
              <p14:xfrm>
                <a:off x="7506540" y="1370460"/>
                <a:ext cx="138960" cy="522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C9E34C9-4D5D-4436-BBF4-C1A04876760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97900" y="1361460"/>
                  <a:ext cx="1566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97B2A2-15EF-4C77-B271-A4274FB5B708}"/>
                    </a:ext>
                  </a:extLst>
                </p14:cNvPr>
                <p14:cNvContentPartPr/>
                <p14:nvPr/>
              </p14:nvContentPartPr>
              <p14:xfrm>
                <a:off x="7702020" y="1461180"/>
                <a:ext cx="122760" cy="138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97B2A2-15EF-4C77-B271-A4274FB5B70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93020" y="1452180"/>
                  <a:ext cx="140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9CC7DC8-0838-4269-9701-E74990582F71}"/>
                    </a:ext>
                  </a:extLst>
                </p14:cNvPr>
                <p14:cNvContentPartPr/>
                <p14:nvPr/>
              </p14:nvContentPartPr>
              <p14:xfrm>
                <a:off x="7852140" y="1505460"/>
                <a:ext cx="114840" cy="237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9CC7DC8-0838-4269-9701-E74990582F7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43140" y="1496460"/>
                  <a:ext cx="1324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551E157-80A6-490E-8FAA-39458A6A4FB2}"/>
                    </a:ext>
                  </a:extLst>
                </p14:cNvPr>
                <p14:cNvContentPartPr/>
                <p14:nvPr/>
              </p14:nvContentPartPr>
              <p14:xfrm>
                <a:off x="7994340" y="1650900"/>
                <a:ext cx="179280" cy="99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551E157-80A6-490E-8FAA-39458A6A4F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85700" y="1641900"/>
                  <a:ext cx="196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FCD817D-BA7E-45E5-AEC1-F11D8E45AB03}"/>
                    </a:ext>
                  </a:extLst>
                </p14:cNvPr>
                <p14:cNvContentPartPr/>
                <p14:nvPr/>
              </p14:nvContentPartPr>
              <p14:xfrm>
                <a:off x="8088660" y="1394580"/>
                <a:ext cx="208080" cy="495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FCD817D-BA7E-45E5-AEC1-F11D8E45AB0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80020" y="1385580"/>
                  <a:ext cx="2257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981AA0F-D2BD-4C6B-8824-4EB35A42A6FF}"/>
                    </a:ext>
                  </a:extLst>
                </p14:cNvPr>
                <p14:cNvContentPartPr/>
                <p14:nvPr/>
              </p14:nvContentPartPr>
              <p14:xfrm>
                <a:off x="8407260" y="1577100"/>
                <a:ext cx="221760" cy="20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981AA0F-D2BD-4C6B-8824-4EB35A42A6F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98620" y="1568460"/>
                  <a:ext cx="239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087ACC6-FD87-43A4-819C-4AE25FD32BA4}"/>
                    </a:ext>
                  </a:extLst>
                </p14:cNvPr>
                <p14:cNvContentPartPr/>
                <p14:nvPr/>
              </p14:nvContentPartPr>
              <p14:xfrm>
                <a:off x="8508420" y="1484580"/>
                <a:ext cx="16560" cy="209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087ACC6-FD87-43A4-819C-4AE25FD32BA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99420" y="1475580"/>
                  <a:ext cx="342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9A5254-81DD-4D75-A3F3-495D2784EDF6}"/>
              </a:ext>
            </a:extLst>
          </p:cNvPr>
          <p:cNvGrpSpPr/>
          <p:nvPr/>
        </p:nvGrpSpPr>
        <p:grpSpPr>
          <a:xfrm>
            <a:off x="7420860" y="2281260"/>
            <a:ext cx="1121400" cy="583560"/>
            <a:chOff x="7420860" y="2281260"/>
            <a:chExt cx="112140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C8A187-56F5-4C91-8384-C87C72928D93}"/>
                    </a:ext>
                  </a:extLst>
                </p14:cNvPr>
                <p14:cNvContentPartPr/>
                <p14:nvPr/>
              </p14:nvContentPartPr>
              <p14:xfrm>
                <a:off x="7420860" y="2316900"/>
                <a:ext cx="168120" cy="241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C8A187-56F5-4C91-8384-C87C72928D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11860" y="2308260"/>
                  <a:ext cx="185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E698A9A-501C-4AB9-BBB0-D8B448A0F50E}"/>
                    </a:ext>
                  </a:extLst>
                </p14:cNvPr>
                <p14:cNvContentPartPr/>
                <p14:nvPr/>
              </p14:nvContentPartPr>
              <p14:xfrm>
                <a:off x="7686540" y="2281260"/>
                <a:ext cx="191880" cy="563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E698A9A-501C-4AB9-BBB0-D8B448A0F50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77540" y="2272620"/>
                  <a:ext cx="2095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A35ED84-B4BA-4479-8C77-5CBDECEBB98D}"/>
                    </a:ext>
                  </a:extLst>
                </p14:cNvPr>
                <p14:cNvContentPartPr/>
                <p14:nvPr/>
              </p14:nvContentPartPr>
              <p14:xfrm>
                <a:off x="7893540" y="2385300"/>
                <a:ext cx="164160" cy="171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A35ED84-B4BA-4479-8C77-5CBDECEBB98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84540" y="2376660"/>
                  <a:ext cx="181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B1B1994-2EAF-4A79-AA2D-7C314CFE3AC7}"/>
                    </a:ext>
                  </a:extLst>
                </p14:cNvPr>
                <p14:cNvContentPartPr/>
                <p14:nvPr/>
              </p14:nvContentPartPr>
              <p14:xfrm>
                <a:off x="8096580" y="2430300"/>
                <a:ext cx="104400" cy="261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B1B1994-2EAF-4A79-AA2D-7C314CFE3A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87580" y="2421660"/>
                  <a:ext cx="122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C2A1B9-5ACC-419B-B601-65CE55660701}"/>
                    </a:ext>
                  </a:extLst>
                </p14:cNvPr>
                <p14:cNvContentPartPr/>
                <p14:nvPr/>
              </p14:nvContentPartPr>
              <p14:xfrm>
                <a:off x="8244540" y="2600220"/>
                <a:ext cx="174600" cy="9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C2A1B9-5ACC-419B-B601-65CE5566070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35900" y="2591220"/>
                  <a:ext cx="192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A7DC19C-05C7-4D8C-99A5-3483A225CAD5}"/>
                    </a:ext>
                  </a:extLst>
                </p14:cNvPr>
                <p14:cNvContentPartPr/>
                <p14:nvPr/>
              </p14:nvContentPartPr>
              <p14:xfrm>
                <a:off x="8330220" y="2342460"/>
                <a:ext cx="212040" cy="522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A7DC19C-05C7-4D8C-99A5-3483A225CA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21580" y="2333820"/>
                  <a:ext cx="229680" cy="54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444827A-DAD5-414E-9B4A-694DE1523D8F}"/>
              </a:ext>
            </a:extLst>
          </p:cNvPr>
          <p:cNvGrpSpPr/>
          <p:nvPr/>
        </p:nvGrpSpPr>
        <p:grpSpPr>
          <a:xfrm>
            <a:off x="6187860" y="3172620"/>
            <a:ext cx="160200" cy="90360"/>
            <a:chOff x="6187860" y="3172620"/>
            <a:chExt cx="160200" cy="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767D7B1-9E80-460B-BB1F-4EBA1FE0B091}"/>
                    </a:ext>
                  </a:extLst>
                </p14:cNvPr>
                <p14:cNvContentPartPr/>
                <p14:nvPr/>
              </p14:nvContentPartPr>
              <p14:xfrm>
                <a:off x="6196500" y="3172620"/>
                <a:ext cx="116640" cy="9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767D7B1-9E80-460B-BB1F-4EBA1FE0B09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87860" y="3163980"/>
                  <a:ext cx="134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7B1123A-D7DF-4776-96D4-25E84D28D43C}"/>
                    </a:ext>
                  </a:extLst>
                </p14:cNvPr>
                <p14:cNvContentPartPr/>
                <p14:nvPr/>
              </p14:nvContentPartPr>
              <p14:xfrm>
                <a:off x="6187860" y="3253980"/>
                <a:ext cx="160200" cy="9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7B1123A-D7DF-4776-96D4-25E84D28D4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79220" y="3245340"/>
                  <a:ext cx="1778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2023880-103B-42AE-A666-522447D3ED45}"/>
              </a:ext>
            </a:extLst>
          </p:cNvPr>
          <p:cNvGrpSpPr/>
          <p:nvPr/>
        </p:nvGrpSpPr>
        <p:grpSpPr>
          <a:xfrm>
            <a:off x="6581700" y="3111060"/>
            <a:ext cx="596160" cy="228240"/>
            <a:chOff x="6581700" y="3111060"/>
            <a:chExt cx="59616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A010F1-593E-4537-BDB5-1B90F28E173F}"/>
                    </a:ext>
                  </a:extLst>
                </p14:cNvPr>
                <p14:cNvContentPartPr/>
                <p14:nvPr/>
              </p14:nvContentPartPr>
              <p14:xfrm>
                <a:off x="6581700" y="3111060"/>
                <a:ext cx="232200" cy="206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A010F1-593E-4537-BDB5-1B90F28E173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72700" y="3102420"/>
                  <a:ext cx="249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801C143-7C7D-4EE2-9F64-C69429827531}"/>
                    </a:ext>
                  </a:extLst>
                </p14:cNvPr>
                <p14:cNvContentPartPr/>
                <p14:nvPr/>
              </p14:nvContentPartPr>
              <p14:xfrm>
                <a:off x="7017660" y="3142380"/>
                <a:ext cx="160200" cy="196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801C143-7C7D-4EE2-9F64-C6942982753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08660" y="3133740"/>
                  <a:ext cx="17784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48BE128-3B6B-4FC0-B78A-9E742146ECCA}"/>
              </a:ext>
            </a:extLst>
          </p:cNvPr>
          <p:cNvGrpSpPr/>
          <p:nvPr/>
        </p:nvGrpSpPr>
        <p:grpSpPr>
          <a:xfrm>
            <a:off x="7458660" y="3086220"/>
            <a:ext cx="1518840" cy="636840"/>
            <a:chOff x="7458660" y="3086220"/>
            <a:chExt cx="1518840" cy="63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F6FCE77-9A0C-433C-8189-3387263ADEB3}"/>
                    </a:ext>
                  </a:extLst>
                </p14:cNvPr>
                <p14:cNvContentPartPr/>
                <p14:nvPr/>
              </p14:nvContentPartPr>
              <p14:xfrm>
                <a:off x="7458660" y="3235980"/>
                <a:ext cx="259200" cy="130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F6FCE77-9A0C-433C-8189-3387263ADE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9660" y="3226980"/>
                  <a:ext cx="276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FF4B295-B9EE-4A6A-B11C-8F6A5A390426}"/>
                    </a:ext>
                  </a:extLst>
                </p14:cNvPr>
                <p14:cNvContentPartPr/>
                <p14:nvPr/>
              </p14:nvContentPartPr>
              <p14:xfrm>
                <a:off x="7772940" y="3177300"/>
                <a:ext cx="117000" cy="171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FF4B295-B9EE-4A6A-B11C-8F6A5A39042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64300" y="3168300"/>
                  <a:ext cx="134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556151-D131-4C60-A609-55CEF3BB115C}"/>
                    </a:ext>
                  </a:extLst>
                </p14:cNvPr>
                <p14:cNvContentPartPr/>
                <p14:nvPr/>
              </p14:nvContentPartPr>
              <p14:xfrm>
                <a:off x="8014860" y="3086220"/>
                <a:ext cx="231120" cy="636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556151-D131-4C60-A609-55CEF3BB115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05860" y="3077220"/>
                  <a:ext cx="24876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C423B4-7224-4BD6-85F0-33AC307E6BF2}"/>
                    </a:ext>
                  </a:extLst>
                </p14:cNvPr>
                <p14:cNvContentPartPr/>
                <p14:nvPr/>
              </p14:nvContentPartPr>
              <p14:xfrm>
                <a:off x="8273700" y="3210060"/>
                <a:ext cx="203400" cy="212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C423B4-7224-4BD6-85F0-33AC307E6BF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64700" y="3201060"/>
                  <a:ext cx="221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A760BE6-38BF-44A4-A418-CB5F4A56ACA3}"/>
                    </a:ext>
                  </a:extLst>
                </p14:cNvPr>
                <p14:cNvContentPartPr/>
                <p14:nvPr/>
              </p14:nvContentPartPr>
              <p14:xfrm>
                <a:off x="8503740" y="3311220"/>
                <a:ext cx="157320" cy="228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A760BE6-38BF-44A4-A418-CB5F4A56ACA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94740" y="3302580"/>
                  <a:ext cx="17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7E6DC6-1738-4B57-8A4A-BCCADBE4FFBC}"/>
                    </a:ext>
                  </a:extLst>
                </p14:cNvPr>
                <p14:cNvContentPartPr/>
                <p14:nvPr/>
              </p14:nvContentPartPr>
              <p14:xfrm>
                <a:off x="8609580" y="3149220"/>
                <a:ext cx="367920" cy="487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7E6DC6-1738-4B57-8A4A-BCCADBE4FFB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00580" y="3140580"/>
                  <a:ext cx="385560" cy="50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0720D2B-A15D-45B3-B24C-33F0AF653090}"/>
              </a:ext>
            </a:extLst>
          </p:cNvPr>
          <p:cNvGrpSpPr/>
          <p:nvPr/>
        </p:nvGrpSpPr>
        <p:grpSpPr>
          <a:xfrm>
            <a:off x="6193620" y="4330020"/>
            <a:ext cx="255600" cy="122400"/>
            <a:chOff x="6193620" y="4330020"/>
            <a:chExt cx="25560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0A22CBA-82A1-4D41-999E-0919157472CF}"/>
                    </a:ext>
                  </a:extLst>
                </p14:cNvPr>
                <p14:cNvContentPartPr/>
                <p14:nvPr/>
              </p14:nvContentPartPr>
              <p14:xfrm>
                <a:off x="6193620" y="4330020"/>
                <a:ext cx="178560" cy="14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0A22CBA-82A1-4D41-999E-0919157472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84980" y="4321020"/>
                  <a:ext cx="196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5E03CB9-CFB9-42F5-B585-F25454F333B7}"/>
                    </a:ext>
                  </a:extLst>
                </p14:cNvPr>
                <p14:cNvContentPartPr/>
                <p14:nvPr/>
              </p14:nvContentPartPr>
              <p14:xfrm>
                <a:off x="6197580" y="4450260"/>
                <a:ext cx="251640" cy="2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5E03CB9-CFB9-42F5-B585-F25454F333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88580" y="4441620"/>
                  <a:ext cx="2692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DA76A40-4B6B-4F7B-A9A4-B0059EAE9E88}"/>
              </a:ext>
            </a:extLst>
          </p:cNvPr>
          <p:cNvGrpSpPr/>
          <p:nvPr/>
        </p:nvGrpSpPr>
        <p:grpSpPr>
          <a:xfrm>
            <a:off x="6887700" y="4156860"/>
            <a:ext cx="1911600" cy="651600"/>
            <a:chOff x="6887700" y="4156860"/>
            <a:chExt cx="1911600" cy="6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9EB3E32-3C90-4F5C-B14E-B79D94202FD5}"/>
                    </a:ext>
                  </a:extLst>
                </p14:cNvPr>
                <p14:cNvContentPartPr/>
                <p14:nvPr/>
              </p14:nvContentPartPr>
              <p14:xfrm>
                <a:off x="6887700" y="4220220"/>
                <a:ext cx="264600" cy="295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9EB3E32-3C90-4F5C-B14E-B79D94202FD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78700" y="4211220"/>
                  <a:ext cx="282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3D792EE-FF96-4CB0-8715-E6AD64F71B71}"/>
                    </a:ext>
                  </a:extLst>
                </p14:cNvPr>
                <p14:cNvContentPartPr/>
                <p14:nvPr/>
              </p14:nvContentPartPr>
              <p14:xfrm>
                <a:off x="7340940" y="4171260"/>
                <a:ext cx="205560" cy="455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3D792EE-FF96-4CB0-8715-E6AD64F71B7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31940" y="4162620"/>
                  <a:ext cx="22320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682E902-5E6B-4799-87D4-EFCDFAACE1FA}"/>
                    </a:ext>
                  </a:extLst>
                </p14:cNvPr>
                <p14:cNvContentPartPr/>
                <p14:nvPr/>
              </p14:nvContentPartPr>
              <p14:xfrm>
                <a:off x="7588260" y="4303020"/>
                <a:ext cx="189000" cy="218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682E902-5E6B-4799-87D4-EFCDFAACE1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79620" y="4294380"/>
                  <a:ext cx="206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98FE276-7E37-43F1-9B0F-2D818DB30B49}"/>
                    </a:ext>
                  </a:extLst>
                </p14:cNvPr>
                <p14:cNvContentPartPr/>
                <p14:nvPr/>
              </p14:nvContentPartPr>
              <p14:xfrm>
                <a:off x="7910460" y="4265940"/>
                <a:ext cx="254880" cy="207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98FE276-7E37-43F1-9B0F-2D818DB30B4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01460" y="4256940"/>
                  <a:ext cx="272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E0F1231-709B-4B1B-8733-2DC92F7C100C}"/>
                    </a:ext>
                  </a:extLst>
                </p14:cNvPr>
                <p14:cNvContentPartPr/>
                <p14:nvPr/>
              </p14:nvContentPartPr>
              <p14:xfrm>
                <a:off x="8238060" y="4326780"/>
                <a:ext cx="87840" cy="315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E0F1231-709B-4B1B-8733-2DC92F7C100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29060" y="4318140"/>
                  <a:ext cx="105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22F1479-534C-41AE-B4F1-A149AA063ABE}"/>
                    </a:ext>
                  </a:extLst>
                </p14:cNvPr>
                <p14:cNvContentPartPr/>
                <p14:nvPr/>
              </p14:nvContentPartPr>
              <p14:xfrm>
                <a:off x="8440020" y="4330740"/>
                <a:ext cx="164880" cy="144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22F1479-534C-41AE-B4F1-A149AA063AB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31380" y="4322100"/>
                  <a:ext cx="182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8476CFA-8167-44BD-94B4-B4E1470277C7}"/>
                    </a:ext>
                  </a:extLst>
                </p14:cNvPr>
                <p14:cNvContentPartPr/>
                <p14:nvPr/>
              </p14:nvContentPartPr>
              <p14:xfrm>
                <a:off x="8514180" y="4156860"/>
                <a:ext cx="285120" cy="538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8476CFA-8167-44BD-94B4-B4E1470277C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05180" y="4147860"/>
                  <a:ext cx="3027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21DA6E8-5D35-4038-8D6F-EAF8CD6A3786}"/>
                    </a:ext>
                  </a:extLst>
                </p14:cNvPr>
                <p14:cNvContentPartPr/>
                <p14:nvPr/>
              </p14:nvContentPartPr>
              <p14:xfrm>
                <a:off x="7032780" y="4717380"/>
                <a:ext cx="1593720" cy="91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21DA6E8-5D35-4038-8D6F-EAF8CD6A37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24140" y="4708740"/>
                  <a:ext cx="1611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153F3A3-5A0B-4EC4-89E7-0CE809152B53}"/>
                    </a:ext>
                  </a:extLst>
                </p14:cNvPr>
                <p14:cNvContentPartPr/>
                <p14:nvPr/>
              </p14:nvContentPartPr>
              <p14:xfrm>
                <a:off x="6990660" y="4598580"/>
                <a:ext cx="152640" cy="10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153F3A3-5A0B-4EC4-89E7-0CE809152B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81660" y="4589580"/>
                  <a:ext cx="170280" cy="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514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154CFF-815E-430B-A030-2F5302260452}"/>
              </a:ext>
            </a:extLst>
          </p:cNvPr>
          <p:cNvGrpSpPr/>
          <p:nvPr/>
        </p:nvGrpSpPr>
        <p:grpSpPr>
          <a:xfrm>
            <a:off x="2086020" y="137460"/>
            <a:ext cx="15840" cy="126360"/>
            <a:chOff x="2086020" y="137460"/>
            <a:chExt cx="1584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EB92112-406F-4C01-9900-250780F6C5D9}"/>
                    </a:ext>
                  </a:extLst>
                </p14:cNvPr>
                <p14:cNvContentPartPr/>
                <p14:nvPr/>
              </p14:nvContentPartPr>
              <p14:xfrm>
                <a:off x="2086740" y="137460"/>
                <a:ext cx="2160" cy="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EB92112-406F-4C01-9900-250780F6C5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8100" y="128820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DB1D8F2-1FAA-4FB9-9C40-E3B8B35E8DF1}"/>
                    </a:ext>
                  </a:extLst>
                </p14:cNvPr>
                <p14:cNvContentPartPr/>
                <p14:nvPr/>
              </p14:nvContentPartPr>
              <p14:xfrm>
                <a:off x="2086020" y="145380"/>
                <a:ext cx="15840" cy="118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DB1D8F2-1FAA-4FB9-9C40-E3B8B35E8D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7020" y="136740"/>
                  <a:ext cx="3348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8E9F29-AB71-4384-917A-166B37F7875F}"/>
                  </a:ext>
                </a:extLst>
              </p14:cNvPr>
              <p14:cNvContentPartPr/>
              <p14:nvPr/>
            </p14:nvContentPartPr>
            <p14:xfrm>
              <a:off x="2178180" y="139260"/>
              <a:ext cx="130320" cy="11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8E9F29-AB71-4384-917A-166B37F787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9540" y="130620"/>
                <a:ext cx="1479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E70F81-8FE2-4535-BD3D-43FFA350468B}"/>
                  </a:ext>
                </a:extLst>
              </p14:cNvPr>
              <p14:cNvContentPartPr/>
              <p14:nvPr/>
            </p14:nvContentPartPr>
            <p14:xfrm>
              <a:off x="2430540" y="220980"/>
              <a:ext cx="51120" cy="16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E70F81-8FE2-4535-BD3D-43FFA35046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1540" y="212340"/>
                <a:ext cx="6876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5894DE0-DA52-440C-955F-E1B7E3EE1487}"/>
              </a:ext>
            </a:extLst>
          </p:cNvPr>
          <p:cNvGrpSpPr/>
          <p:nvPr/>
        </p:nvGrpSpPr>
        <p:grpSpPr>
          <a:xfrm>
            <a:off x="2672460" y="143220"/>
            <a:ext cx="361800" cy="271800"/>
            <a:chOff x="2672460" y="143220"/>
            <a:chExt cx="36180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9C9FAB-5998-41DD-BFEA-D2581E282B94}"/>
                    </a:ext>
                  </a:extLst>
                </p14:cNvPr>
                <p14:cNvContentPartPr/>
                <p14:nvPr/>
              </p14:nvContentPartPr>
              <p14:xfrm>
                <a:off x="2672460" y="143220"/>
                <a:ext cx="163440" cy="13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9C9FAB-5998-41DD-BFEA-D2581E282B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3820" y="134580"/>
                  <a:ext cx="181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3357CD-8E94-4C5D-8EEC-F5DAAA8F6A59}"/>
                    </a:ext>
                  </a:extLst>
                </p14:cNvPr>
                <p14:cNvContentPartPr/>
                <p14:nvPr/>
              </p14:nvContentPartPr>
              <p14:xfrm>
                <a:off x="2930940" y="239700"/>
                <a:ext cx="103320" cy="175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3357CD-8E94-4C5D-8EEC-F5DAAA8F6A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21940" y="231060"/>
                  <a:ext cx="1209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01EB31-C8A3-4F89-9597-75C125EB9C7F}"/>
              </a:ext>
            </a:extLst>
          </p:cNvPr>
          <p:cNvGrpSpPr/>
          <p:nvPr/>
        </p:nvGrpSpPr>
        <p:grpSpPr>
          <a:xfrm>
            <a:off x="3308220" y="125580"/>
            <a:ext cx="608760" cy="317160"/>
            <a:chOff x="3308220" y="125580"/>
            <a:chExt cx="60876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A6810B-3C2A-4E34-9569-915A5ECE5B9E}"/>
                    </a:ext>
                  </a:extLst>
                </p14:cNvPr>
                <p14:cNvContentPartPr/>
                <p14:nvPr/>
              </p14:nvContentPartPr>
              <p14:xfrm>
                <a:off x="3308220" y="125580"/>
                <a:ext cx="155160" cy="15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A6810B-3C2A-4E34-9569-915A5ECE5B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99220" y="116580"/>
                  <a:ext cx="172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98D245-FDCE-4ED5-A068-DD37F33F86BF}"/>
                    </a:ext>
                  </a:extLst>
                </p14:cNvPr>
                <p14:cNvContentPartPr/>
                <p14:nvPr/>
              </p14:nvContentPartPr>
              <p14:xfrm>
                <a:off x="3539700" y="155100"/>
                <a:ext cx="198720" cy="137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98D245-FDCE-4ED5-A068-DD37F33F86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31060" y="146100"/>
                  <a:ext cx="216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65793C-FF8A-4464-AA62-DC599E6DB10E}"/>
                    </a:ext>
                  </a:extLst>
                </p14:cNvPr>
                <p14:cNvContentPartPr/>
                <p14:nvPr/>
              </p14:nvContentPartPr>
              <p14:xfrm>
                <a:off x="3838500" y="260580"/>
                <a:ext cx="78480" cy="18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65793C-FF8A-4464-AA62-DC599E6DB1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29860" y="251940"/>
                  <a:ext cx="961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3D493B-BA6F-489C-8822-0036E420E560}"/>
              </a:ext>
            </a:extLst>
          </p:cNvPr>
          <p:cNvGrpSpPr/>
          <p:nvPr/>
        </p:nvGrpSpPr>
        <p:grpSpPr>
          <a:xfrm>
            <a:off x="4101300" y="126660"/>
            <a:ext cx="557640" cy="329400"/>
            <a:chOff x="4101300" y="126660"/>
            <a:chExt cx="55764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FC7591-029E-4008-8869-F0B4767E4A44}"/>
                    </a:ext>
                  </a:extLst>
                </p14:cNvPr>
                <p14:cNvContentPartPr/>
                <p14:nvPr/>
              </p14:nvContentPartPr>
              <p14:xfrm>
                <a:off x="4101300" y="126660"/>
                <a:ext cx="140760" cy="17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FC7591-029E-4008-8869-F0B4767E4A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2300" y="117660"/>
                  <a:ext cx="158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E243E7-FFB0-43BA-AC2B-039A8AC6E677}"/>
                    </a:ext>
                  </a:extLst>
                </p14:cNvPr>
                <p14:cNvContentPartPr/>
                <p14:nvPr/>
              </p14:nvContentPartPr>
              <p14:xfrm>
                <a:off x="4326660" y="141780"/>
                <a:ext cx="129240" cy="124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E243E7-FFB0-43BA-AC2B-039A8AC6E6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8020" y="133140"/>
                  <a:ext cx="146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12F3D5-CA87-481D-8E59-B44B0F3E0CCD}"/>
                    </a:ext>
                  </a:extLst>
                </p14:cNvPr>
                <p14:cNvContentPartPr/>
                <p14:nvPr/>
              </p14:nvContentPartPr>
              <p14:xfrm>
                <a:off x="4575780" y="238260"/>
                <a:ext cx="83160" cy="217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12F3D5-CA87-481D-8E59-B44B0F3E0C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66780" y="229260"/>
                  <a:ext cx="10080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66A829-0C9B-4B53-BB63-5B07DF34D73E}"/>
              </a:ext>
            </a:extLst>
          </p:cNvPr>
          <p:cNvGrpSpPr/>
          <p:nvPr/>
        </p:nvGrpSpPr>
        <p:grpSpPr>
          <a:xfrm>
            <a:off x="4966380" y="144300"/>
            <a:ext cx="551880" cy="407880"/>
            <a:chOff x="4966380" y="144300"/>
            <a:chExt cx="55188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D25725-1619-48CD-AE9C-6B99C1EEFBDD}"/>
                    </a:ext>
                  </a:extLst>
                </p14:cNvPr>
                <p14:cNvContentPartPr/>
                <p14:nvPr/>
              </p14:nvContentPartPr>
              <p14:xfrm>
                <a:off x="4966380" y="161580"/>
                <a:ext cx="220680" cy="12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D25725-1619-48CD-AE9C-6B99C1EEFB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7740" y="152580"/>
                  <a:ext cx="238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C60961-FAF5-441C-8DD9-A5FD0D42C9AE}"/>
                    </a:ext>
                  </a:extLst>
                </p14:cNvPr>
                <p14:cNvContentPartPr/>
                <p14:nvPr/>
              </p14:nvContentPartPr>
              <p14:xfrm>
                <a:off x="5207940" y="144300"/>
                <a:ext cx="135000" cy="150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C60961-FAF5-441C-8DD9-A5FD0D42C9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99300" y="135660"/>
                  <a:ext cx="152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CCE74D-C76F-42B8-B1F2-47A82DD948E4}"/>
                    </a:ext>
                  </a:extLst>
                </p14:cNvPr>
                <p14:cNvContentPartPr/>
                <p14:nvPr/>
              </p14:nvContentPartPr>
              <p14:xfrm>
                <a:off x="5259060" y="253740"/>
                <a:ext cx="259200" cy="298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CCE74D-C76F-42B8-B1F2-47A82DD948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50420" y="244740"/>
                  <a:ext cx="2768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70A3B1-FB5D-4C2E-9798-6A40171134C5}"/>
              </a:ext>
            </a:extLst>
          </p:cNvPr>
          <p:cNvGrpSpPr/>
          <p:nvPr/>
        </p:nvGrpSpPr>
        <p:grpSpPr>
          <a:xfrm>
            <a:off x="5854860" y="137100"/>
            <a:ext cx="527760" cy="163440"/>
            <a:chOff x="5854860" y="137100"/>
            <a:chExt cx="52776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4A1594-49D2-47EB-98BA-515B6CA6E987}"/>
                    </a:ext>
                  </a:extLst>
                </p14:cNvPr>
                <p14:cNvContentPartPr/>
                <p14:nvPr/>
              </p14:nvContentPartPr>
              <p14:xfrm>
                <a:off x="5854860" y="137100"/>
                <a:ext cx="60840" cy="163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4A1594-49D2-47EB-98BA-515B6CA6E9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46220" y="128460"/>
                  <a:ext cx="78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728FB2-AC9A-4DD6-A4A2-95B4C21CE7CD}"/>
                    </a:ext>
                  </a:extLst>
                </p14:cNvPr>
                <p14:cNvContentPartPr/>
                <p14:nvPr/>
              </p14:nvContentPartPr>
              <p14:xfrm>
                <a:off x="6005340" y="154020"/>
                <a:ext cx="377280" cy="140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728FB2-AC9A-4DD6-A4A2-95B4C21CE7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96340" y="145380"/>
                  <a:ext cx="3949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76B207-8878-4A70-A6EE-19F986A616A2}"/>
              </a:ext>
            </a:extLst>
          </p:cNvPr>
          <p:cNvGrpSpPr/>
          <p:nvPr/>
        </p:nvGrpSpPr>
        <p:grpSpPr>
          <a:xfrm>
            <a:off x="1712700" y="234300"/>
            <a:ext cx="350640" cy="739080"/>
            <a:chOff x="1712700" y="234300"/>
            <a:chExt cx="350640" cy="73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35F7BE-D1BB-4EFB-B763-8F41F10AAAED}"/>
                    </a:ext>
                  </a:extLst>
                </p14:cNvPr>
                <p14:cNvContentPartPr/>
                <p14:nvPr/>
              </p14:nvContentPartPr>
              <p14:xfrm>
                <a:off x="1712700" y="234300"/>
                <a:ext cx="300600" cy="65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35F7BE-D1BB-4EFB-B763-8F41F10AAA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03700" y="225660"/>
                  <a:ext cx="31824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56E5A1-2E20-43D8-A60C-B3DBE0F896E7}"/>
                    </a:ext>
                  </a:extLst>
                </p14:cNvPr>
                <p14:cNvContentPartPr/>
                <p14:nvPr/>
              </p14:nvContentPartPr>
              <p14:xfrm>
                <a:off x="1962540" y="728580"/>
                <a:ext cx="100800" cy="24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56E5A1-2E20-43D8-A60C-B3DBE0F896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53540" y="719940"/>
                  <a:ext cx="11844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FF04744-F1B0-4C72-9181-E2DC4DC59914}"/>
                  </a:ext>
                </a:extLst>
              </p14:cNvPr>
              <p14:cNvContentPartPr/>
              <p14:nvPr/>
            </p14:nvContentPartPr>
            <p14:xfrm>
              <a:off x="2162340" y="1239420"/>
              <a:ext cx="165600" cy="19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FF04744-F1B0-4C72-9181-E2DC4DC599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53700" y="1230420"/>
                <a:ext cx="18324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82E050-3E48-473E-BBD8-BBD0826C3CF9}"/>
              </a:ext>
            </a:extLst>
          </p:cNvPr>
          <p:cNvGrpSpPr/>
          <p:nvPr/>
        </p:nvGrpSpPr>
        <p:grpSpPr>
          <a:xfrm>
            <a:off x="2637540" y="1272540"/>
            <a:ext cx="242280" cy="154440"/>
            <a:chOff x="2637540" y="1272540"/>
            <a:chExt cx="24228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C3DBD9-48BC-41A8-9AAE-62A833EA5F1F}"/>
                    </a:ext>
                  </a:extLst>
                </p14:cNvPr>
                <p14:cNvContentPartPr/>
                <p14:nvPr/>
              </p14:nvContentPartPr>
              <p14:xfrm>
                <a:off x="2637540" y="1272540"/>
                <a:ext cx="27360" cy="154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C3DBD9-48BC-41A8-9AAE-62A833EA5F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28540" y="1263540"/>
                  <a:ext cx="45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CB2DFF-15D2-4DF1-884F-86627EFEAC75}"/>
                    </a:ext>
                  </a:extLst>
                </p14:cNvPr>
                <p14:cNvContentPartPr/>
                <p14:nvPr/>
              </p14:nvContentPartPr>
              <p14:xfrm>
                <a:off x="2744100" y="1303500"/>
                <a:ext cx="135720" cy="10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CB2DFF-15D2-4DF1-884F-86627EFEAC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5460" y="1294860"/>
                  <a:ext cx="1533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316D21E-3009-4469-BF12-370C1644921F}"/>
              </a:ext>
            </a:extLst>
          </p:cNvPr>
          <p:cNvGrpSpPr/>
          <p:nvPr/>
        </p:nvGrpSpPr>
        <p:grpSpPr>
          <a:xfrm>
            <a:off x="3361140" y="1196580"/>
            <a:ext cx="411480" cy="186840"/>
            <a:chOff x="3361140" y="1196580"/>
            <a:chExt cx="41148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984AA5-DAE7-4561-9DCE-B7C3D0DB606F}"/>
                    </a:ext>
                  </a:extLst>
                </p14:cNvPr>
                <p14:cNvContentPartPr/>
                <p14:nvPr/>
              </p14:nvContentPartPr>
              <p14:xfrm>
                <a:off x="3361140" y="1196580"/>
                <a:ext cx="179280" cy="186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984AA5-DAE7-4561-9DCE-B7C3D0DB60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52140" y="1187580"/>
                  <a:ext cx="196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30CF0A-A7ED-440D-A922-E129E2E18B01}"/>
                    </a:ext>
                  </a:extLst>
                </p14:cNvPr>
                <p14:cNvContentPartPr/>
                <p14:nvPr/>
              </p14:nvContentPartPr>
              <p14:xfrm>
                <a:off x="3618180" y="1208820"/>
                <a:ext cx="154440" cy="155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30CF0A-A7ED-440D-A922-E129E2E18B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09180" y="1200180"/>
                  <a:ext cx="172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87EA86-5596-4CD1-9119-FFC7786C88C3}"/>
              </a:ext>
            </a:extLst>
          </p:cNvPr>
          <p:cNvGrpSpPr/>
          <p:nvPr/>
        </p:nvGrpSpPr>
        <p:grpSpPr>
          <a:xfrm>
            <a:off x="4285620" y="1234020"/>
            <a:ext cx="392400" cy="183600"/>
            <a:chOff x="4285620" y="1234020"/>
            <a:chExt cx="39240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3840C6-8770-40D1-85CF-7D4AADD8D75F}"/>
                    </a:ext>
                  </a:extLst>
                </p14:cNvPr>
                <p14:cNvContentPartPr/>
                <p14:nvPr/>
              </p14:nvContentPartPr>
              <p14:xfrm>
                <a:off x="4285620" y="1234020"/>
                <a:ext cx="114840" cy="183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3840C6-8770-40D1-85CF-7D4AADD8D7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76620" y="1225020"/>
                  <a:ext cx="132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327573-4516-4EB2-B9CB-1D255C49F3A1}"/>
                    </a:ext>
                  </a:extLst>
                </p14:cNvPr>
                <p14:cNvContentPartPr/>
                <p14:nvPr/>
              </p14:nvContentPartPr>
              <p14:xfrm>
                <a:off x="4526820" y="1267860"/>
                <a:ext cx="151200" cy="149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327573-4516-4EB2-B9CB-1D255C49F3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17820" y="1259220"/>
                  <a:ext cx="1688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E2FBEB-80A0-4DB4-9F9A-30FBF8762816}"/>
              </a:ext>
            </a:extLst>
          </p:cNvPr>
          <p:cNvGrpSpPr/>
          <p:nvPr/>
        </p:nvGrpSpPr>
        <p:grpSpPr>
          <a:xfrm>
            <a:off x="5134860" y="1187580"/>
            <a:ext cx="419400" cy="166680"/>
            <a:chOff x="5134860" y="1187580"/>
            <a:chExt cx="41940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39F382-687B-4BE6-9FDF-2BDCF6FB5D85}"/>
                    </a:ext>
                  </a:extLst>
                </p14:cNvPr>
                <p14:cNvContentPartPr/>
                <p14:nvPr/>
              </p14:nvContentPartPr>
              <p14:xfrm>
                <a:off x="5134860" y="1224300"/>
                <a:ext cx="230400" cy="129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39F382-687B-4BE6-9FDF-2BDCF6FB5D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26220" y="1215660"/>
                  <a:ext cx="248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ADB55AD-C311-459B-99B4-49F2D73824BE}"/>
                    </a:ext>
                  </a:extLst>
                </p14:cNvPr>
                <p14:cNvContentPartPr/>
                <p14:nvPr/>
              </p14:nvContentPartPr>
              <p14:xfrm>
                <a:off x="5403060" y="1187580"/>
                <a:ext cx="151200" cy="16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ADB55AD-C311-459B-99B4-49F2D73824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94420" y="1178580"/>
                  <a:ext cx="16884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8089A7-0A4E-4502-9787-2BB2D78C4CA8}"/>
              </a:ext>
            </a:extLst>
          </p:cNvPr>
          <p:cNvGrpSpPr/>
          <p:nvPr/>
        </p:nvGrpSpPr>
        <p:grpSpPr>
          <a:xfrm>
            <a:off x="6134940" y="1169940"/>
            <a:ext cx="512280" cy="169920"/>
            <a:chOff x="6134940" y="1169940"/>
            <a:chExt cx="51228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350434-991B-4EA4-AAC3-4741361B38E3}"/>
                    </a:ext>
                  </a:extLst>
                </p14:cNvPr>
                <p14:cNvContentPartPr/>
                <p14:nvPr/>
              </p14:nvContentPartPr>
              <p14:xfrm>
                <a:off x="6134940" y="1169940"/>
                <a:ext cx="15840" cy="15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D350434-991B-4EA4-AAC3-4741361B38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26300" y="1161300"/>
                  <a:ext cx="33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F3EF3E-17E8-4A4D-9D81-E8C1E6E86A1B}"/>
                    </a:ext>
                  </a:extLst>
                </p14:cNvPr>
                <p14:cNvContentPartPr/>
                <p14:nvPr/>
              </p14:nvContentPartPr>
              <p14:xfrm>
                <a:off x="6282900" y="1186500"/>
                <a:ext cx="364320" cy="153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F3EF3E-17E8-4A4D-9D81-E8C1E6E86A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74260" y="1177860"/>
                  <a:ext cx="38196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1C7EE5-6E0E-43C2-83A0-688877A5B6A8}"/>
                  </a:ext>
                </a:extLst>
              </p14:cNvPr>
              <p14:cNvContentPartPr/>
              <p14:nvPr/>
            </p14:nvContentPartPr>
            <p14:xfrm>
              <a:off x="3322980" y="797700"/>
              <a:ext cx="3509640" cy="874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1C7EE5-6E0E-43C2-83A0-688877A5B6A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13980" y="788700"/>
                <a:ext cx="3527280" cy="89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6D7A9481-BEEE-4B22-9FFD-C1A97F570A10}"/>
              </a:ext>
            </a:extLst>
          </p:cNvPr>
          <p:cNvGrpSpPr/>
          <p:nvPr/>
        </p:nvGrpSpPr>
        <p:grpSpPr>
          <a:xfrm>
            <a:off x="1794060" y="1073820"/>
            <a:ext cx="1207800" cy="517680"/>
            <a:chOff x="1794060" y="1073820"/>
            <a:chExt cx="120780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E842CA-ED16-4B6C-94D9-82F1599EF92D}"/>
                    </a:ext>
                  </a:extLst>
                </p14:cNvPr>
                <p14:cNvContentPartPr/>
                <p14:nvPr/>
              </p14:nvContentPartPr>
              <p14:xfrm>
                <a:off x="2659500" y="1503660"/>
                <a:ext cx="342360" cy="21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E842CA-ED16-4B6C-94D9-82F1599EF9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50500" y="1494660"/>
                  <a:ext cx="360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59F7D3-056C-48FE-9A47-761BB6F27FA9}"/>
                    </a:ext>
                  </a:extLst>
                </p14:cNvPr>
                <p14:cNvContentPartPr/>
                <p14:nvPr/>
              </p14:nvContentPartPr>
              <p14:xfrm>
                <a:off x="1794060" y="1073820"/>
                <a:ext cx="748800" cy="517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59F7D3-056C-48FE-9A47-761BB6F27FA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85060" y="1065180"/>
                  <a:ext cx="766440" cy="53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8CCAF1-5AA2-4BD3-845B-CE32E938D4B2}"/>
              </a:ext>
            </a:extLst>
          </p:cNvPr>
          <p:cNvGrpSpPr/>
          <p:nvPr/>
        </p:nvGrpSpPr>
        <p:grpSpPr>
          <a:xfrm>
            <a:off x="2023380" y="1743780"/>
            <a:ext cx="476280" cy="219240"/>
            <a:chOff x="2023380" y="1743780"/>
            <a:chExt cx="47628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4714517-C1DE-4EC0-ABB0-1AE8739317F0}"/>
                    </a:ext>
                  </a:extLst>
                </p14:cNvPr>
                <p14:cNvContentPartPr/>
                <p14:nvPr/>
              </p14:nvContentPartPr>
              <p14:xfrm>
                <a:off x="2023380" y="1743780"/>
                <a:ext cx="189000" cy="180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4714517-C1DE-4EC0-ABB0-1AE8739317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14380" y="1735140"/>
                  <a:ext cx="206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96B18F-61C1-410E-B5F1-4541F9F646F7}"/>
                    </a:ext>
                  </a:extLst>
                </p14:cNvPr>
                <p14:cNvContentPartPr/>
                <p14:nvPr/>
              </p14:nvContentPartPr>
              <p14:xfrm>
                <a:off x="2226420" y="1775820"/>
                <a:ext cx="27360" cy="167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96B18F-61C1-410E-B5F1-4541F9F646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17420" y="1767180"/>
                  <a:ext cx="45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2014FE-C4E7-4DC8-966C-3431E7E4383B}"/>
                    </a:ext>
                  </a:extLst>
                </p14:cNvPr>
                <p14:cNvContentPartPr/>
                <p14:nvPr/>
              </p14:nvContentPartPr>
              <p14:xfrm>
                <a:off x="2233260" y="1816140"/>
                <a:ext cx="125640" cy="146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2014FE-C4E7-4DC8-966C-3431E7E438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24260" y="1807500"/>
                  <a:ext cx="143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B5388B7-151C-42D3-859B-8BBE9DB7A6AF}"/>
                    </a:ext>
                  </a:extLst>
                </p14:cNvPr>
                <p14:cNvContentPartPr/>
                <p14:nvPr/>
              </p14:nvContentPartPr>
              <p14:xfrm>
                <a:off x="2335140" y="1801740"/>
                <a:ext cx="164520" cy="142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B5388B7-151C-42D3-859B-8BBE9DB7A6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26500" y="1793100"/>
                  <a:ext cx="1821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9476F67-B3A3-46DA-8CFD-594AEC7E69B2}"/>
              </a:ext>
            </a:extLst>
          </p:cNvPr>
          <p:cNvGrpSpPr/>
          <p:nvPr/>
        </p:nvGrpSpPr>
        <p:grpSpPr>
          <a:xfrm>
            <a:off x="2030220" y="2170380"/>
            <a:ext cx="473760" cy="373680"/>
            <a:chOff x="2030220" y="2170380"/>
            <a:chExt cx="47376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46BE1A-3575-4B36-88D6-F445D58E926F}"/>
                    </a:ext>
                  </a:extLst>
                </p14:cNvPr>
                <p14:cNvContentPartPr/>
                <p14:nvPr/>
              </p14:nvContentPartPr>
              <p14:xfrm>
                <a:off x="2232900" y="2251020"/>
                <a:ext cx="19440" cy="128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46BE1A-3575-4B36-88D6-F445D58E92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24260" y="2242380"/>
                  <a:ext cx="37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53CA20-75D7-4240-9614-57F1C4F88054}"/>
                    </a:ext>
                  </a:extLst>
                </p14:cNvPr>
                <p14:cNvContentPartPr/>
                <p14:nvPr/>
              </p14:nvContentPartPr>
              <p14:xfrm>
                <a:off x="2030220" y="2170380"/>
                <a:ext cx="473760" cy="37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53CA20-75D7-4240-9614-57F1C4F880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21220" y="2161380"/>
                  <a:ext cx="49140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840C69-56E0-4984-9681-1E8DAE0E2B70}"/>
              </a:ext>
            </a:extLst>
          </p:cNvPr>
          <p:cNvGrpSpPr/>
          <p:nvPr/>
        </p:nvGrpSpPr>
        <p:grpSpPr>
          <a:xfrm>
            <a:off x="4486500" y="1793820"/>
            <a:ext cx="1203480" cy="938520"/>
            <a:chOff x="4486500" y="1793820"/>
            <a:chExt cx="1203480" cy="9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EA76D3-6E5D-4226-96B6-8F1CAA9F2CE4}"/>
                    </a:ext>
                  </a:extLst>
                </p14:cNvPr>
                <p14:cNvContentPartPr/>
                <p14:nvPr/>
              </p14:nvContentPartPr>
              <p14:xfrm>
                <a:off x="4744260" y="1808580"/>
                <a:ext cx="23400" cy="165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EA76D3-6E5D-4226-96B6-8F1CAA9F2C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35260" y="1799940"/>
                  <a:ext cx="41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63FAE1-4A24-483A-BAD4-CE17FBEB7E43}"/>
                    </a:ext>
                  </a:extLst>
                </p14:cNvPr>
                <p14:cNvContentPartPr/>
                <p14:nvPr/>
              </p14:nvContentPartPr>
              <p14:xfrm>
                <a:off x="4730220" y="1793820"/>
                <a:ext cx="181800" cy="20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63FAE1-4A24-483A-BAD4-CE17FBEB7E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21580" y="1784820"/>
                  <a:ext cx="199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6DC17D-B15F-40D6-8ED4-273417B1B718}"/>
                    </a:ext>
                  </a:extLst>
                </p14:cNvPr>
                <p14:cNvContentPartPr/>
                <p14:nvPr/>
              </p14:nvContentPartPr>
              <p14:xfrm>
                <a:off x="4950900" y="1831260"/>
                <a:ext cx="10080" cy="13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6DC17D-B15F-40D6-8ED4-273417B1B7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42260" y="1822260"/>
                  <a:ext cx="27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052F3CF-C56A-4BAA-9EE0-E0FFB345FF28}"/>
                    </a:ext>
                  </a:extLst>
                </p14:cNvPr>
                <p14:cNvContentPartPr/>
                <p14:nvPr/>
              </p14:nvContentPartPr>
              <p14:xfrm>
                <a:off x="4978980" y="1847100"/>
                <a:ext cx="160920" cy="123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052F3CF-C56A-4BAA-9EE0-E0FFB345FF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70340" y="1838100"/>
                  <a:ext cx="178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0E1C8D-E0BB-4C08-B8DE-0106B7277C47}"/>
                    </a:ext>
                  </a:extLst>
                </p14:cNvPr>
                <p14:cNvContentPartPr/>
                <p14:nvPr/>
              </p14:nvContentPartPr>
              <p14:xfrm>
                <a:off x="5222700" y="1806420"/>
                <a:ext cx="119880" cy="141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0E1C8D-E0BB-4C08-B8DE-0106B7277C4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13700" y="1797780"/>
                  <a:ext cx="137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12A06CB-F839-4FBB-80F1-A64C8C4551E2}"/>
                    </a:ext>
                  </a:extLst>
                </p14:cNvPr>
                <p14:cNvContentPartPr/>
                <p14:nvPr/>
              </p14:nvContentPartPr>
              <p14:xfrm>
                <a:off x="4746060" y="2227260"/>
                <a:ext cx="295200" cy="183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12A06CB-F839-4FBB-80F1-A64C8C4551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37420" y="2218260"/>
                  <a:ext cx="312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AFB107-3944-42EF-A838-7F6D95E4D4E6}"/>
                    </a:ext>
                  </a:extLst>
                </p14:cNvPr>
                <p14:cNvContentPartPr/>
                <p14:nvPr/>
              </p14:nvContentPartPr>
              <p14:xfrm>
                <a:off x="5115060" y="2275500"/>
                <a:ext cx="138600" cy="1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AFB107-3944-42EF-A838-7F6D95E4D4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06420" y="2266500"/>
                  <a:ext cx="156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448E3E2-11D7-4296-9C4D-9C63710DC5B7}"/>
                    </a:ext>
                  </a:extLst>
                </p14:cNvPr>
                <p14:cNvContentPartPr/>
                <p14:nvPr/>
              </p14:nvContentPartPr>
              <p14:xfrm>
                <a:off x="5352300" y="2228700"/>
                <a:ext cx="202320" cy="113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448E3E2-11D7-4296-9C4D-9C63710DC5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43660" y="2219700"/>
                  <a:ext cx="219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9F0552-B79C-4461-837F-F668ED85B8A3}"/>
                    </a:ext>
                  </a:extLst>
                </p14:cNvPr>
                <p14:cNvContentPartPr/>
                <p14:nvPr/>
              </p14:nvContentPartPr>
              <p14:xfrm>
                <a:off x="4486500" y="2083620"/>
                <a:ext cx="1203480" cy="648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9F0552-B79C-4461-837F-F668ED85B8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77860" y="2074620"/>
                  <a:ext cx="1221120" cy="66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9BD215-11D8-4E6C-A8DD-F0D4330A7183}"/>
                  </a:ext>
                </a:extLst>
              </p14:cNvPr>
              <p14:cNvContentPartPr/>
              <p14:nvPr/>
            </p14:nvContentPartPr>
            <p14:xfrm>
              <a:off x="2758500" y="842340"/>
              <a:ext cx="13680" cy="119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9BD215-11D8-4E6C-A8DD-F0D4330A718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49860" y="833340"/>
                <a:ext cx="313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055903B-6E6A-49A3-BA98-25F1CB963A2C}"/>
                  </a:ext>
                </a:extLst>
              </p14:cNvPr>
              <p14:cNvContentPartPr/>
              <p14:nvPr/>
            </p14:nvContentPartPr>
            <p14:xfrm>
              <a:off x="2165940" y="853140"/>
              <a:ext cx="126720" cy="14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055903B-6E6A-49A3-BA98-25F1CB963A2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157300" y="844140"/>
                <a:ext cx="1443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6722A58-B3DF-4BCB-BAFE-7471937ADA82}"/>
                  </a:ext>
                </a:extLst>
              </p14:cNvPr>
              <p14:cNvContentPartPr/>
              <p14:nvPr/>
            </p14:nvContentPartPr>
            <p14:xfrm>
              <a:off x="3394980" y="837660"/>
              <a:ext cx="219960" cy="98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6722A58-B3DF-4BCB-BAFE-7471937ADA8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85980" y="828660"/>
                <a:ext cx="2376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B7D2311-9C95-487F-89D7-42CD9F05426E}"/>
                  </a:ext>
                </a:extLst>
              </p14:cNvPr>
              <p14:cNvContentPartPr/>
              <p14:nvPr/>
            </p14:nvContentPartPr>
            <p14:xfrm>
              <a:off x="4330260" y="792300"/>
              <a:ext cx="228600" cy="186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B7D2311-9C95-487F-89D7-42CD9F05426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21620" y="783660"/>
                <a:ext cx="2462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C66CCF0-B5A9-4B82-9633-61AEB02E540D}"/>
                  </a:ext>
                </a:extLst>
              </p14:cNvPr>
              <p14:cNvContentPartPr/>
              <p14:nvPr/>
            </p14:nvContentPartPr>
            <p14:xfrm>
              <a:off x="5261940" y="785460"/>
              <a:ext cx="202680" cy="236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C66CCF0-B5A9-4B82-9633-61AEB02E540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52940" y="776820"/>
                <a:ext cx="22032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64F23533-042D-4A19-B9D4-5A28AED5DD07}"/>
              </a:ext>
            </a:extLst>
          </p:cNvPr>
          <p:cNvGrpSpPr/>
          <p:nvPr/>
        </p:nvGrpSpPr>
        <p:grpSpPr>
          <a:xfrm>
            <a:off x="6080940" y="805620"/>
            <a:ext cx="176760" cy="120240"/>
            <a:chOff x="6080940" y="805620"/>
            <a:chExt cx="17676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0D2DA1E-E4F9-498E-A699-A3F2F243DBDF}"/>
                    </a:ext>
                  </a:extLst>
                </p14:cNvPr>
                <p14:cNvContentPartPr/>
                <p14:nvPr/>
              </p14:nvContentPartPr>
              <p14:xfrm>
                <a:off x="6080940" y="821100"/>
                <a:ext cx="133560" cy="104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0D2DA1E-E4F9-498E-A699-A3F2F243DB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71940" y="812460"/>
                  <a:ext cx="151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AD8B0D5-1EED-45EC-8A64-3EEFA13AE3D3}"/>
                    </a:ext>
                  </a:extLst>
                </p14:cNvPr>
                <p14:cNvContentPartPr/>
                <p14:nvPr/>
              </p14:nvContentPartPr>
              <p14:xfrm>
                <a:off x="6110100" y="805620"/>
                <a:ext cx="147600" cy="11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AD8B0D5-1EED-45EC-8A64-3EEFA13AE3D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01100" y="796620"/>
                  <a:ext cx="1652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09D432-212E-4E34-84B9-13574B3DF426}"/>
              </a:ext>
            </a:extLst>
          </p:cNvPr>
          <p:cNvGrpSpPr/>
          <p:nvPr/>
        </p:nvGrpSpPr>
        <p:grpSpPr>
          <a:xfrm>
            <a:off x="6611940" y="2033940"/>
            <a:ext cx="1014840" cy="661320"/>
            <a:chOff x="6611940" y="2033940"/>
            <a:chExt cx="1014840" cy="6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4F6EDC-E58E-48CF-97D3-3F3E1910CCE6}"/>
                    </a:ext>
                  </a:extLst>
                </p14:cNvPr>
                <p14:cNvContentPartPr/>
                <p14:nvPr/>
              </p14:nvContentPartPr>
              <p14:xfrm>
                <a:off x="6649020" y="2263980"/>
                <a:ext cx="308520" cy="158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4F6EDC-E58E-48CF-97D3-3F3E1910CC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40020" y="2255340"/>
                  <a:ext cx="326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F277FCD-0F74-4E4D-AF6C-30AFBE2E0BC3}"/>
                    </a:ext>
                  </a:extLst>
                </p14:cNvPr>
                <p14:cNvContentPartPr/>
                <p14:nvPr/>
              </p14:nvContentPartPr>
              <p14:xfrm>
                <a:off x="7122420" y="2355780"/>
                <a:ext cx="102240" cy="3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F277FCD-0F74-4E4D-AF6C-30AFBE2E0BC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13780" y="2347140"/>
                  <a:ext cx="119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DEBFD9-006A-41B4-A530-4A98CDE0183D}"/>
                    </a:ext>
                  </a:extLst>
                </p14:cNvPr>
                <p14:cNvContentPartPr/>
                <p14:nvPr/>
              </p14:nvContentPartPr>
              <p14:xfrm>
                <a:off x="7132860" y="2406180"/>
                <a:ext cx="84240" cy="17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DEBFD9-006A-41B4-A530-4A98CDE018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24220" y="2397180"/>
                  <a:ext cx="101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6D1A25-03F7-433A-8BCD-E162DF362838}"/>
                    </a:ext>
                  </a:extLst>
                </p14:cNvPr>
                <p14:cNvContentPartPr/>
                <p14:nvPr/>
              </p14:nvContentPartPr>
              <p14:xfrm>
                <a:off x="7339860" y="2244540"/>
                <a:ext cx="37080" cy="188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6D1A25-03F7-433A-8BCD-E162DF3628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31220" y="2235900"/>
                  <a:ext cx="54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E257785-32DB-4C3B-9347-8481DBC38FEE}"/>
                    </a:ext>
                  </a:extLst>
                </p14:cNvPr>
                <p14:cNvContentPartPr/>
                <p14:nvPr/>
              </p14:nvContentPartPr>
              <p14:xfrm>
                <a:off x="6611940" y="2033940"/>
                <a:ext cx="1014840" cy="661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E257785-32DB-4C3B-9347-8481DBC38F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02940" y="2025300"/>
                  <a:ext cx="1032480" cy="67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CABE6E5-47FA-431C-B051-BC9FD1E940A5}"/>
                  </a:ext>
                </a:extLst>
              </p14:cNvPr>
              <p14:cNvContentPartPr/>
              <p14:nvPr/>
            </p14:nvContentPartPr>
            <p14:xfrm>
              <a:off x="1426500" y="1805700"/>
              <a:ext cx="349560" cy="191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CABE6E5-47FA-431C-B051-BC9FD1E940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17860" y="1797060"/>
                <a:ext cx="36720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87FE88E9-5149-4D27-B89B-5878F4DF9145}"/>
              </a:ext>
            </a:extLst>
          </p:cNvPr>
          <p:cNvGrpSpPr/>
          <p:nvPr/>
        </p:nvGrpSpPr>
        <p:grpSpPr>
          <a:xfrm>
            <a:off x="437940" y="2209260"/>
            <a:ext cx="962280" cy="252720"/>
            <a:chOff x="437940" y="2209260"/>
            <a:chExt cx="96228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EF1F76-0188-40E7-AEE2-16AA07A3C1B2}"/>
                    </a:ext>
                  </a:extLst>
                </p14:cNvPr>
                <p14:cNvContentPartPr/>
                <p14:nvPr/>
              </p14:nvContentPartPr>
              <p14:xfrm>
                <a:off x="437940" y="2240940"/>
                <a:ext cx="148320" cy="169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EF1F76-0188-40E7-AEE2-16AA07A3C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9300" y="2231940"/>
                  <a:ext cx="165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2A89BF0-4585-49E6-B3AB-1DBCAD3FE798}"/>
                    </a:ext>
                  </a:extLst>
                </p14:cNvPr>
                <p14:cNvContentPartPr/>
                <p14:nvPr/>
              </p14:nvContentPartPr>
              <p14:xfrm>
                <a:off x="688500" y="2290620"/>
                <a:ext cx="303480" cy="147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2A89BF0-4585-49E6-B3AB-1DBCAD3FE79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9500" y="2281980"/>
                  <a:ext cx="321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6AEE493-4333-4E7C-A080-10E77DD0C206}"/>
                    </a:ext>
                  </a:extLst>
                </p14:cNvPr>
                <p14:cNvContentPartPr/>
                <p14:nvPr/>
              </p14:nvContentPartPr>
              <p14:xfrm>
                <a:off x="967500" y="2209260"/>
                <a:ext cx="432720" cy="25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6AEE493-4333-4E7C-A080-10E77DD0C20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8500" y="2200620"/>
                  <a:ext cx="45036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C0272CF-653C-4724-8120-ABC8B25F5A83}"/>
              </a:ext>
            </a:extLst>
          </p:cNvPr>
          <p:cNvGrpSpPr/>
          <p:nvPr/>
        </p:nvGrpSpPr>
        <p:grpSpPr>
          <a:xfrm>
            <a:off x="665820" y="2650620"/>
            <a:ext cx="1590480" cy="421920"/>
            <a:chOff x="665820" y="2650620"/>
            <a:chExt cx="159048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53CCD6-A5A8-4EF4-9035-9ED9376EE3C3}"/>
                    </a:ext>
                  </a:extLst>
                </p14:cNvPr>
                <p14:cNvContentPartPr/>
                <p14:nvPr/>
              </p14:nvContentPartPr>
              <p14:xfrm>
                <a:off x="781740" y="2781300"/>
                <a:ext cx="4320" cy="179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53CCD6-A5A8-4EF4-9035-9ED9376EE3C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2740" y="2772300"/>
                  <a:ext cx="21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8E09C9-BF7A-4228-B69B-026C9A5C3EFA}"/>
                    </a:ext>
                  </a:extLst>
                </p14:cNvPr>
                <p14:cNvContentPartPr/>
                <p14:nvPr/>
              </p14:nvContentPartPr>
              <p14:xfrm>
                <a:off x="784620" y="2650620"/>
                <a:ext cx="164880" cy="219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8E09C9-BF7A-4228-B69B-026C9A5C3EF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5620" y="2641980"/>
                  <a:ext cx="182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5CB7B5-DCB8-4E12-B0E4-CBE2245E6A17}"/>
                    </a:ext>
                  </a:extLst>
                </p14:cNvPr>
                <p14:cNvContentPartPr/>
                <p14:nvPr/>
              </p14:nvContentPartPr>
              <p14:xfrm>
                <a:off x="977220" y="2818380"/>
                <a:ext cx="304920" cy="12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5CB7B5-DCB8-4E12-B0E4-CBE2245E6A1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8220" y="2809380"/>
                  <a:ext cx="322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6EE4901-0DA1-4E71-8A85-8DE47830FD90}"/>
                    </a:ext>
                  </a:extLst>
                </p14:cNvPr>
                <p14:cNvContentPartPr/>
                <p14:nvPr/>
              </p14:nvContentPartPr>
              <p14:xfrm>
                <a:off x="1406340" y="2677980"/>
                <a:ext cx="131400" cy="268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6EE4901-0DA1-4E71-8A85-8DE47830FD9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97340" y="2668980"/>
                  <a:ext cx="149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3A3F6C-747B-44F4-B346-B04D354256ED}"/>
                    </a:ext>
                  </a:extLst>
                </p14:cNvPr>
                <p14:cNvContentPartPr/>
                <p14:nvPr/>
              </p14:nvContentPartPr>
              <p14:xfrm>
                <a:off x="1607580" y="2721540"/>
                <a:ext cx="162000" cy="211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3A3F6C-747B-44F4-B346-B04D354256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98580" y="2712540"/>
                  <a:ext cx="179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3A0DBBA-55C6-4DB4-BAE8-969E8D0ED964}"/>
                    </a:ext>
                  </a:extLst>
                </p14:cNvPr>
                <p14:cNvContentPartPr/>
                <p14:nvPr/>
              </p14:nvContentPartPr>
              <p14:xfrm>
                <a:off x="1804860" y="2831340"/>
                <a:ext cx="199440" cy="102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3A0DBBA-55C6-4DB4-BAE8-969E8D0ED9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95860" y="2822700"/>
                  <a:ext cx="217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365A516-2285-4089-96C3-0014978E7A08}"/>
                    </a:ext>
                  </a:extLst>
                </p14:cNvPr>
                <p14:cNvContentPartPr/>
                <p14:nvPr/>
              </p14:nvContentPartPr>
              <p14:xfrm>
                <a:off x="665820" y="3021060"/>
                <a:ext cx="1590480" cy="51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365A516-2285-4089-96C3-0014978E7A0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7180" y="3012420"/>
                  <a:ext cx="160812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916855-7A76-43C5-A148-EEE708A5954E}"/>
              </a:ext>
            </a:extLst>
          </p:cNvPr>
          <p:cNvGrpSpPr/>
          <p:nvPr/>
        </p:nvGrpSpPr>
        <p:grpSpPr>
          <a:xfrm>
            <a:off x="4645980" y="2968140"/>
            <a:ext cx="1037160" cy="203040"/>
            <a:chOff x="4645980" y="2968140"/>
            <a:chExt cx="103716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A6FED6-9467-43F8-8390-4B3808A04ACE}"/>
                    </a:ext>
                  </a:extLst>
                </p14:cNvPr>
                <p14:cNvContentPartPr/>
                <p14:nvPr/>
              </p14:nvContentPartPr>
              <p14:xfrm>
                <a:off x="4645980" y="2974980"/>
                <a:ext cx="279720" cy="177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A6FED6-9467-43F8-8390-4B3808A04A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36980" y="2966340"/>
                  <a:ext cx="297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872C52B-1A3E-47E4-BCBC-6A42F4C07799}"/>
                    </a:ext>
                  </a:extLst>
                </p14:cNvPr>
                <p14:cNvContentPartPr/>
                <p14:nvPr/>
              </p14:nvContentPartPr>
              <p14:xfrm>
                <a:off x="4992300" y="2974980"/>
                <a:ext cx="165600" cy="157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872C52B-1A3E-47E4-BCBC-6A42F4C0779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83300" y="2965980"/>
                  <a:ext cx="183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40E1566-BF60-49FB-A4F0-240B763DF016}"/>
                    </a:ext>
                  </a:extLst>
                </p14:cNvPr>
                <p14:cNvContentPartPr/>
                <p14:nvPr/>
              </p14:nvContentPartPr>
              <p14:xfrm>
                <a:off x="5204340" y="3016020"/>
                <a:ext cx="152280" cy="119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40E1566-BF60-49FB-A4F0-240B763DF0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95340" y="3007020"/>
                  <a:ext cx="169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9203E2-E486-4562-A970-5565B581DA00}"/>
                    </a:ext>
                  </a:extLst>
                </p14:cNvPr>
                <p14:cNvContentPartPr/>
                <p14:nvPr/>
              </p14:nvContentPartPr>
              <p14:xfrm>
                <a:off x="5379300" y="2977860"/>
                <a:ext cx="118800" cy="165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9203E2-E486-4562-A970-5565B581DA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70300" y="2968860"/>
                  <a:ext cx="136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5FA6F8-F1FE-4B31-9588-10CD45A8BE4D}"/>
                    </a:ext>
                  </a:extLst>
                </p14:cNvPr>
                <p14:cNvContentPartPr/>
                <p14:nvPr/>
              </p14:nvContentPartPr>
              <p14:xfrm>
                <a:off x="5583420" y="2968140"/>
                <a:ext cx="99720" cy="203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5FA6F8-F1FE-4B31-9588-10CD45A8BE4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74420" y="2959500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9E151D5-7F48-42F2-8783-8CB11D829A3A}"/>
              </a:ext>
            </a:extLst>
          </p:cNvPr>
          <p:cNvGrpSpPr/>
          <p:nvPr/>
        </p:nvGrpSpPr>
        <p:grpSpPr>
          <a:xfrm>
            <a:off x="6139620" y="3009180"/>
            <a:ext cx="741600" cy="197640"/>
            <a:chOff x="6139620" y="3009180"/>
            <a:chExt cx="7416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90EA93-AF0B-4C99-8EC1-8A594AE8ADF8}"/>
                    </a:ext>
                  </a:extLst>
                </p14:cNvPr>
                <p14:cNvContentPartPr/>
                <p14:nvPr/>
              </p14:nvContentPartPr>
              <p14:xfrm>
                <a:off x="6139620" y="3039420"/>
                <a:ext cx="187200" cy="147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90EA93-AF0B-4C99-8EC1-8A594AE8ADF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30980" y="3030420"/>
                  <a:ext cx="204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71D3988-47AD-4636-8745-DD340718DDD4}"/>
                    </a:ext>
                  </a:extLst>
                </p14:cNvPr>
                <p14:cNvContentPartPr/>
                <p14:nvPr/>
              </p14:nvContentPartPr>
              <p14:xfrm>
                <a:off x="6384780" y="3023580"/>
                <a:ext cx="300960" cy="183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71D3988-47AD-4636-8745-DD340718DDD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76140" y="3014940"/>
                  <a:ext cx="318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2A29DC-1C94-4D14-B129-1B901F6AEDB6}"/>
                    </a:ext>
                  </a:extLst>
                </p14:cNvPr>
                <p14:cNvContentPartPr/>
                <p14:nvPr/>
              </p14:nvContentPartPr>
              <p14:xfrm>
                <a:off x="6778980" y="3009180"/>
                <a:ext cx="102240" cy="156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2A29DC-1C94-4D14-B129-1B901F6AEDB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69980" y="3000180"/>
                  <a:ext cx="1198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2AD0302-8A36-4B7F-8E2F-BE4723246E83}"/>
              </a:ext>
            </a:extLst>
          </p:cNvPr>
          <p:cNvGrpSpPr/>
          <p:nvPr/>
        </p:nvGrpSpPr>
        <p:grpSpPr>
          <a:xfrm>
            <a:off x="6079140" y="3568620"/>
            <a:ext cx="1562400" cy="461160"/>
            <a:chOff x="6079140" y="3568620"/>
            <a:chExt cx="156240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79DC749-260D-438C-A2A7-78FADEE89E80}"/>
                    </a:ext>
                  </a:extLst>
                </p14:cNvPr>
                <p14:cNvContentPartPr/>
                <p14:nvPr/>
              </p14:nvContentPartPr>
              <p14:xfrm>
                <a:off x="6195060" y="3624060"/>
                <a:ext cx="150840" cy="190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79DC749-260D-438C-A2A7-78FADEE89E8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86420" y="3615060"/>
                  <a:ext cx="168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E7006CB-B92D-48EF-A180-190B34FCA3AA}"/>
                    </a:ext>
                  </a:extLst>
                </p14:cNvPr>
                <p14:cNvContentPartPr/>
                <p14:nvPr/>
              </p14:nvContentPartPr>
              <p14:xfrm>
                <a:off x="6407820" y="3687780"/>
                <a:ext cx="290520" cy="143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E7006CB-B92D-48EF-A180-190B34FCA3A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98820" y="3679140"/>
                  <a:ext cx="308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7555020-59C6-4CC3-8D6F-BE15F55F2859}"/>
                    </a:ext>
                  </a:extLst>
                </p14:cNvPr>
                <p14:cNvContentPartPr/>
                <p14:nvPr/>
              </p14:nvContentPartPr>
              <p14:xfrm>
                <a:off x="6766740" y="3691380"/>
                <a:ext cx="360720" cy="164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7555020-59C6-4CC3-8D6F-BE15F55F28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57740" y="3682740"/>
                  <a:ext cx="378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3D87C87-1736-451F-B054-70AEA0B725E7}"/>
                    </a:ext>
                  </a:extLst>
                </p14:cNvPr>
                <p14:cNvContentPartPr/>
                <p14:nvPr/>
              </p14:nvContentPartPr>
              <p14:xfrm>
                <a:off x="7204140" y="3686340"/>
                <a:ext cx="186120" cy="139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3D87C87-1736-451F-B054-70AEA0B725E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95500" y="3677700"/>
                  <a:ext cx="203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6C80C10-C9A0-44E9-BC01-C940EE50ADCC}"/>
                    </a:ext>
                  </a:extLst>
                </p14:cNvPr>
                <p14:cNvContentPartPr/>
                <p14:nvPr/>
              </p14:nvContentPartPr>
              <p14:xfrm>
                <a:off x="7356420" y="3568620"/>
                <a:ext cx="11880" cy="31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6C80C10-C9A0-44E9-BC01-C940EE50ADC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47420" y="3559620"/>
                  <a:ext cx="29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4D34A4-B443-48CA-BCC7-881213388D12}"/>
                    </a:ext>
                  </a:extLst>
                </p14:cNvPr>
                <p14:cNvContentPartPr/>
                <p14:nvPr/>
              </p14:nvContentPartPr>
              <p14:xfrm>
                <a:off x="7459380" y="3627300"/>
                <a:ext cx="182160" cy="140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4D34A4-B443-48CA-BCC7-881213388D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50380" y="3618660"/>
                  <a:ext cx="199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2F8A44B-9810-4AF6-923A-29E0AD8D63BE}"/>
                    </a:ext>
                  </a:extLst>
                </p14:cNvPr>
                <p14:cNvContentPartPr/>
                <p14:nvPr/>
              </p14:nvContentPartPr>
              <p14:xfrm>
                <a:off x="6079140" y="3916020"/>
                <a:ext cx="1554840" cy="113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2F8A44B-9810-4AF6-923A-29E0AD8D63B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70140" y="3907020"/>
                  <a:ext cx="15724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3CEFB43-596E-4EBB-9156-8CCEAD637609}"/>
              </a:ext>
            </a:extLst>
          </p:cNvPr>
          <p:cNvGrpSpPr/>
          <p:nvPr/>
        </p:nvGrpSpPr>
        <p:grpSpPr>
          <a:xfrm>
            <a:off x="2948940" y="4278180"/>
            <a:ext cx="1046880" cy="272160"/>
            <a:chOff x="2948940" y="4278180"/>
            <a:chExt cx="10468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A01E9A-5DB3-4B76-9C58-A809E2528E98}"/>
                    </a:ext>
                  </a:extLst>
                </p14:cNvPr>
                <p14:cNvContentPartPr/>
                <p14:nvPr/>
              </p14:nvContentPartPr>
              <p14:xfrm>
                <a:off x="2948940" y="4364580"/>
                <a:ext cx="146520" cy="153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A01E9A-5DB3-4B76-9C58-A809E2528E9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40300" y="4355940"/>
                  <a:ext cx="164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C788639-8412-4ABE-A7A3-3D3542F0B8C4}"/>
                    </a:ext>
                  </a:extLst>
                </p14:cNvPr>
                <p14:cNvContentPartPr/>
                <p14:nvPr/>
              </p14:nvContentPartPr>
              <p14:xfrm>
                <a:off x="3168900" y="4397340"/>
                <a:ext cx="140400" cy="138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C788639-8412-4ABE-A7A3-3D3542F0B8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60260" y="4388700"/>
                  <a:ext cx="158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B8FEFB7-AB56-4E83-8D0A-44F74CB92BBC}"/>
                    </a:ext>
                  </a:extLst>
                </p14:cNvPr>
                <p14:cNvContentPartPr/>
                <p14:nvPr/>
              </p14:nvContentPartPr>
              <p14:xfrm>
                <a:off x="3365820" y="4318500"/>
                <a:ext cx="205560" cy="231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B8FEFB7-AB56-4E83-8D0A-44F74CB92BB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57180" y="4309860"/>
                  <a:ext cx="223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284D9B-EC5D-4D24-A82C-F60FB5F933E8}"/>
                    </a:ext>
                  </a:extLst>
                </p14:cNvPr>
                <p14:cNvContentPartPr/>
                <p14:nvPr/>
              </p14:nvContentPartPr>
              <p14:xfrm>
                <a:off x="3606660" y="4278180"/>
                <a:ext cx="389160" cy="258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284D9B-EC5D-4D24-A82C-F60FB5F933E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97660" y="4269540"/>
                  <a:ext cx="4068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B60BA71-721E-44D9-BCEC-4EA26BD003A7}"/>
              </a:ext>
            </a:extLst>
          </p:cNvPr>
          <p:cNvGrpSpPr/>
          <p:nvPr/>
        </p:nvGrpSpPr>
        <p:grpSpPr>
          <a:xfrm>
            <a:off x="451620" y="4216620"/>
            <a:ext cx="2038680" cy="539640"/>
            <a:chOff x="451620" y="4216620"/>
            <a:chExt cx="203868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1A58667-84AD-4E89-9FA5-4321BBF14C02}"/>
                    </a:ext>
                  </a:extLst>
                </p14:cNvPr>
                <p14:cNvContentPartPr/>
                <p14:nvPr/>
              </p14:nvContentPartPr>
              <p14:xfrm>
                <a:off x="1009620" y="4222380"/>
                <a:ext cx="81360" cy="276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1A58667-84AD-4E89-9FA5-4321BBF14C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0980" y="4213740"/>
                  <a:ext cx="99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025EAB-88BD-4136-9A64-E26F919FCCBD}"/>
                    </a:ext>
                  </a:extLst>
                </p14:cNvPr>
                <p14:cNvContentPartPr/>
                <p14:nvPr/>
              </p14:nvContentPartPr>
              <p14:xfrm>
                <a:off x="1125180" y="4216620"/>
                <a:ext cx="91800" cy="307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025EAB-88BD-4136-9A64-E26F919FCCB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16540" y="4207620"/>
                  <a:ext cx="109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59BFF8B-2E42-4931-A1AD-45B4F8C9BE55}"/>
                    </a:ext>
                  </a:extLst>
                </p14:cNvPr>
                <p14:cNvContentPartPr/>
                <p14:nvPr/>
              </p14:nvContentPartPr>
              <p14:xfrm>
                <a:off x="987660" y="4260540"/>
                <a:ext cx="400680" cy="235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59BFF8B-2E42-4931-A1AD-45B4F8C9BE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9020" y="4251900"/>
                  <a:ext cx="418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594A9D-E7C9-4766-B6E1-602CEC5C1B49}"/>
                    </a:ext>
                  </a:extLst>
                </p14:cNvPr>
                <p14:cNvContentPartPr/>
                <p14:nvPr/>
              </p14:nvContentPartPr>
              <p14:xfrm>
                <a:off x="1428660" y="4336860"/>
                <a:ext cx="230400" cy="152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594A9D-E7C9-4766-B6E1-602CEC5C1B4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419660" y="4328220"/>
                  <a:ext cx="248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92A7B28-38D0-441D-8B58-D198256825DE}"/>
                    </a:ext>
                  </a:extLst>
                </p14:cNvPr>
                <p14:cNvContentPartPr/>
                <p14:nvPr/>
              </p14:nvContentPartPr>
              <p14:xfrm>
                <a:off x="1711980" y="4287540"/>
                <a:ext cx="565560" cy="222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92A7B28-38D0-441D-8B58-D198256825D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03340" y="4278540"/>
                  <a:ext cx="583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956F673-132F-43FB-B3E7-A38E0DF1A2CB}"/>
                    </a:ext>
                  </a:extLst>
                </p14:cNvPr>
                <p14:cNvContentPartPr/>
                <p14:nvPr/>
              </p14:nvContentPartPr>
              <p14:xfrm>
                <a:off x="2322900" y="4386900"/>
                <a:ext cx="167400" cy="369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956F673-132F-43FB-B3E7-A38E0DF1A2C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314260" y="4377900"/>
                  <a:ext cx="1850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4840166-7D4B-4DB2-AD3C-6F5CA8463C24}"/>
                    </a:ext>
                  </a:extLst>
                </p14:cNvPr>
                <p14:cNvContentPartPr/>
                <p14:nvPr/>
              </p14:nvContentPartPr>
              <p14:xfrm>
                <a:off x="451620" y="4223460"/>
                <a:ext cx="318240" cy="265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4840166-7D4B-4DB2-AD3C-6F5CA8463C2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2620" y="4214460"/>
                  <a:ext cx="33588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D0D425C-4865-431A-B85D-3A22024FB04D}"/>
              </a:ext>
            </a:extLst>
          </p:cNvPr>
          <p:cNvGrpSpPr/>
          <p:nvPr/>
        </p:nvGrpSpPr>
        <p:grpSpPr>
          <a:xfrm>
            <a:off x="3482460" y="3127620"/>
            <a:ext cx="1112760" cy="982800"/>
            <a:chOff x="3482460" y="3127620"/>
            <a:chExt cx="111276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E1D7AD6-415C-4C19-8D12-ECD07C875AA6}"/>
                    </a:ext>
                  </a:extLst>
                </p14:cNvPr>
                <p14:cNvContentPartPr/>
                <p14:nvPr/>
              </p14:nvContentPartPr>
              <p14:xfrm>
                <a:off x="3809700" y="3624780"/>
                <a:ext cx="91800" cy="132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E1D7AD6-415C-4C19-8D12-ECD07C875AA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00700" y="3616140"/>
                  <a:ext cx="109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0283EDA-76F4-4079-873B-FC211873848B}"/>
                    </a:ext>
                  </a:extLst>
                </p14:cNvPr>
                <p14:cNvContentPartPr/>
                <p14:nvPr/>
              </p14:nvContentPartPr>
              <p14:xfrm>
                <a:off x="3482460" y="3127620"/>
                <a:ext cx="1112760" cy="982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0283EDA-76F4-4079-873B-FC211873848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73460" y="3118980"/>
                  <a:ext cx="1130400" cy="10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0E9BACF-DD98-4141-BA81-523B765643D8}"/>
                  </a:ext>
                </a:extLst>
              </p14:cNvPr>
              <p14:cNvContentPartPr/>
              <p14:nvPr/>
            </p14:nvContentPartPr>
            <p14:xfrm>
              <a:off x="5905620" y="1518060"/>
              <a:ext cx="721800" cy="29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0E9BACF-DD98-4141-BA81-523B765643D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896620" y="1509420"/>
                <a:ext cx="73944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BA1F305-B3F0-47FB-B23B-810EAA8942D1}"/>
              </a:ext>
            </a:extLst>
          </p:cNvPr>
          <p:cNvGrpSpPr/>
          <p:nvPr/>
        </p:nvGrpSpPr>
        <p:grpSpPr>
          <a:xfrm>
            <a:off x="6998220" y="759900"/>
            <a:ext cx="790560" cy="347400"/>
            <a:chOff x="6998220" y="759900"/>
            <a:chExt cx="79056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EEDFE59-E305-4E78-84CA-7E6857DFF7BC}"/>
                    </a:ext>
                  </a:extLst>
                </p14:cNvPr>
                <p14:cNvContentPartPr/>
                <p14:nvPr/>
              </p14:nvContentPartPr>
              <p14:xfrm>
                <a:off x="6998220" y="775020"/>
                <a:ext cx="34920" cy="196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EEDFE59-E305-4E78-84CA-7E6857DFF7B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89580" y="766380"/>
                  <a:ext cx="52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113AC1C-5357-4741-96C5-889B601F44CF}"/>
                    </a:ext>
                  </a:extLst>
                </p14:cNvPr>
                <p14:cNvContentPartPr/>
                <p14:nvPr/>
              </p14:nvContentPartPr>
              <p14:xfrm>
                <a:off x="7000380" y="759900"/>
                <a:ext cx="219600" cy="207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113AC1C-5357-4741-96C5-889B601F44C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91740" y="751260"/>
                  <a:ext cx="237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6183AD1-B994-4761-B3E6-10FB990AC0F4}"/>
                    </a:ext>
                  </a:extLst>
                </p14:cNvPr>
                <p14:cNvContentPartPr/>
                <p14:nvPr/>
              </p14:nvContentPartPr>
              <p14:xfrm>
                <a:off x="7293780" y="787260"/>
                <a:ext cx="25560" cy="163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6183AD1-B994-4761-B3E6-10FB990AC0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84780" y="778260"/>
                  <a:ext cx="43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47F36BD-431B-4048-A5C5-AFC804F5B544}"/>
                    </a:ext>
                  </a:extLst>
                </p14:cNvPr>
                <p14:cNvContentPartPr/>
                <p14:nvPr/>
              </p14:nvContentPartPr>
              <p14:xfrm>
                <a:off x="7275420" y="822900"/>
                <a:ext cx="230400" cy="145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47F36BD-431B-4048-A5C5-AFC804F5B54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66780" y="813900"/>
                  <a:ext cx="248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7B93F6E-ABAD-441D-A44E-7C7C606573D4}"/>
                    </a:ext>
                  </a:extLst>
                </p14:cNvPr>
                <p14:cNvContentPartPr/>
                <p14:nvPr/>
              </p14:nvContentPartPr>
              <p14:xfrm>
                <a:off x="7562340" y="786180"/>
                <a:ext cx="159120" cy="172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7B93F6E-ABAD-441D-A44E-7C7C606573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53340" y="777540"/>
                  <a:ext cx="176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3BDC79D-7FE7-410E-9A81-8387AA24C44F}"/>
                    </a:ext>
                  </a:extLst>
                </p14:cNvPr>
                <p14:cNvContentPartPr/>
                <p14:nvPr/>
              </p14:nvContentPartPr>
              <p14:xfrm>
                <a:off x="7043580" y="1012980"/>
                <a:ext cx="745200" cy="94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3BDC79D-7FE7-410E-9A81-8387AA24C4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34580" y="1004340"/>
                  <a:ext cx="7628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0752C5E-E8A8-4BEC-956E-C68C2DC1C8BC}"/>
              </a:ext>
            </a:extLst>
          </p:cNvPr>
          <p:cNvGrpSpPr/>
          <p:nvPr/>
        </p:nvGrpSpPr>
        <p:grpSpPr>
          <a:xfrm>
            <a:off x="6833700" y="1472340"/>
            <a:ext cx="1350720" cy="512280"/>
            <a:chOff x="6833700" y="1472340"/>
            <a:chExt cx="135072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1432915-E68D-4ADC-9598-F52E064AB3F0}"/>
                    </a:ext>
                  </a:extLst>
                </p14:cNvPr>
                <p14:cNvContentPartPr/>
                <p14:nvPr/>
              </p14:nvContentPartPr>
              <p14:xfrm>
                <a:off x="6833700" y="1590060"/>
                <a:ext cx="148680" cy="215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1432915-E68D-4ADC-9598-F52E064AB3F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24700" y="1581060"/>
                  <a:ext cx="1663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7407D48-9FB2-4D78-AD88-837223AD56EE}"/>
                    </a:ext>
                  </a:extLst>
                </p14:cNvPr>
                <p14:cNvContentPartPr/>
                <p14:nvPr/>
              </p14:nvContentPartPr>
              <p14:xfrm>
                <a:off x="7100820" y="1542540"/>
                <a:ext cx="160560" cy="308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7407D48-9FB2-4D78-AD88-837223AD56E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91820" y="1533900"/>
                  <a:ext cx="1782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0D08CA1-232C-4C94-9A66-AE0BAAACF505}"/>
                    </a:ext>
                  </a:extLst>
                </p14:cNvPr>
                <p14:cNvContentPartPr/>
                <p14:nvPr/>
              </p14:nvContentPartPr>
              <p14:xfrm>
                <a:off x="7326540" y="1612020"/>
                <a:ext cx="173520" cy="193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0D08CA1-232C-4C94-9A66-AE0BAAACF5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17540" y="1603020"/>
                  <a:ext cx="191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6BEF169-BAF0-4FF9-A744-A6B8490A93B0}"/>
                    </a:ext>
                  </a:extLst>
                </p14:cNvPr>
                <p14:cNvContentPartPr/>
                <p14:nvPr/>
              </p14:nvContentPartPr>
              <p14:xfrm>
                <a:off x="7644420" y="1685460"/>
                <a:ext cx="141480" cy="13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6BEF169-BAF0-4FF9-A744-A6B8490A93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35780" y="1676820"/>
                  <a:ext cx="159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7F58221-9716-4E2D-8D80-831DF2B9DB7A}"/>
                    </a:ext>
                  </a:extLst>
                </p14:cNvPr>
                <p14:cNvContentPartPr/>
                <p14:nvPr/>
              </p14:nvContentPartPr>
              <p14:xfrm>
                <a:off x="7868340" y="1578900"/>
                <a:ext cx="18720" cy="189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7F58221-9716-4E2D-8D80-831DF2B9DB7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59340" y="1570260"/>
                  <a:ext cx="36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FB1B95D-D6D0-4AB3-85A1-28AF4BA406AF}"/>
                    </a:ext>
                  </a:extLst>
                </p14:cNvPr>
                <p14:cNvContentPartPr/>
                <p14:nvPr/>
              </p14:nvContentPartPr>
              <p14:xfrm>
                <a:off x="7969500" y="1472340"/>
                <a:ext cx="176400" cy="410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FB1B95D-D6D0-4AB3-85A1-28AF4BA406A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60500" y="1463700"/>
                  <a:ext cx="1940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6D90B78-CB77-41F2-9600-C5EE7B227BEB}"/>
                    </a:ext>
                  </a:extLst>
                </p14:cNvPr>
                <p14:cNvContentPartPr/>
                <p14:nvPr/>
              </p14:nvContentPartPr>
              <p14:xfrm>
                <a:off x="7225380" y="1885620"/>
                <a:ext cx="959040" cy="99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6D90B78-CB77-41F2-9600-C5EE7B227B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16740" y="1876620"/>
                  <a:ext cx="97668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87BD654-6952-4CFD-BBA6-DE47FD5463D2}"/>
              </a:ext>
            </a:extLst>
          </p:cNvPr>
          <p:cNvGrpSpPr/>
          <p:nvPr/>
        </p:nvGrpSpPr>
        <p:grpSpPr>
          <a:xfrm>
            <a:off x="1875060" y="1018380"/>
            <a:ext cx="596160" cy="412560"/>
            <a:chOff x="1875060" y="1018380"/>
            <a:chExt cx="59616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6FD0DDA-A75D-4AD6-8BD5-75CAB1DAFCD1}"/>
                    </a:ext>
                  </a:extLst>
                </p14:cNvPr>
                <p14:cNvContentPartPr/>
                <p14:nvPr/>
              </p14:nvContentPartPr>
              <p14:xfrm>
                <a:off x="1875060" y="1079940"/>
                <a:ext cx="596160" cy="289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6FD0DDA-A75D-4AD6-8BD5-75CAB1DAFCD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66420" y="1071300"/>
                  <a:ext cx="6138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EDCD4EB-B3DF-4362-939E-21A5A82C0782}"/>
                    </a:ext>
                  </a:extLst>
                </p14:cNvPr>
                <p14:cNvContentPartPr/>
                <p14:nvPr/>
              </p14:nvContentPartPr>
              <p14:xfrm>
                <a:off x="2061900" y="1018380"/>
                <a:ext cx="388800" cy="412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EDCD4EB-B3DF-4362-939E-21A5A82C078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53260" y="1009740"/>
                  <a:ext cx="406440" cy="43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692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 the following three input 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 ) 1, 2, 3, 4, 5, ……………………, n-1, n (Ascending Order)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ii ) n , n-1, n-2, .………………….., 2, 1 (Descending Order)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iii ) n , n , n , n, ……………………, n , n (Similar values)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FC75E3-11DB-437A-A896-EC8FF20EFE61}"/>
              </a:ext>
            </a:extLst>
          </p:cNvPr>
          <p:cNvGrpSpPr/>
          <p:nvPr/>
        </p:nvGrpSpPr>
        <p:grpSpPr>
          <a:xfrm>
            <a:off x="2547540" y="228540"/>
            <a:ext cx="1072800" cy="266040"/>
            <a:chOff x="2547540" y="228540"/>
            <a:chExt cx="107280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F5B0EA-4FD1-42FA-B792-A3D93B64821C}"/>
                    </a:ext>
                  </a:extLst>
                </p14:cNvPr>
                <p14:cNvContentPartPr/>
                <p14:nvPr/>
              </p14:nvContentPartPr>
              <p14:xfrm>
                <a:off x="2547540" y="234300"/>
                <a:ext cx="150120" cy="1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F5B0EA-4FD1-42FA-B792-A3D93B6482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8900" y="225660"/>
                  <a:ext cx="167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23DF8AA-0A03-491E-8ACE-5938D744498F}"/>
                    </a:ext>
                  </a:extLst>
                </p14:cNvPr>
                <p14:cNvContentPartPr/>
                <p14:nvPr/>
              </p14:nvContentPartPr>
              <p14:xfrm>
                <a:off x="2761380" y="233940"/>
                <a:ext cx="69840" cy="187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23DF8AA-0A03-491E-8ACE-5938D74449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52380" y="224940"/>
                  <a:ext cx="87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5CD156-2ADF-47F4-B406-3319EFC91935}"/>
                    </a:ext>
                  </a:extLst>
                </p14:cNvPr>
                <p14:cNvContentPartPr/>
                <p14:nvPr/>
              </p14:nvContentPartPr>
              <p14:xfrm>
                <a:off x="2745180" y="335820"/>
                <a:ext cx="128520" cy="1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5CD156-2ADF-47F4-B406-3319EFC919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36180" y="327180"/>
                  <a:ext cx="146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60E715-484A-4D4B-925F-4CED31783D13}"/>
                    </a:ext>
                  </a:extLst>
                </p14:cNvPr>
                <p14:cNvContentPartPr/>
                <p14:nvPr/>
              </p14:nvContentPartPr>
              <p14:xfrm>
                <a:off x="2937060" y="251940"/>
                <a:ext cx="357840" cy="24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60E715-484A-4D4B-925F-4CED31783D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28420" y="243300"/>
                  <a:ext cx="375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9525CE-0B9A-403B-8669-C64D1B350AEB}"/>
                    </a:ext>
                  </a:extLst>
                </p14:cNvPr>
                <p14:cNvContentPartPr/>
                <p14:nvPr/>
              </p14:nvContentPartPr>
              <p14:xfrm>
                <a:off x="3397860" y="228540"/>
                <a:ext cx="222480" cy="245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9525CE-0B9A-403B-8669-C64D1B350A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89220" y="219900"/>
                  <a:ext cx="24012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0EE5B2-BE55-41A0-B125-DB90980CB36A}"/>
                  </a:ext>
                </a:extLst>
              </p14:cNvPr>
              <p14:cNvContentPartPr/>
              <p14:nvPr/>
            </p14:nvContentPartPr>
            <p14:xfrm>
              <a:off x="3946140" y="111900"/>
              <a:ext cx="156240" cy="269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0EE5B2-BE55-41A0-B125-DB90980CB3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37500" y="103260"/>
                <a:ext cx="17388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22372A3-931D-4CF5-A8E3-93276AD6BEE0}"/>
              </a:ext>
            </a:extLst>
          </p:cNvPr>
          <p:cNvGrpSpPr/>
          <p:nvPr/>
        </p:nvGrpSpPr>
        <p:grpSpPr>
          <a:xfrm>
            <a:off x="4309020" y="139620"/>
            <a:ext cx="1488240" cy="234000"/>
            <a:chOff x="4309020" y="139620"/>
            <a:chExt cx="14882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A45CAE-96D5-4740-ADB4-F4E266B00F98}"/>
                    </a:ext>
                  </a:extLst>
                </p14:cNvPr>
                <p14:cNvContentPartPr/>
                <p14:nvPr/>
              </p14:nvContentPartPr>
              <p14:xfrm>
                <a:off x="4309020" y="203340"/>
                <a:ext cx="216000" cy="145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A45CAE-96D5-4740-ADB4-F4E266B00F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00020" y="194700"/>
                  <a:ext cx="233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BB172F-AEAA-4AA1-84C6-A6D45310A402}"/>
                    </a:ext>
                  </a:extLst>
                </p14:cNvPr>
                <p14:cNvContentPartPr/>
                <p14:nvPr/>
              </p14:nvContentPartPr>
              <p14:xfrm>
                <a:off x="4587300" y="192180"/>
                <a:ext cx="167040" cy="18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BB172F-AEAA-4AA1-84C6-A6D45310A4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78660" y="183540"/>
                  <a:ext cx="184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4F9B07-8304-40BD-B484-EA3B2168F832}"/>
                    </a:ext>
                  </a:extLst>
                </p14:cNvPr>
                <p14:cNvContentPartPr/>
                <p14:nvPr/>
              </p14:nvContentPartPr>
              <p14:xfrm>
                <a:off x="4833900" y="211260"/>
                <a:ext cx="93600" cy="129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4F9B07-8304-40BD-B484-EA3B2168F8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25260" y="202620"/>
                  <a:ext cx="111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F5CD9E-9455-4A6C-BCFB-784668E3A277}"/>
                    </a:ext>
                  </a:extLst>
                </p14:cNvPr>
                <p14:cNvContentPartPr/>
                <p14:nvPr/>
              </p14:nvContentPartPr>
              <p14:xfrm>
                <a:off x="5035860" y="153300"/>
                <a:ext cx="99720" cy="196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F5CD9E-9455-4A6C-BCFB-784668E3A2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26860" y="144300"/>
                  <a:ext cx="117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9A5D2B-98E9-42C3-8AD3-83EE02FE6AEB}"/>
                    </a:ext>
                  </a:extLst>
                </p14:cNvPr>
                <p14:cNvContentPartPr/>
                <p14:nvPr/>
              </p14:nvContentPartPr>
              <p14:xfrm>
                <a:off x="5003100" y="259860"/>
                <a:ext cx="126360" cy="2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9A5D2B-98E9-42C3-8AD3-83EE02FE6A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94100" y="250860"/>
                  <a:ext cx="144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62E037-E595-4BE7-9125-DFDB24EBB66E}"/>
                    </a:ext>
                  </a:extLst>
                </p14:cNvPr>
                <p14:cNvContentPartPr/>
                <p14:nvPr/>
              </p14:nvContentPartPr>
              <p14:xfrm>
                <a:off x="5224860" y="139620"/>
                <a:ext cx="307800" cy="211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62E037-E595-4BE7-9125-DFDB24EBB66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16220" y="130620"/>
                  <a:ext cx="325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42C0FE-0CAB-452A-A705-E9BEFF16F21C}"/>
                    </a:ext>
                  </a:extLst>
                </p14:cNvPr>
                <p14:cNvContentPartPr/>
                <p14:nvPr/>
              </p14:nvContentPartPr>
              <p14:xfrm>
                <a:off x="5628420" y="155820"/>
                <a:ext cx="168840" cy="19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42C0FE-0CAB-452A-A705-E9BEFF16F21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19780" y="146820"/>
                  <a:ext cx="1864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48A7CA-42FB-4639-ADEE-317615581188}"/>
              </a:ext>
            </a:extLst>
          </p:cNvPr>
          <p:cNvGrpSpPr/>
          <p:nvPr/>
        </p:nvGrpSpPr>
        <p:grpSpPr>
          <a:xfrm>
            <a:off x="3565620" y="714540"/>
            <a:ext cx="1117080" cy="600120"/>
            <a:chOff x="3565620" y="714540"/>
            <a:chExt cx="111708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313F9A-94E4-47DE-9CC5-91BF1BD4BEF5}"/>
                    </a:ext>
                  </a:extLst>
                </p14:cNvPr>
                <p14:cNvContentPartPr/>
                <p14:nvPr/>
              </p14:nvContentPartPr>
              <p14:xfrm>
                <a:off x="3565620" y="739740"/>
                <a:ext cx="150840" cy="19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313F9A-94E4-47DE-9CC5-91BF1BD4BEF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56980" y="731100"/>
                  <a:ext cx="168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3D4B5C-9A67-4481-AD50-11E322AFDAA7}"/>
                    </a:ext>
                  </a:extLst>
                </p14:cNvPr>
                <p14:cNvContentPartPr/>
                <p14:nvPr/>
              </p14:nvContentPartPr>
              <p14:xfrm>
                <a:off x="3787380" y="788700"/>
                <a:ext cx="93240" cy="93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3D4B5C-9A67-4481-AD50-11E322AFDAA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8740" y="780060"/>
                  <a:ext cx="110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5A9D90-94AC-4B96-9288-28C92DE8CF6A}"/>
                    </a:ext>
                  </a:extLst>
                </p14:cNvPr>
                <p14:cNvContentPartPr/>
                <p14:nvPr/>
              </p14:nvContentPartPr>
              <p14:xfrm>
                <a:off x="3928860" y="751620"/>
                <a:ext cx="18900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5A9D90-94AC-4B96-9288-28C92DE8CF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20220" y="742980"/>
                  <a:ext cx="206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5DEBDD1-AB04-471B-BA95-A69BF8DAD311}"/>
                    </a:ext>
                  </a:extLst>
                </p14:cNvPr>
                <p14:cNvContentPartPr/>
                <p14:nvPr/>
              </p14:nvContentPartPr>
              <p14:xfrm>
                <a:off x="4150980" y="714540"/>
                <a:ext cx="119160" cy="19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5DEBDD1-AB04-471B-BA95-A69BF8DAD3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41980" y="705540"/>
                  <a:ext cx="136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15EC53-9F45-4A25-BE93-D62CD0DD9DFC}"/>
                    </a:ext>
                  </a:extLst>
                </p14:cNvPr>
                <p14:cNvContentPartPr/>
                <p14:nvPr/>
              </p14:nvContentPartPr>
              <p14:xfrm>
                <a:off x="4161060" y="753420"/>
                <a:ext cx="158040" cy="17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15EC53-9F45-4A25-BE93-D62CD0DD9DF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52060" y="744780"/>
                  <a:ext cx="175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72CAFB-8DF7-4376-8DF4-F6567BB39329}"/>
                    </a:ext>
                  </a:extLst>
                </p14:cNvPr>
                <p14:cNvContentPartPr/>
                <p14:nvPr/>
              </p14:nvContentPartPr>
              <p14:xfrm>
                <a:off x="4461300" y="760980"/>
                <a:ext cx="221400" cy="55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72CAFB-8DF7-4376-8DF4-F6567BB393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52300" y="752340"/>
                  <a:ext cx="239040" cy="57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2E9F08-A6AF-46E7-9F9B-CBCFA6740CD7}"/>
              </a:ext>
            </a:extLst>
          </p:cNvPr>
          <p:cNvGrpSpPr/>
          <p:nvPr/>
        </p:nvGrpSpPr>
        <p:grpSpPr>
          <a:xfrm>
            <a:off x="5005620" y="673860"/>
            <a:ext cx="1860120" cy="496080"/>
            <a:chOff x="5005620" y="673860"/>
            <a:chExt cx="186012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5AE269-46F6-4CD2-BE6F-EA2F1ADC0FA5}"/>
                    </a:ext>
                  </a:extLst>
                </p14:cNvPr>
                <p14:cNvContentPartPr/>
                <p14:nvPr/>
              </p14:nvContentPartPr>
              <p14:xfrm>
                <a:off x="5122620" y="688620"/>
                <a:ext cx="729720" cy="481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5AE269-46F6-4CD2-BE6F-EA2F1ADC0F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13620" y="679980"/>
                  <a:ext cx="7473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6F251A-7064-47F7-8463-B97508B8D0FF}"/>
                    </a:ext>
                  </a:extLst>
                </p14:cNvPr>
                <p14:cNvContentPartPr/>
                <p14:nvPr/>
              </p14:nvContentPartPr>
              <p14:xfrm>
                <a:off x="5957820" y="754500"/>
                <a:ext cx="169920" cy="13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6F251A-7064-47F7-8463-B97508B8D0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49180" y="745500"/>
                  <a:ext cx="187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4358E3-45BE-4DA1-B4D8-5129FCC9C2AC}"/>
                    </a:ext>
                  </a:extLst>
                </p14:cNvPr>
                <p14:cNvContentPartPr/>
                <p14:nvPr/>
              </p14:nvContentPartPr>
              <p14:xfrm>
                <a:off x="6086700" y="673860"/>
                <a:ext cx="15840" cy="1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4358E3-45BE-4DA1-B4D8-5129FCC9C2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78060" y="664860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5C12C0-D086-420D-9EF8-96286990A324}"/>
                    </a:ext>
                  </a:extLst>
                </p14:cNvPr>
                <p14:cNvContentPartPr/>
                <p14:nvPr/>
              </p14:nvContentPartPr>
              <p14:xfrm>
                <a:off x="6196860" y="681420"/>
                <a:ext cx="88560" cy="204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5C12C0-D086-420D-9EF8-96286990A3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88220" y="672780"/>
                  <a:ext cx="106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2D960E1-C2CE-45B7-AF0C-63C3CFB66D94}"/>
                    </a:ext>
                  </a:extLst>
                </p14:cNvPr>
                <p14:cNvContentPartPr/>
                <p14:nvPr/>
              </p14:nvContentPartPr>
              <p14:xfrm>
                <a:off x="6157260" y="744780"/>
                <a:ext cx="253440" cy="13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2D960E1-C2CE-45B7-AF0C-63C3CFB66D9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48260" y="735780"/>
                  <a:ext cx="271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544391-0E73-40DF-9D4C-2CC9CC870CF3}"/>
                    </a:ext>
                  </a:extLst>
                </p14:cNvPr>
                <p14:cNvContentPartPr/>
                <p14:nvPr/>
              </p14:nvContentPartPr>
              <p14:xfrm>
                <a:off x="6473700" y="693300"/>
                <a:ext cx="392040" cy="16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544391-0E73-40DF-9D4C-2CC9CC870CF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5060" y="684300"/>
                  <a:ext cx="409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053EE9-F1F3-4F3D-B486-E8F794AB37CD}"/>
                    </a:ext>
                  </a:extLst>
                </p14:cNvPr>
                <p14:cNvContentPartPr/>
                <p14:nvPr/>
              </p14:nvContentPartPr>
              <p14:xfrm>
                <a:off x="5005620" y="965820"/>
                <a:ext cx="1611000" cy="11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053EE9-F1F3-4F3D-B486-E8F794AB37C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96980" y="956820"/>
                  <a:ext cx="1628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375EF4-BCD3-4668-B49B-AFEF563AD439}"/>
                    </a:ext>
                  </a:extLst>
                </p14:cNvPr>
                <p14:cNvContentPartPr/>
                <p14:nvPr/>
              </p14:nvContentPartPr>
              <p14:xfrm>
                <a:off x="5110740" y="964020"/>
                <a:ext cx="1443960" cy="6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375EF4-BCD3-4668-B49B-AFEF563AD43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02100" y="955380"/>
                  <a:ext cx="146160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51A1DA-ECCF-4757-AF64-56FCBDFF7B04}"/>
                  </a:ext>
                </a:extLst>
              </p14:cNvPr>
              <p14:cNvContentPartPr/>
              <p14:nvPr/>
            </p14:nvContentPartPr>
            <p14:xfrm>
              <a:off x="5614380" y="1653420"/>
              <a:ext cx="380520" cy="138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51A1DA-ECCF-4757-AF64-56FCBDFF7B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05380" y="1644780"/>
                <a:ext cx="398160" cy="14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B73A97-6F77-4CAC-A572-06BEFB6EFE6E}"/>
                  </a:ext>
                </a:extLst>
              </p14:cNvPr>
              <p14:cNvContentPartPr/>
              <p14:nvPr/>
            </p14:nvContentPartPr>
            <p14:xfrm>
              <a:off x="200700" y="1551180"/>
              <a:ext cx="195480" cy="1389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B73A97-6F77-4CAC-A572-06BEFB6EFE6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91700" y="1542540"/>
                <a:ext cx="213120" cy="14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FC08E3B-7C1E-4195-BE3D-890A0A527762}"/>
                  </a:ext>
                </a:extLst>
              </p14:cNvPr>
              <p14:cNvContentPartPr/>
              <p14:nvPr/>
            </p14:nvContentPartPr>
            <p14:xfrm>
              <a:off x="5644620" y="1804980"/>
              <a:ext cx="401760" cy="52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FC08E3B-7C1E-4195-BE3D-890A0A52776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35980" y="1796340"/>
                <a:ext cx="4194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7DFAF38-FD56-4FB5-BB4C-84149B884915}"/>
                  </a:ext>
                </a:extLst>
              </p14:cNvPr>
              <p14:cNvContentPartPr/>
              <p14:nvPr/>
            </p14:nvContentPartPr>
            <p14:xfrm>
              <a:off x="5659380" y="2303940"/>
              <a:ext cx="477720" cy="81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7DFAF38-FD56-4FB5-BB4C-84149B88491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50740" y="2295300"/>
                <a:ext cx="4953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B060F01-7957-4590-A6E2-DBD38211FA92}"/>
                  </a:ext>
                </a:extLst>
              </p14:cNvPr>
              <p14:cNvContentPartPr/>
              <p14:nvPr/>
            </p14:nvContentPartPr>
            <p14:xfrm>
              <a:off x="5505660" y="2796780"/>
              <a:ext cx="565200" cy="72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B060F01-7957-4590-A6E2-DBD38211FA9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497020" y="2788140"/>
                <a:ext cx="58284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8135898-61ED-40FC-9174-DE8109E665A6}"/>
              </a:ext>
            </a:extLst>
          </p:cNvPr>
          <p:cNvGrpSpPr/>
          <p:nvPr/>
        </p:nvGrpSpPr>
        <p:grpSpPr>
          <a:xfrm>
            <a:off x="6646860" y="1963380"/>
            <a:ext cx="763920" cy="628920"/>
            <a:chOff x="6646860" y="1963380"/>
            <a:chExt cx="763920" cy="62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EF9C7F-53DD-4C99-816D-46FA6718C86A}"/>
                    </a:ext>
                  </a:extLst>
                </p14:cNvPr>
                <p14:cNvContentPartPr/>
                <p14:nvPr/>
              </p14:nvContentPartPr>
              <p14:xfrm>
                <a:off x="6793740" y="1963380"/>
                <a:ext cx="211680" cy="34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EF9C7F-53DD-4C99-816D-46FA6718C86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84740" y="1954380"/>
                  <a:ext cx="2293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7090D-B9C1-4F96-B210-9165C8BA7905}"/>
                    </a:ext>
                  </a:extLst>
                </p14:cNvPr>
                <p14:cNvContentPartPr/>
                <p14:nvPr/>
              </p14:nvContentPartPr>
              <p14:xfrm>
                <a:off x="6842340" y="2374140"/>
                <a:ext cx="37080" cy="36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7090D-B9C1-4F96-B210-9165C8BA790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833700" y="2365140"/>
                  <a:ext cx="5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6EAD2E-E830-4D78-ADC8-606CA8C54383}"/>
                    </a:ext>
                  </a:extLst>
                </p14:cNvPr>
                <p14:cNvContentPartPr/>
                <p14:nvPr/>
              </p14:nvContentPartPr>
              <p14:xfrm>
                <a:off x="7059780" y="2066700"/>
                <a:ext cx="186120" cy="311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6EAD2E-E830-4D78-ADC8-606CA8C5438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51140" y="2058060"/>
                  <a:ext cx="2037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70A9E7-1374-4CDD-91EF-821DE5D3F744}"/>
                    </a:ext>
                  </a:extLst>
                </p14:cNvPr>
                <p14:cNvContentPartPr/>
                <p14:nvPr/>
              </p14:nvContentPartPr>
              <p14:xfrm>
                <a:off x="7098300" y="2433180"/>
                <a:ext cx="7200" cy="3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70A9E7-1374-4CDD-91EF-821DE5D3F74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89660" y="2424180"/>
                  <a:ext cx="24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E7B92B-04C3-4CC6-987F-6C33AF3BAAF8}"/>
                    </a:ext>
                  </a:extLst>
                </p14:cNvPr>
                <p14:cNvContentPartPr/>
                <p14:nvPr/>
              </p14:nvContentPartPr>
              <p14:xfrm>
                <a:off x="6646860" y="2536860"/>
                <a:ext cx="763920" cy="55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E7B92B-04C3-4CC6-987F-6C33AF3BAAF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38220" y="2528220"/>
                  <a:ext cx="781560" cy="73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quicksort, while doing sorting of n numbers the n/7th smallest element is selected as a pivot using O(n^2) time complexity algorithm. Then, what will be the worst case time complexity of quicksort.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) O(n^2)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 ) O(n logn)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iii ) O(n ^ 3)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iv ) O(n)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quicksort, sorting of n numbers n/10 th element is selected as a pivot using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O(log n). Then, what will be the worst case time complexity of the quick sort.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) O(n^2)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 ) O(n logn)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iii ) O(n ^ 3)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iv ) O(n)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quicksort, sorting of n numbers the 25th largest element is selected as a pivot using O(n^2) time complexity. Then, what will be the worst case time complexity of quicksort algorithm.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) O(n^2)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 ) O(n logn)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iii ) O(n ^ 3)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iv ) O(n)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Quick Sort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randomized quick sort, we used to select the pivot element randomly.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	20	30	40	50	60	70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	2	3	4	5	6	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RQ(a, p, q)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 = RG(a, p, q)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swap(a[p], a[r])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Partition(a, p, q)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Quick Sort</a:t>
            </a:r>
            <a:endParaRPr sz="17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Best Case : O(n logn)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Average Case : O(n logn)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Worst Case : O(n^2)</a:t>
            </a:r>
            <a:endParaRPr sz="170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Randomized Quick Sort</a:t>
            </a:r>
            <a:endParaRPr sz="17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Best Case : O(n logn)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Average Case : O(n logn)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Worst Case : O(n^2)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( Less probability of worst case scenario as compared to Quick Sort )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Sort name comes from the fact that this algorithm is capable of sorting a list of data elements </a:t>
            </a:r>
            <a:r>
              <a:rPr lang="en" b="1"/>
              <a:t>significantly faster </a:t>
            </a:r>
            <a:r>
              <a:rPr lang="en"/>
              <a:t>than any of the other sorting algorithms.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completely based on splitting of an array </a:t>
            </a:r>
            <a:r>
              <a:rPr lang="en" b="1"/>
              <a:t>(Partition) </a:t>
            </a:r>
            <a:r>
              <a:rPr lang="en"/>
              <a:t>into smaller ones.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algorithm is one of the most</a:t>
            </a:r>
            <a:r>
              <a:rPr lang="en" b="1"/>
              <a:t> efficient </a:t>
            </a:r>
            <a:r>
              <a:rPr lang="en"/>
              <a:t>algorithm.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 is an </a:t>
            </a:r>
            <a:r>
              <a:rPr lang="en" b="1"/>
              <a:t>In-place</a:t>
            </a:r>
            <a:r>
              <a:rPr lang="en"/>
              <a:t> sorting algorithm.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 is</a:t>
            </a:r>
            <a:r>
              <a:rPr lang="en" b="1"/>
              <a:t> not stable</a:t>
            </a:r>
            <a:r>
              <a:rPr lang="en"/>
              <a:t> algorithm.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Quicksort is also known as </a:t>
            </a:r>
            <a:r>
              <a:rPr lang="en" b="1"/>
              <a:t>Practical Sorting Algorithm </a:t>
            </a:r>
            <a:r>
              <a:rPr lang="en"/>
              <a:t>(Because for project and real time application it is widely used).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B61A33-F0C1-4A93-A709-320CCADF9F36}"/>
                  </a:ext>
                </a:extLst>
              </p14:cNvPr>
              <p14:cNvContentPartPr/>
              <p14:nvPr/>
            </p14:nvContentPartPr>
            <p14:xfrm>
              <a:off x="2436300" y="3165780"/>
              <a:ext cx="7200" cy="23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B61A33-F0C1-4A93-A709-320CCADF9F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7300" y="3157140"/>
                <a:ext cx="2484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D6738-3586-4061-B555-B7311FB4212E}"/>
              </a:ext>
            </a:extLst>
          </p:cNvPr>
          <p:cNvGrpSpPr/>
          <p:nvPr/>
        </p:nvGrpSpPr>
        <p:grpSpPr>
          <a:xfrm>
            <a:off x="3662460" y="3705420"/>
            <a:ext cx="2469240" cy="66240"/>
            <a:chOff x="3662460" y="3705420"/>
            <a:chExt cx="2469240" cy="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EF3824-F2E0-4B18-9905-06ADCCE7DF4C}"/>
                    </a:ext>
                  </a:extLst>
                </p14:cNvPr>
                <p14:cNvContentPartPr/>
                <p14:nvPr/>
              </p14:nvContentPartPr>
              <p14:xfrm>
                <a:off x="3662460" y="3711540"/>
                <a:ext cx="33624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EF3824-F2E0-4B18-9905-06ADCCE7DF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3820" y="3702540"/>
                  <a:ext cx="353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2E009D-76CA-4BAB-B670-6810EB5007F7}"/>
                    </a:ext>
                  </a:extLst>
                </p14:cNvPr>
                <p14:cNvContentPartPr/>
                <p14:nvPr/>
              </p14:nvContentPartPr>
              <p14:xfrm>
                <a:off x="4256100" y="3720900"/>
                <a:ext cx="474840" cy="50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2E009D-76CA-4BAB-B670-6810EB5007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7460" y="3712260"/>
                  <a:ext cx="492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D8B9F1-2328-47DA-A2E4-B830E09A6057}"/>
                    </a:ext>
                  </a:extLst>
                </p14:cNvPr>
                <p14:cNvContentPartPr/>
                <p14:nvPr/>
              </p14:nvContentPartPr>
              <p14:xfrm>
                <a:off x="4870260" y="3712260"/>
                <a:ext cx="439200" cy="1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D8B9F1-2328-47DA-A2E4-B830E09A605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61620" y="3703620"/>
                  <a:ext cx="456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126FC5-1845-4AD3-AD52-4B789FDA36C2}"/>
                    </a:ext>
                  </a:extLst>
                </p14:cNvPr>
                <p14:cNvContentPartPr/>
                <p14:nvPr/>
              </p14:nvContentPartPr>
              <p14:xfrm>
                <a:off x="5552820" y="3705420"/>
                <a:ext cx="578880" cy="11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126FC5-1845-4AD3-AD52-4B789FDA36C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43820" y="3696780"/>
                  <a:ext cx="596520" cy="29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Algorithm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55" dirty="0"/>
              <a:t>Partition(a, p, q){</a:t>
            </a:r>
            <a:endParaRPr sz="115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 dirty="0"/>
              <a:t>	x = a[p]</a:t>
            </a:r>
            <a:endParaRPr sz="115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 dirty="0"/>
              <a:t>	i = p</a:t>
            </a:r>
            <a:endParaRPr sz="115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 dirty="0"/>
              <a:t>	for (j=p+1; j&lt;=q; j++){</a:t>
            </a:r>
            <a:endParaRPr sz="115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 dirty="0"/>
              <a:t>		if (a[j] &lt;= x){</a:t>
            </a:r>
            <a:endParaRPr sz="115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 dirty="0"/>
              <a:t>			i = i + 1</a:t>
            </a:r>
            <a:endParaRPr sz="115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 dirty="0"/>
              <a:t>			swap(a[i], a[j])</a:t>
            </a:r>
            <a:endParaRPr sz="115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 dirty="0"/>
              <a:t>		}</a:t>
            </a:r>
            <a:endParaRPr sz="1155" dirty="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 dirty="0"/>
              <a:t>}</a:t>
            </a:r>
            <a:endParaRPr sz="1155" dirty="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 dirty="0"/>
              <a:t>swap(a[p], a[i])</a:t>
            </a:r>
            <a:endParaRPr sz="1155" dirty="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 dirty="0"/>
              <a:t>return i</a:t>
            </a:r>
            <a:endParaRPr sz="115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155" dirty="0"/>
              <a:t>}</a:t>
            </a:r>
            <a:endParaRPr sz="1155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ABD780E-39B3-40D1-910D-6644C319A039}"/>
              </a:ext>
            </a:extLst>
          </p:cNvPr>
          <p:cNvGrpSpPr/>
          <p:nvPr/>
        </p:nvGrpSpPr>
        <p:grpSpPr>
          <a:xfrm>
            <a:off x="4441140" y="34140"/>
            <a:ext cx="453600" cy="368280"/>
            <a:chOff x="4441140" y="34140"/>
            <a:chExt cx="45360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740275B-5D94-4A45-90CC-2AC5A591AE8C}"/>
                    </a:ext>
                  </a:extLst>
                </p14:cNvPr>
                <p14:cNvContentPartPr/>
                <p14:nvPr/>
              </p14:nvContentPartPr>
              <p14:xfrm>
                <a:off x="4763340" y="103980"/>
                <a:ext cx="21600" cy="164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740275B-5D94-4A45-90CC-2AC5A591AE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54340" y="94980"/>
                  <a:ext cx="39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3138B6-7DC8-4141-A198-E420F8212E30}"/>
                    </a:ext>
                  </a:extLst>
                </p14:cNvPr>
                <p14:cNvContentPartPr/>
                <p14:nvPr/>
              </p14:nvContentPartPr>
              <p14:xfrm>
                <a:off x="4767300" y="103620"/>
                <a:ext cx="127440" cy="10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3138B6-7DC8-4141-A198-E420F8212E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58300" y="94980"/>
                  <a:ext cx="145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553ED83-3282-4C86-9F3C-0AF0F2D2BB09}"/>
                    </a:ext>
                  </a:extLst>
                </p14:cNvPr>
                <p14:cNvContentPartPr/>
                <p14:nvPr/>
              </p14:nvContentPartPr>
              <p14:xfrm>
                <a:off x="4441140" y="34140"/>
                <a:ext cx="290880" cy="368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53ED83-3282-4C86-9F3C-0AF0F2D2BB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32500" y="25140"/>
                  <a:ext cx="30852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FC0A93F-266A-4671-8741-884C85E79EE6}"/>
                  </a:ext>
                </a:extLst>
              </p14:cNvPr>
              <p14:cNvContentPartPr/>
              <p14:nvPr/>
            </p14:nvContentPartPr>
            <p14:xfrm>
              <a:off x="1838340" y="2389620"/>
              <a:ext cx="281160" cy="1102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FC0A93F-266A-4671-8741-884C85E79E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9700" y="2380980"/>
                <a:ext cx="298800" cy="11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3EFBC53-D634-4A30-B89A-83C8F9F00EB7}"/>
              </a:ext>
            </a:extLst>
          </p:cNvPr>
          <p:cNvGrpSpPr/>
          <p:nvPr/>
        </p:nvGrpSpPr>
        <p:grpSpPr>
          <a:xfrm>
            <a:off x="3585420" y="1250940"/>
            <a:ext cx="4606920" cy="697680"/>
            <a:chOff x="3585420" y="1250940"/>
            <a:chExt cx="4606920" cy="69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A0AD7B-6CB3-4BCB-8AC1-B391BFEE9DB0}"/>
                    </a:ext>
                  </a:extLst>
                </p14:cNvPr>
                <p14:cNvContentPartPr/>
                <p14:nvPr/>
              </p14:nvContentPartPr>
              <p14:xfrm>
                <a:off x="3585420" y="1628220"/>
                <a:ext cx="183240" cy="304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A0AD7B-6CB3-4BCB-8AC1-B391BFEE9D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76420" y="1619580"/>
                  <a:ext cx="2008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6A240C-B9AE-499F-97B8-69A402267363}"/>
                    </a:ext>
                  </a:extLst>
                </p14:cNvPr>
                <p14:cNvContentPartPr/>
                <p14:nvPr/>
              </p14:nvContentPartPr>
              <p14:xfrm>
                <a:off x="3595140" y="1502940"/>
                <a:ext cx="4597200" cy="284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96A240C-B9AE-499F-97B8-69A4022673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86140" y="1493940"/>
                  <a:ext cx="4614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C326E0F-E8E0-48D1-8AB4-954E3B936C5A}"/>
                    </a:ext>
                  </a:extLst>
                </p14:cNvPr>
                <p14:cNvContentPartPr/>
                <p14:nvPr/>
              </p14:nvContentPartPr>
              <p14:xfrm>
                <a:off x="3747060" y="1809300"/>
                <a:ext cx="4385520" cy="13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C326E0F-E8E0-48D1-8AB4-954E3B936C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38420" y="1800660"/>
                  <a:ext cx="440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E3AE68D-4BBA-4B1A-91D6-676986B3796D}"/>
                    </a:ext>
                  </a:extLst>
                </p14:cNvPr>
                <p14:cNvContentPartPr/>
                <p14:nvPr/>
              </p14:nvContentPartPr>
              <p14:xfrm>
                <a:off x="4211460" y="1610220"/>
                <a:ext cx="30600" cy="309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E3AE68D-4BBA-4B1A-91D6-676986B379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02820" y="1601220"/>
                  <a:ext cx="48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8B433A2-C2E8-4DCB-B319-983D7A562074}"/>
                    </a:ext>
                  </a:extLst>
                </p14:cNvPr>
                <p14:cNvContentPartPr/>
                <p14:nvPr/>
              </p14:nvContentPartPr>
              <p14:xfrm>
                <a:off x="4863420" y="1557300"/>
                <a:ext cx="18720" cy="391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8B433A2-C2E8-4DCB-B319-983D7A56207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54780" y="1548300"/>
                  <a:ext cx="363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97C8E22-0149-42F5-BD60-3DE0139190C9}"/>
                    </a:ext>
                  </a:extLst>
                </p14:cNvPr>
                <p14:cNvContentPartPr/>
                <p14:nvPr/>
              </p14:nvContentPartPr>
              <p14:xfrm>
                <a:off x="3787380" y="1396020"/>
                <a:ext cx="121680" cy="113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97C8E22-0149-42F5-BD60-3DE0139190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78380" y="1387380"/>
                  <a:ext cx="139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57FA993-04F4-4036-8691-9B6BABDEEC5E}"/>
                    </a:ext>
                  </a:extLst>
                </p14:cNvPr>
                <p14:cNvContentPartPr/>
                <p14:nvPr/>
              </p14:nvContentPartPr>
              <p14:xfrm>
                <a:off x="4579020" y="1375500"/>
                <a:ext cx="30600" cy="99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57FA993-04F4-4036-8691-9B6BABDEEC5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70380" y="1366500"/>
                  <a:ext cx="48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13A0A5E-1033-481B-886D-5C4190D09F2C}"/>
                    </a:ext>
                  </a:extLst>
                </p14:cNvPr>
                <p14:cNvContentPartPr/>
                <p14:nvPr/>
              </p14:nvContentPartPr>
              <p14:xfrm>
                <a:off x="5144580" y="1345620"/>
                <a:ext cx="186120" cy="95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13A0A5E-1033-481B-886D-5C4190D09F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35580" y="1336980"/>
                  <a:ext cx="203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6E9E9E2-2285-478C-A6AE-0E2611821387}"/>
                    </a:ext>
                  </a:extLst>
                </p14:cNvPr>
                <p14:cNvContentPartPr/>
                <p14:nvPr/>
              </p14:nvContentPartPr>
              <p14:xfrm>
                <a:off x="5638500" y="1559820"/>
                <a:ext cx="71640" cy="349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6E9E9E2-2285-478C-A6AE-0E26118213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29500" y="1551180"/>
                  <a:ext cx="89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C349270-58BA-4161-8B6E-D0683D9B76AF}"/>
                    </a:ext>
                  </a:extLst>
                </p14:cNvPr>
                <p14:cNvContentPartPr/>
                <p14:nvPr/>
              </p14:nvContentPartPr>
              <p14:xfrm>
                <a:off x="5983020" y="1276500"/>
                <a:ext cx="156240" cy="192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C349270-58BA-4161-8B6E-D0683D9B76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74020" y="1267860"/>
                  <a:ext cx="173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352D22E-7CEB-4083-81F3-C032BCB95165}"/>
                    </a:ext>
                  </a:extLst>
                </p14:cNvPr>
                <p14:cNvContentPartPr/>
                <p14:nvPr/>
              </p14:nvContentPartPr>
              <p14:xfrm>
                <a:off x="6382260" y="1556580"/>
                <a:ext cx="42840" cy="301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352D22E-7CEB-4083-81F3-C032BCB951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73260" y="1547580"/>
                  <a:ext cx="604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60385E8-F217-4EB3-91AE-1AFD801BEF6E}"/>
                    </a:ext>
                  </a:extLst>
                </p14:cNvPr>
                <p14:cNvContentPartPr/>
                <p14:nvPr/>
              </p14:nvContentPartPr>
              <p14:xfrm>
                <a:off x="6601500" y="1267860"/>
                <a:ext cx="132480" cy="185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60385E8-F217-4EB3-91AE-1AFD801BEF6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92860" y="1259220"/>
                  <a:ext cx="150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E5D00F-9E39-431F-B248-7CBE0209F0F9}"/>
                    </a:ext>
                  </a:extLst>
                </p14:cNvPr>
                <p14:cNvContentPartPr/>
                <p14:nvPr/>
              </p14:nvContentPartPr>
              <p14:xfrm>
                <a:off x="7100100" y="1526340"/>
                <a:ext cx="68760" cy="331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E5D00F-9E39-431F-B248-7CBE0209F0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91460" y="1517700"/>
                  <a:ext cx="86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A8F081D-F349-4232-86D3-BD9C904AE00E}"/>
                    </a:ext>
                  </a:extLst>
                </p14:cNvPr>
                <p14:cNvContentPartPr/>
                <p14:nvPr/>
              </p14:nvContentPartPr>
              <p14:xfrm>
                <a:off x="7459020" y="1250940"/>
                <a:ext cx="160200" cy="148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A8F081D-F349-4232-86D3-BD9C904AE0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50380" y="1241940"/>
                  <a:ext cx="1778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1D64F1C-0E61-4F69-A52A-679E14C69F8D}"/>
              </a:ext>
            </a:extLst>
          </p:cNvPr>
          <p:cNvGrpSpPr/>
          <p:nvPr/>
        </p:nvGrpSpPr>
        <p:grpSpPr>
          <a:xfrm>
            <a:off x="3744180" y="1047180"/>
            <a:ext cx="197640" cy="173520"/>
            <a:chOff x="3744180" y="1047180"/>
            <a:chExt cx="19764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1E64B7-9F30-46B2-B34D-237A70820D2F}"/>
                    </a:ext>
                  </a:extLst>
                </p14:cNvPr>
                <p14:cNvContentPartPr/>
                <p14:nvPr/>
              </p14:nvContentPartPr>
              <p14:xfrm>
                <a:off x="3801780" y="1047180"/>
                <a:ext cx="18360" cy="156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1E64B7-9F30-46B2-B34D-237A70820D2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93140" y="1038180"/>
                  <a:ext cx="36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0AF4FC1-5839-405F-8869-C39D44A95A03}"/>
                    </a:ext>
                  </a:extLst>
                </p14:cNvPr>
                <p14:cNvContentPartPr/>
                <p14:nvPr/>
              </p14:nvContentPartPr>
              <p14:xfrm>
                <a:off x="3744180" y="1138980"/>
                <a:ext cx="125640" cy="74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0AF4FC1-5839-405F-8869-C39D44A95A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5540" y="1129980"/>
                  <a:ext cx="143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DF56488-9090-49C9-A517-EB2B7A8DBA69}"/>
                    </a:ext>
                  </a:extLst>
                </p14:cNvPr>
                <p14:cNvContentPartPr/>
                <p14:nvPr/>
              </p14:nvContentPartPr>
              <p14:xfrm>
                <a:off x="3837420" y="1154460"/>
                <a:ext cx="104400" cy="66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DF56488-9090-49C9-A517-EB2B7A8DBA6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28780" y="1145820"/>
                  <a:ext cx="12204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D20EDFC-C48B-4862-9C7D-6E77985E9E24}"/>
                  </a:ext>
                </a:extLst>
              </p14:cNvPr>
              <p14:cNvContentPartPr/>
              <p14:nvPr/>
            </p14:nvContentPartPr>
            <p14:xfrm>
              <a:off x="3768300" y="756300"/>
              <a:ext cx="12960" cy="83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D20EDFC-C48B-4862-9C7D-6E77985E9E2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59300" y="747660"/>
                <a:ext cx="30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E380CC7-A38D-4EA3-9C91-3F317BDF1184}"/>
                  </a:ext>
                </a:extLst>
              </p14:cNvPr>
              <p14:cNvContentPartPr/>
              <p14:nvPr/>
            </p14:nvContentPartPr>
            <p14:xfrm>
              <a:off x="3758940" y="597540"/>
              <a:ext cx="11880" cy="86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E380CC7-A38D-4EA3-9C91-3F317BDF118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49940" y="588900"/>
                <a:ext cx="295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DF5AF2C-5BE1-4F35-B182-F4E182AE497E}"/>
                  </a:ext>
                </a:extLst>
              </p14:cNvPr>
              <p14:cNvContentPartPr/>
              <p14:nvPr/>
            </p14:nvContentPartPr>
            <p14:xfrm>
              <a:off x="3628620" y="274620"/>
              <a:ext cx="247680" cy="153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DF5AF2C-5BE1-4F35-B182-F4E182AE497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19980" y="265620"/>
                <a:ext cx="2653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E15686D-7D7F-421C-A162-F2578405F300}"/>
                  </a:ext>
                </a:extLst>
              </p14:cNvPr>
              <p14:cNvContentPartPr/>
              <p14:nvPr/>
            </p14:nvContentPartPr>
            <p14:xfrm>
              <a:off x="3736260" y="561900"/>
              <a:ext cx="38160" cy="28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E15686D-7D7F-421C-A162-F2578405F30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27620" y="553260"/>
                <a:ext cx="55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E8AEF94-E8FE-4261-AE06-943D614273C3}"/>
              </a:ext>
            </a:extLst>
          </p:cNvPr>
          <p:cNvGrpSpPr/>
          <p:nvPr/>
        </p:nvGrpSpPr>
        <p:grpSpPr>
          <a:xfrm>
            <a:off x="4440060" y="828660"/>
            <a:ext cx="190080" cy="289800"/>
            <a:chOff x="4440060" y="828660"/>
            <a:chExt cx="19008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78125F6-F383-494E-ACD9-0D518C563B7F}"/>
                    </a:ext>
                  </a:extLst>
                </p14:cNvPr>
                <p14:cNvContentPartPr/>
                <p14:nvPr/>
              </p14:nvContentPartPr>
              <p14:xfrm>
                <a:off x="4512060" y="828660"/>
                <a:ext cx="28440" cy="285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78125F6-F383-494E-ACD9-0D518C563B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03420" y="819660"/>
                  <a:ext cx="46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9D7741-A1D3-4073-9203-44BBDA22E9FB}"/>
                    </a:ext>
                  </a:extLst>
                </p14:cNvPr>
                <p14:cNvContentPartPr/>
                <p14:nvPr/>
              </p14:nvContentPartPr>
              <p14:xfrm>
                <a:off x="4440060" y="1034220"/>
                <a:ext cx="141840" cy="74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9D7741-A1D3-4073-9203-44BBDA22E9F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31060" y="1025580"/>
                  <a:ext cx="159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27CD64E-D91A-4722-B6E1-8CE1908DADD7}"/>
                    </a:ext>
                  </a:extLst>
                </p14:cNvPr>
                <p14:cNvContentPartPr/>
                <p14:nvPr/>
              </p14:nvContentPartPr>
              <p14:xfrm>
                <a:off x="4555620" y="1011900"/>
                <a:ext cx="74520" cy="106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27CD64E-D91A-4722-B6E1-8CE1908DADD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46620" y="1002900"/>
                  <a:ext cx="9216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90705DF-929C-45D6-BDA8-B0F7BE7F70FD}"/>
              </a:ext>
            </a:extLst>
          </p:cNvPr>
          <p:cNvGrpSpPr/>
          <p:nvPr/>
        </p:nvGrpSpPr>
        <p:grpSpPr>
          <a:xfrm>
            <a:off x="4471740" y="419340"/>
            <a:ext cx="88920" cy="288720"/>
            <a:chOff x="4471740" y="419340"/>
            <a:chExt cx="8892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FA736C4-F655-4B85-920F-D8A35CF6ACC7}"/>
                    </a:ext>
                  </a:extLst>
                </p14:cNvPr>
                <p14:cNvContentPartPr/>
                <p14:nvPr/>
              </p14:nvContentPartPr>
              <p14:xfrm>
                <a:off x="4471740" y="521220"/>
                <a:ext cx="88920" cy="186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FA736C4-F655-4B85-920F-D8A35CF6ACC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62740" y="512580"/>
                  <a:ext cx="106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BC4A932-9B03-46B4-8C73-F47945C9B4DE}"/>
                    </a:ext>
                  </a:extLst>
                </p14:cNvPr>
                <p14:cNvContentPartPr/>
                <p14:nvPr/>
              </p14:nvContentPartPr>
              <p14:xfrm>
                <a:off x="4536900" y="419340"/>
                <a:ext cx="20160" cy="1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BC4A932-9B03-46B4-8C73-F47945C9B4D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7900" y="410340"/>
                  <a:ext cx="378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1E1A7330-28B3-4F57-9FA4-24C3E61E6F55}"/>
              </a:ext>
            </a:extLst>
          </p:cNvPr>
          <p:cNvGrpSpPr/>
          <p:nvPr/>
        </p:nvGrpSpPr>
        <p:grpSpPr>
          <a:xfrm>
            <a:off x="5078340" y="91740"/>
            <a:ext cx="3393360" cy="1103040"/>
            <a:chOff x="5078340" y="91740"/>
            <a:chExt cx="3393360" cy="11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780E35-F9B8-4C36-BC99-FF70642B3FC9}"/>
                    </a:ext>
                  </a:extLst>
                </p14:cNvPr>
                <p14:cNvContentPartPr/>
                <p14:nvPr/>
              </p14:nvContentPartPr>
              <p14:xfrm>
                <a:off x="5078340" y="181020"/>
                <a:ext cx="8028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780E35-F9B8-4C36-BC99-FF70642B3FC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69340" y="172020"/>
                  <a:ext cx="9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735017-0D06-46F4-9327-94C8F5C0F6E0}"/>
                    </a:ext>
                  </a:extLst>
                </p14:cNvPr>
                <p14:cNvContentPartPr/>
                <p14:nvPr/>
              </p14:nvContentPartPr>
              <p14:xfrm>
                <a:off x="5079060" y="238980"/>
                <a:ext cx="113760" cy="5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735017-0D06-46F4-9327-94C8F5C0F6E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70420" y="229980"/>
                  <a:ext cx="131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279F66-661F-4CDC-BCC8-50753FD18D90}"/>
                    </a:ext>
                  </a:extLst>
                </p14:cNvPr>
                <p14:cNvContentPartPr/>
                <p14:nvPr/>
              </p14:nvContentPartPr>
              <p14:xfrm>
                <a:off x="5321700" y="129900"/>
                <a:ext cx="20520" cy="12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279F66-661F-4CDC-BCC8-50753FD18D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12700" y="120900"/>
                  <a:ext cx="38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D954D8-A74B-4D50-A9BE-DF14D37D51DB}"/>
                    </a:ext>
                  </a:extLst>
                </p14:cNvPr>
                <p14:cNvContentPartPr/>
                <p14:nvPr/>
              </p14:nvContentPartPr>
              <p14:xfrm>
                <a:off x="5437980" y="177420"/>
                <a:ext cx="76320" cy="88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D954D8-A74B-4D50-A9BE-DF14D37D51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29340" y="168780"/>
                  <a:ext cx="93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FA0DB1-EDFA-4D4C-B4B6-C726E68086A5}"/>
                    </a:ext>
                  </a:extLst>
                </p14:cNvPr>
                <p14:cNvContentPartPr/>
                <p14:nvPr/>
              </p14:nvContentPartPr>
              <p14:xfrm>
                <a:off x="5633460" y="156540"/>
                <a:ext cx="217080" cy="138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FA0DB1-EDFA-4D4C-B4B6-C726E68086A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24820" y="147900"/>
                  <a:ext cx="234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11B3C6B-BD25-4B2D-B464-15FD3EA52C58}"/>
                    </a:ext>
                  </a:extLst>
                </p14:cNvPr>
                <p14:cNvContentPartPr/>
                <p14:nvPr/>
              </p14:nvContentPartPr>
              <p14:xfrm>
                <a:off x="5964660" y="195780"/>
                <a:ext cx="99360" cy="1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11B3C6B-BD25-4B2D-B464-15FD3EA52C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955660" y="186780"/>
                  <a:ext cx="117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3797403-0419-4D7B-8BA4-11AD97FA6CD5}"/>
                    </a:ext>
                  </a:extLst>
                </p14:cNvPr>
                <p14:cNvContentPartPr/>
                <p14:nvPr/>
              </p14:nvContentPartPr>
              <p14:xfrm>
                <a:off x="6341940" y="124860"/>
                <a:ext cx="162000" cy="323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3797403-0419-4D7B-8BA4-11AD97FA6C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32940" y="116220"/>
                  <a:ext cx="1796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40BF57-3B42-465F-AC80-8E2D3EA3BF7A}"/>
                    </a:ext>
                  </a:extLst>
                </p14:cNvPr>
                <p14:cNvContentPartPr/>
                <p14:nvPr/>
              </p14:nvContentPartPr>
              <p14:xfrm>
                <a:off x="6627780" y="215580"/>
                <a:ext cx="10728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40BF57-3B42-465F-AC80-8E2D3EA3BF7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18780" y="206580"/>
                  <a:ext cx="12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A960BAD-04F6-4D38-87C8-7208F1AF1F35}"/>
                    </a:ext>
                  </a:extLst>
                </p14:cNvPr>
                <p14:cNvContentPartPr/>
                <p14:nvPr/>
              </p14:nvContentPartPr>
              <p14:xfrm>
                <a:off x="6674940" y="256980"/>
                <a:ext cx="133200" cy="9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A960BAD-04F6-4D38-87C8-7208F1AF1F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65940" y="248340"/>
                  <a:ext cx="150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40D8E18-8B81-4644-B3B5-8CF8267BE7BF}"/>
                    </a:ext>
                  </a:extLst>
                </p14:cNvPr>
                <p14:cNvContentPartPr/>
                <p14:nvPr/>
              </p14:nvContentPartPr>
              <p14:xfrm>
                <a:off x="6930540" y="116940"/>
                <a:ext cx="264240" cy="165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40D8E18-8B81-4644-B3B5-8CF8267BE7B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21900" y="107940"/>
                  <a:ext cx="281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C118FE-773E-470A-94E8-9113C95FC5BC}"/>
                    </a:ext>
                  </a:extLst>
                </p14:cNvPr>
                <p14:cNvContentPartPr/>
                <p14:nvPr/>
              </p14:nvContentPartPr>
              <p14:xfrm>
                <a:off x="7129980" y="91740"/>
                <a:ext cx="18720" cy="44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C118FE-773E-470A-94E8-9113C95FC5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21340" y="82740"/>
                  <a:ext cx="36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A0E155-283C-40F0-8D35-7EF7C5537857}"/>
                    </a:ext>
                  </a:extLst>
                </p14:cNvPr>
                <p14:cNvContentPartPr/>
                <p14:nvPr/>
              </p14:nvContentPartPr>
              <p14:xfrm>
                <a:off x="7217460" y="178140"/>
                <a:ext cx="154800" cy="354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A0E155-283C-40F0-8D35-7EF7C553785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08460" y="169140"/>
                  <a:ext cx="172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57B3CB0-ADE5-459E-A330-6EA94083EF86}"/>
                    </a:ext>
                  </a:extLst>
                </p14:cNvPr>
                <p14:cNvContentPartPr/>
                <p14:nvPr/>
              </p14:nvContentPartPr>
              <p14:xfrm>
                <a:off x="7446420" y="141060"/>
                <a:ext cx="126000" cy="201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57B3CB0-ADE5-459E-A330-6EA94083EF8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37420" y="132420"/>
                  <a:ext cx="143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DF416C6-7EF7-488D-93A7-2400E0052549}"/>
                    </a:ext>
                  </a:extLst>
                </p14:cNvPr>
                <p14:cNvContentPartPr/>
                <p14:nvPr/>
              </p14:nvContentPartPr>
              <p14:xfrm>
                <a:off x="5411340" y="640020"/>
                <a:ext cx="165960" cy="138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DF416C6-7EF7-488D-93A7-2400E005254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02340" y="631020"/>
                  <a:ext cx="183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F9E834-7606-4392-9BC3-9D94EC49ACDA}"/>
                    </a:ext>
                  </a:extLst>
                </p14:cNvPr>
                <p14:cNvContentPartPr/>
                <p14:nvPr/>
              </p14:nvContentPartPr>
              <p14:xfrm>
                <a:off x="5665140" y="691860"/>
                <a:ext cx="76320" cy="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F9E834-7606-4392-9BC3-9D94EC49ACD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56500" y="683220"/>
                  <a:ext cx="93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CE1195C-378F-4C72-841A-DEA472E8CF44}"/>
                    </a:ext>
                  </a:extLst>
                </p14:cNvPr>
                <p14:cNvContentPartPr/>
                <p14:nvPr/>
              </p14:nvContentPartPr>
              <p14:xfrm>
                <a:off x="5670180" y="749100"/>
                <a:ext cx="127440" cy="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CE1195C-378F-4C72-841A-DEA472E8CF4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61180" y="740460"/>
                  <a:ext cx="14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09D3AB-A48C-4154-927B-35C6479B1896}"/>
                    </a:ext>
                  </a:extLst>
                </p14:cNvPr>
                <p14:cNvContentPartPr/>
                <p14:nvPr/>
              </p14:nvContentPartPr>
              <p14:xfrm>
                <a:off x="6014700" y="685020"/>
                <a:ext cx="7920" cy="174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09D3AB-A48C-4154-927B-35C6479B18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05700" y="676020"/>
                  <a:ext cx="25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FB85459-D6C0-4A4E-BE31-259EB7412EDA}"/>
                    </a:ext>
                  </a:extLst>
                </p14:cNvPr>
                <p14:cNvContentPartPr/>
                <p14:nvPr/>
              </p14:nvContentPartPr>
              <p14:xfrm>
                <a:off x="5992380" y="664140"/>
                <a:ext cx="116640" cy="11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FB85459-D6C0-4A4E-BE31-259EB7412ED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983740" y="655500"/>
                  <a:ext cx="134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83EA40-B0E3-48FE-965E-30224BD319F3}"/>
                    </a:ext>
                  </a:extLst>
                </p14:cNvPr>
                <p14:cNvContentPartPr/>
                <p14:nvPr/>
              </p14:nvContentPartPr>
              <p14:xfrm>
                <a:off x="6172380" y="630300"/>
                <a:ext cx="7920" cy="173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83EA40-B0E3-48FE-965E-30224BD319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63740" y="621660"/>
                  <a:ext cx="25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249B26B-2D9E-451B-A503-042CCF897DC8}"/>
                    </a:ext>
                  </a:extLst>
                </p14:cNvPr>
                <p14:cNvContentPartPr/>
                <p14:nvPr/>
              </p14:nvContentPartPr>
              <p14:xfrm>
                <a:off x="6286500" y="710220"/>
                <a:ext cx="124920" cy="113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249B26B-2D9E-451B-A503-042CCF897DC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277860" y="701220"/>
                  <a:ext cx="142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B023505-C61B-4175-813F-7D66554EEE1A}"/>
                    </a:ext>
                  </a:extLst>
                </p14:cNvPr>
                <p14:cNvContentPartPr/>
                <p14:nvPr/>
              </p14:nvContentPartPr>
              <p14:xfrm>
                <a:off x="6479100" y="733620"/>
                <a:ext cx="112320" cy="11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B023505-C61B-4175-813F-7D66554EEE1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70100" y="724620"/>
                  <a:ext cx="129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85819C-8C87-45F5-8AE0-76B8C285D879}"/>
                    </a:ext>
                  </a:extLst>
                </p14:cNvPr>
                <p14:cNvContentPartPr/>
                <p14:nvPr/>
              </p14:nvContentPartPr>
              <p14:xfrm>
                <a:off x="6650820" y="720660"/>
                <a:ext cx="79200" cy="14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85819C-8C87-45F5-8AE0-76B8C285D87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642180" y="711660"/>
                  <a:ext cx="96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A3E8F3C-B019-48E3-A78D-43296381EC56}"/>
                    </a:ext>
                  </a:extLst>
                </p14:cNvPr>
                <p14:cNvContentPartPr/>
                <p14:nvPr/>
              </p14:nvContentPartPr>
              <p14:xfrm>
                <a:off x="6666300" y="771780"/>
                <a:ext cx="77400" cy="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A3E8F3C-B019-48E3-A78D-43296381EC5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57300" y="762780"/>
                  <a:ext cx="95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1527A9A-457A-4C48-A103-20F0C9A73CFC}"/>
                    </a:ext>
                  </a:extLst>
                </p14:cNvPr>
                <p14:cNvContentPartPr/>
                <p14:nvPr/>
              </p14:nvContentPartPr>
              <p14:xfrm>
                <a:off x="7052220" y="711300"/>
                <a:ext cx="374760" cy="18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1527A9A-457A-4C48-A103-20F0C9A73CF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43580" y="702660"/>
                  <a:ext cx="392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AE1F750-DA5E-41DA-B32C-D94A32B91A0D}"/>
                    </a:ext>
                  </a:extLst>
                </p14:cNvPr>
                <p14:cNvContentPartPr/>
                <p14:nvPr/>
              </p14:nvContentPartPr>
              <p14:xfrm>
                <a:off x="7463340" y="765660"/>
                <a:ext cx="266040" cy="87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AE1F750-DA5E-41DA-B32C-D94A32B91A0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54340" y="756660"/>
                  <a:ext cx="283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AAC593C-AD07-401F-905F-89C94859CA98}"/>
                    </a:ext>
                  </a:extLst>
                </p14:cNvPr>
                <p14:cNvContentPartPr/>
                <p14:nvPr/>
              </p14:nvContentPartPr>
              <p14:xfrm>
                <a:off x="7791300" y="735420"/>
                <a:ext cx="130320" cy="11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AAC593C-AD07-401F-905F-89C94859CA9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82660" y="726420"/>
                  <a:ext cx="147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815356-C973-4A56-8ED0-171F3BAE033B}"/>
                    </a:ext>
                  </a:extLst>
                </p14:cNvPr>
                <p14:cNvContentPartPr/>
                <p14:nvPr/>
              </p14:nvContentPartPr>
              <p14:xfrm>
                <a:off x="7969140" y="663780"/>
                <a:ext cx="315360" cy="16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815356-C973-4A56-8ED0-171F3BAE033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60140" y="655140"/>
                  <a:ext cx="333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C81EF87-C25C-4194-8488-9C3F3CB68CCA}"/>
                    </a:ext>
                  </a:extLst>
                </p14:cNvPr>
                <p14:cNvContentPartPr/>
                <p14:nvPr/>
              </p14:nvContentPartPr>
              <p14:xfrm>
                <a:off x="8250300" y="729300"/>
                <a:ext cx="83160" cy="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C81EF87-C25C-4194-8488-9C3F3CB68CC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41660" y="720300"/>
                  <a:ext cx="100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E84BE60-D191-41AC-BFF2-E8955D497ABD}"/>
                    </a:ext>
                  </a:extLst>
                </p14:cNvPr>
                <p14:cNvContentPartPr/>
                <p14:nvPr/>
              </p14:nvContentPartPr>
              <p14:xfrm>
                <a:off x="8256060" y="388740"/>
                <a:ext cx="215640" cy="626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E84BE60-D191-41AC-BFF2-E8955D497AB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47420" y="380100"/>
                  <a:ext cx="23328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DF80C37-82AD-43B0-9A8C-CD0438FE5FF7}"/>
                    </a:ext>
                  </a:extLst>
                </p14:cNvPr>
                <p14:cNvContentPartPr/>
                <p14:nvPr/>
              </p14:nvContentPartPr>
              <p14:xfrm>
                <a:off x="7546860" y="967980"/>
                <a:ext cx="6120" cy="199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DF80C37-82AD-43B0-9A8C-CD0438FE5F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537860" y="959340"/>
                  <a:ext cx="23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F984B2E-055B-4BDD-8706-222E401B4633}"/>
                    </a:ext>
                  </a:extLst>
                </p14:cNvPr>
                <p14:cNvContentPartPr/>
                <p14:nvPr/>
              </p14:nvContentPartPr>
              <p14:xfrm>
                <a:off x="7461180" y="1086420"/>
                <a:ext cx="133200" cy="66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F984B2E-055B-4BDD-8706-222E401B463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52180" y="1077420"/>
                  <a:ext cx="150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A63C8D7-2278-49DD-AF1D-2731E9C95BFA}"/>
                    </a:ext>
                  </a:extLst>
                </p14:cNvPr>
                <p14:cNvContentPartPr/>
                <p14:nvPr/>
              </p14:nvContentPartPr>
              <p14:xfrm>
                <a:off x="7533540" y="1079940"/>
                <a:ext cx="106560" cy="103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A63C8D7-2278-49DD-AF1D-2731E9C95BF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24540" y="1071300"/>
                  <a:ext cx="124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6A4B5D7-06DB-4117-8560-9EDF1C92E9AE}"/>
                    </a:ext>
                  </a:extLst>
                </p14:cNvPr>
                <p14:cNvContentPartPr/>
                <p14:nvPr/>
              </p14:nvContentPartPr>
              <p14:xfrm>
                <a:off x="7533180" y="939540"/>
                <a:ext cx="15120" cy="211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6A4B5D7-06DB-4117-8560-9EDF1C92E9A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24180" y="930900"/>
                  <a:ext cx="32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D43D648-C3E1-4E85-A176-4A62410930E7}"/>
                    </a:ext>
                  </a:extLst>
                </p14:cNvPr>
                <p14:cNvContentPartPr/>
                <p14:nvPr/>
              </p14:nvContentPartPr>
              <p14:xfrm>
                <a:off x="7435980" y="1076700"/>
                <a:ext cx="148680" cy="76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D43D648-C3E1-4E85-A176-4A62410930E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427340" y="1067700"/>
                  <a:ext cx="166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68AEB6B-02BF-41D4-8EEA-9E8F6B3A8121}"/>
                    </a:ext>
                  </a:extLst>
                </p14:cNvPr>
                <p14:cNvContentPartPr/>
                <p14:nvPr/>
              </p14:nvContentPartPr>
              <p14:xfrm>
                <a:off x="7547940" y="1065180"/>
                <a:ext cx="101160" cy="9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68AEB6B-02BF-41D4-8EEA-9E8F6B3A812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39300" y="1056180"/>
                  <a:ext cx="118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F6F23DB-F071-403A-8D51-53DD800DB5D5}"/>
                    </a:ext>
                  </a:extLst>
                </p14:cNvPr>
                <p14:cNvContentPartPr/>
                <p14:nvPr/>
              </p14:nvContentPartPr>
              <p14:xfrm>
                <a:off x="7768980" y="966540"/>
                <a:ext cx="152640" cy="228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F6F23DB-F071-403A-8D51-53DD800DB5D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60340" y="95790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8C987B8-17CD-49E2-8C82-DF9C0F400112}"/>
                    </a:ext>
                  </a:extLst>
                </p14:cNvPr>
                <p14:cNvContentPartPr/>
                <p14:nvPr/>
              </p14:nvContentPartPr>
              <p14:xfrm>
                <a:off x="7775100" y="961500"/>
                <a:ext cx="120600" cy="73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8C987B8-17CD-49E2-8C82-DF9C0F4001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66100" y="952500"/>
                  <a:ext cx="138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F17EA9C-049E-4374-A1F5-5B51D0F8CA70}"/>
                    </a:ext>
                  </a:extLst>
                </p14:cNvPr>
                <p14:cNvContentPartPr/>
                <p14:nvPr/>
              </p14:nvContentPartPr>
              <p14:xfrm>
                <a:off x="7914420" y="1085340"/>
                <a:ext cx="105480" cy="1018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F17EA9C-049E-4374-A1F5-5B51D0F8CA7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05780" y="1076340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2D8FB780-DD19-48BE-B2F7-E6F913464329}"/>
              </a:ext>
            </a:extLst>
          </p:cNvPr>
          <p:cNvGrpSpPr/>
          <p:nvPr/>
        </p:nvGrpSpPr>
        <p:grpSpPr>
          <a:xfrm>
            <a:off x="5857020" y="2652780"/>
            <a:ext cx="1440000" cy="308160"/>
            <a:chOff x="5857020" y="2652780"/>
            <a:chExt cx="14400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CB62932-F921-43C2-977A-375E19EFEF70}"/>
                    </a:ext>
                  </a:extLst>
                </p14:cNvPr>
                <p14:cNvContentPartPr/>
                <p14:nvPr/>
              </p14:nvContentPartPr>
              <p14:xfrm>
                <a:off x="5857020" y="2723700"/>
                <a:ext cx="242640" cy="181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CB62932-F921-43C2-977A-375E19EFEF7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48020" y="2714700"/>
                  <a:ext cx="260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0DC11D0-FA99-4FC4-BAAA-4100A08FD4AB}"/>
                    </a:ext>
                  </a:extLst>
                </p14:cNvPr>
                <p14:cNvContentPartPr/>
                <p14:nvPr/>
              </p14:nvContentPartPr>
              <p14:xfrm>
                <a:off x="6180660" y="2652780"/>
                <a:ext cx="71280" cy="225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0DC11D0-FA99-4FC4-BAAA-4100A08FD4A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71660" y="2643780"/>
                  <a:ext cx="889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42EB793-F165-4834-BC4D-A5AB58B52077}"/>
                    </a:ext>
                  </a:extLst>
                </p14:cNvPr>
                <p14:cNvContentPartPr/>
                <p14:nvPr/>
              </p14:nvContentPartPr>
              <p14:xfrm>
                <a:off x="6304500" y="2762220"/>
                <a:ext cx="82440" cy="198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42EB793-F165-4834-BC4D-A5AB58B5207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95500" y="2753580"/>
                  <a:ext cx="100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8B84A4A-6949-473B-9746-046A2FDD6E0C}"/>
                    </a:ext>
                  </a:extLst>
                </p14:cNvPr>
                <p14:cNvContentPartPr/>
                <p14:nvPr/>
              </p14:nvContentPartPr>
              <p14:xfrm>
                <a:off x="6481980" y="2661420"/>
                <a:ext cx="8604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8B84A4A-6949-473B-9746-046A2FDD6E0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72980" y="2652780"/>
                  <a:ext cx="103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C423625-A153-404E-8A12-23EEF601818A}"/>
                    </a:ext>
                  </a:extLst>
                </p14:cNvPr>
                <p14:cNvContentPartPr/>
                <p14:nvPr/>
              </p14:nvContentPartPr>
              <p14:xfrm>
                <a:off x="6783300" y="2694540"/>
                <a:ext cx="120960" cy="14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C423625-A153-404E-8A12-23EEF601818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74660" y="2685900"/>
                  <a:ext cx="138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92F5C45-F73C-438A-A6CD-47D5101E53D7}"/>
                    </a:ext>
                  </a:extLst>
                </p14:cNvPr>
                <p14:cNvContentPartPr/>
                <p14:nvPr/>
              </p14:nvContentPartPr>
              <p14:xfrm>
                <a:off x="7057980" y="2683020"/>
                <a:ext cx="239040" cy="186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92F5C45-F73C-438A-A6CD-47D5101E53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48980" y="2674380"/>
                  <a:ext cx="25668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A3824F75-2740-4207-B442-9CA58B690B4B}"/>
                  </a:ext>
                </a:extLst>
              </p14:cNvPr>
              <p14:cNvContentPartPr/>
              <p14:nvPr/>
            </p14:nvContentPartPr>
            <p14:xfrm>
              <a:off x="6660540" y="3100980"/>
              <a:ext cx="274320" cy="2696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A3824F75-2740-4207-B442-9CA58B690B4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651540" y="3091980"/>
                <a:ext cx="29196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51F98B1-F326-4008-9EEE-3D0B508E4940}"/>
              </a:ext>
            </a:extLst>
          </p:cNvPr>
          <p:cNvGrpSpPr/>
          <p:nvPr/>
        </p:nvGrpSpPr>
        <p:grpSpPr>
          <a:xfrm>
            <a:off x="7173180" y="3216900"/>
            <a:ext cx="612720" cy="230760"/>
            <a:chOff x="7173180" y="3216900"/>
            <a:chExt cx="61272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A25C45C7-CA7D-4689-BDCA-E73F82D67E6B}"/>
                    </a:ext>
                  </a:extLst>
                </p14:cNvPr>
                <p14:cNvContentPartPr/>
                <p14:nvPr/>
              </p14:nvContentPartPr>
              <p14:xfrm>
                <a:off x="7173180" y="3225900"/>
                <a:ext cx="93600" cy="2217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A25C45C7-CA7D-4689-BDCA-E73F82D67E6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164540" y="3217260"/>
                  <a:ext cx="111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7A7511D-FC69-4A81-A270-900F4C0DF5EE}"/>
                    </a:ext>
                  </a:extLst>
                </p14:cNvPr>
                <p14:cNvContentPartPr/>
                <p14:nvPr/>
              </p14:nvContentPartPr>
              <p14:xfrm>
                <a:off x="7389180" y="3306180"/>
                <a:ext cx="124560" cy="21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7A7511D-FC69-4A81-A270-900F4C0DF5E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80180" y="3297180"/>
                  <a:ext cx="142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4FB300A-5123-432B-9985-E33B2B95E7BF}"/>
                    </a:ext>
                  </a:extLst>
                </p14:cNvPr>
                <p14:cNvContentPartPr/>
                <p14:nvPr/>
              </p14:nvContentPartPr>
              <p14:xfrm>
                <a:off x="7449660" y="3258300"/>
                <a:ext cx="24480" cy="1512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4FB300A-5123-432B-9985-E33B2B95E7B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441020" y="3249300"/>
                  <a:ext cx="42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D42C583-3333-4031-B99F-B639B5DD7391}"/>
                    </a:ext>
                  </a:extLst>
                </p14:cNvPr>
                <p14:cNvContentPartPr/>
                <p14:nvPr/>
              </p14:nvContentPartPr>
              <p14:xfrm>
                <a:off x="7644060" y="3216900"/>
                <a:ext cx="141840" cy="1893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D42C583-3333-4031-B99F-B639B5DD739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635420" y="3207900"/>
                  <a:ext cx="1594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0A337DC9-D298-446A-AA71-66C0813D6BC3}"/>
              </a:ext>
            </a:extLst>
          </p:cNvPr>
          <p:cNvGrpSpPr/>
          <p:nvPr/>
        </p:nvGrpSpPr>
        <p:grpSpPr>
          <a:xfrm>
            <a:off x="6024420" y="3783540"/>
            <a:ext cx="1722960" cy="387720"/>
            <a:chOff x="6024420" y="3783540"/>
            <a:chExt cx="172296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19372F6-5ACF-46CC-A2B8-1E26CA52827C}"/>
                    </a:ext>
                  </a:extLst>
                </p14:cNvPr>
                <p14:cNvContentPartPr/>
                <p14:nvPr/>
              </p14:nvContentPartPr>
              <p14:xfrm>
                <a:off x="6024420" y="3856260"/>
                <a:ext cx="263880" cy="2253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19372F6-5ACF-46CC-A2B8-1E26CA5282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15780" y="3847620"/>
                  <a:ext cx="281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982160B-E4A2-4E9A-9689-7AD9534ADA62}"/>
                    </a:ext>
                  </a:extLst>
                </p14:cNvPr>
                <p14:cNvContentPartPr/>
                <p14:nvPr/>
              </p14:nvContentPartPr>
              <p14:xfrm>
                <a:off x="6367500" y="3848700"/>
                <a:ext cx="134280" cy="2217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982160B-E4A2-4E9A-9689-7AD9534ADA6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58860" y="3840060"/>
                  <a:ext cx="151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76DB879-105B-46A6-AD85-58F0C6CA839F}"/>
                    </a:ext>
                  </a:extLst>
                </p14:cNvPr>
                <p14:cNvContentPartPr/>
                <p14:nvPr/>
              </p14:nvContentPartPr>
              <p14:xfrm>
                <a:off x="6512220" y="3937980"/>
                <a:ext cx="103320" cy="2332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76DB879-105B-46A6-AD85-58F0C6CA839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503580" y="3929340"/>
                  <a:ext cx="120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1351B44-CAB7-490C-A7B3-86B3D9AA1933}"/>
                    </a:ext>
                  </a:extLst>
                </p14:cNvPr>
                <p14:cNvContentPartPr/>
                <p14:nvPr/>
              </p14:nvContentPartPr>
              <p14:xfrm>
                <a:off x="6753780" y="3783540"/>
                <a:ext cx="113400" cy="294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1351B44-CAB7-490C-A7B3-86B3D9AA193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45140" y="3774900"/>
                  <a:ext cx="131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7B1BE6F-2D3F-4FCC-8630-743B6C55ADE4}"/>
                    </a:ext>
                  </a:extLst>
                </p14:cNvPr>
                <p14:cNvContentPartPr/>
                <p14:nvPr/>
              </p14:nvContentPartPr>
              <p14:xfrm>
                <a:off x="7059060" y="3856980"/>
                <a:ext cx="146520" cy="1512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7B1BE6F-2D3F-4FCC-8630-743B6C55ADE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050060" y="3848340"/>
                  <a:ext cx="164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6A65413-2B49-432E-93CA-303F22225EAD}"/>
                    </a:ext>
                  </a:extLst>
                </p14:cNvPr>
                <p14:cNvContentPartPr/>
                <p14:nvPr/>
              </p14:nvContentPartPr>
              <p14:xfrm>
                <a:off x="7280460" y="3932220"/>
                <a:ext cx="104400" cy="39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6A65413-2B49-432E-93CA-303F22225EA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71460" y="3923580"/>
                  <a:ext cx="122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7F5B1D9-2D3D-416D-9F47-545C9D233517}"/>
                    </a:ext>
                  </a:extLst>
                </p14:cNvPr>
                <p14:cNvContentPartPr/>
                <p14:nvPr/>
              </p14:nvContentPartPr>
              <p14:xfrm>
                <a:off x="7300620" y="4000620"/>
                <a:ext cx="130320" cy="97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7F5B1D9-2D3D-416D-9F47-545C9D23351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91620" y="3991980"/>
                  <a:ext cx="147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8A2755C-C22D-428E-B6AF-619EFF3F8809}"/>
                    </a:ext>
                  </a:extLst>
                </p14:cNvPr>
                <p14:cNvContentPartPr/>
                <p14:nvPr/>
              </p14:nvContentPartPr>
              <p14:xfrm>
                <a:off x="7538220" y="3860940"/>
                <a:ext cx="209160" cy="1879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8A2755C-C22D-428E-B6AF-619EFF3F88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529580" y="3852300"/>
                  <a:ext cx="2268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C4C197B1-2D96-48E8-AAA3-30CB225488C2}"/>
              </a:ext>
            </a:extLst>
          </p:cNvPr>
          <p:cNvGrpSpPr/>
          <p:nvPr/>
        </p:nvGrpSpPr>
        <p:grpSpPr>
          <a:xfrm>
            <a:off x="6684660" y="4257300"/>
            <a:ext cx="1321560" cy="315720"/>
            <a:chOff x="6684660" y="4257300"/>
            <a:chExt cx="132156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58E6EF5-E46A-4A56-BFF0-4A2CB3EA0F7D}"/>
                    </a:ext>
                  </a:extLst>
                </p14:cNvPr>
                <p14:cNvContentPartPr/>
                <p14:nvPr/>
              </p14:nvContentPartPr>
              <p14:xfrm>
                <a:off x="6781860" y="4357740"/>
                <a:ext cx="34200" cy="990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58E6EF5-E46A-4A56-BFF0-4A2CB3EA0F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72860" y="4348740"/>
                  <a:ext cx="51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849E841-733F-44EE-AC9E-7E17B60E854B}"/>
                    </a:ext>
                  </a:extLst>
                </p14:cNvPr>
                <p14:cNvContentPartPr/>
                <p14:nvPr/>
              </p14:nvContentPartPr>
              <p14:xfrm>
                <a:off x="6684660" y="4331820"/>
                <a:ext cx="220680" cy="2412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849E841-733F-44EE-AC9E-7E17B60E854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675660" y="4322820"/>
                  <a:ext cx="238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F93DF228-C0A3-4771-BBA5-5601F8072E69}"/>
                    </a:ext>
                  </a:extLst>
                </p14:cNvPr>
                <p14:cNvContentPartPr/>
                <p14:nvPr/>
              </p14:nvContentPartPr>
              <p14:xfrm>
                <a:off x="7182180" y="4369620"/>
                <a:ext cx="18720" cy="101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F93DF228-C0A3-4771-BBA5-5601F8072E6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173180" y="4360980"/>
                  <a:ext cx="36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DDFCD06-0434-4115-97C3-7AAB9FB6EB99}"/>
                    </a:ext>
                  </a:extLst>
                </p14:cNvPr>
                <p14:cNvContentPartPr/>
                <p14:nvPr/>
              </p14:nvContentPartPr>
              <p14:xfrm>
                <a:off x="7183980" y="4277100"/>
                <a:ext cx="20520" cy="187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DDFCD06-0434-4115-97C3-7AAB9FB6EB9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175340" y="4268460"/>
                  <a:ext cx="38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7AAF733-FA48-48C7-8C78-A0E98CF700A0}"/>
                    </a:ext>
                  </a:extLst>
                </p14:cNvPr>
                <p14:cNvContentPartPr/>
                <p14:nvPr/>
              </p14:nvContentPartPr>
              <p14:xfrm>
                <a:off x="7344900" y="4400940"/>
                <a:ext cx="142920" cy="62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7AAF733-FA48-48C7-8C78-A0E98CF700A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35900" y="4392300"/>
                  <a:ext cx="160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029C137-2668-4724-B4DF-D7442F1DA075}"/>
                    </a:ext>
                  </a:extLst>
                </p14:cNvPr>
                <p14:cNvContentPartPr/>
                <p14:nvPr/>
              </p14:nvContentPartPr>
              <p14:xfrm>
                <a:off x="7595820" y="4368900"/>
                <a:ext cx="27360" cy="1278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029C137-2668-4724-B4DF-D7442F1DA07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587180" y="4360260"/>
                  <a:ext cx="45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03C92AB-1399-487E-AC96-A23C3CC90888}"/>
                    </a:ext>
                  </a:extLst>
                </p14:cNvPr>
                <p14:cNvContentPartPr/>
                <p14:nvPr/>
              </p14:nvContentPartPr>
              <p14:xfrm>
                <a:off x="7594020" y="4257300"/>
                <a:ext cx="322920" cy="1692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03C92AB-1399-487E-AC96-A23C3CC9088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585380" y="4248300"/>
                  <a:ext cx="340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65ABBC4-6965-4878-AC68-FA710445653D}"/>
                    </a:ext>
                  </a:extLst>
                </p14:cNvPr>
                <p14:cNvContentPartPr/>
                <p14:nvPr/>
              </p14:nvContentPartPr>
              <p14:xfrm>
                <a:off x="7835580" y="4351260"/>
                <a:ext cx="28440" cy="1767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65ABBC4-6965-4878-AC68-FA710445653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826940" y="4342260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88F362CE-5C28-45C7-B74A-CE6BF57CEA55}"/>
                    </a:ext>
                  </a:extLst>
                </p14:cNvPr>
                <p14:cNvContentPartPr/>
                <p14:nvPr/>
              </p14:nvContentPartPr>
              <p14:xfrm>
                <a:off x="7992540" y="4375740"/>
                <a:ext cx="13680" cy="1605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8F362CE-5C28-45C7-B74A-CE6BF57CEA5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983540" y="4367100"/>
                  <a:ext cx="313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EE9B5B7F-8F98-46F2-A833-DACA1F5947B4}"/>
              </a:ext>
            </a:extLst>
          </p:cNvPr>
          <p:cNvGrpSpPr/>
          <p:nvPr/>
        </p:nvGrpSpPr>
        <p:grpSpPr>
          <a:xfrm>
            <a:off x="3690540" y="2572860"/>
            <a:ext cx="1345320" cy="679680"/>
            <a:chOff x="3690540" y="2572860"/>
            <a:chExt cx="1345320" cy="6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1E4E437-CA68-43CA-8AA9-03769A79F15D}"/>
                    </a:ext>
                  </a:extLst>
                </p14:cNvPr>
                <p14:cNvContentPartPr/>
                <p14:nvPr/>
              </p14:nvContentPartPr>
              <p14:xfrm>
                <a:off x="3696300" y="2804700"/>
                <a:ext cx="233640" cy="187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1E4E437-CA68-43CA-8AA9-03769A79F15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87300" y="2795700"/>
                  <a:ext cx="251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95B6A0C-D75D-4C19-9D7A-423085F770AA}"/>
                    </a:ext>
                  </a:extLst>
                </p14:cNvPr>
                <p14:cNvContentPartPr/>
                <p14:nvPr/>
              </p14:nvContentPartPr>
              <p14:xfrm>
                <a:off x="3690540" y="2707500"/>
                <a:ext cx="141840" cy="177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95B6A0C-D75D-4C19-9D7A-423085F770A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81540" y="2698860"/>
                  <a:ext cx="159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D7EB1FC-7B99-41FB-BE53-AB103CCC434E}"/>
                    </a:ext>
                  </a:extLst>
                </p14:cNvPr>
                <p14:cNvContentPartPr/>
                <p14:nvPr/>
              </p14:nvContentPartPr>
              <p14:xfrm>
                <a:off x="3757500" y="2794260"/>
                <a:ext cx="252000" cy="262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D7EB1FC-7B99-41FB-BE53-AB103CCC434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748860" y="2785260"/>
                  <a:ext cx="269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64A6A23-F83C-4307-A0BE-0D1373A9F4A5}"/>
                    </a:ext>
                  </a:extLst>
                </p14:cNvPr>
                <p14:cNvContentPartPr/>
                <p14:nvPr/>
              </p14:nvContentPartPr>
              <p14:xfrm>
                <a:off x="3725460" y="2800380"/>
                <a:ext cx="263520" cy="262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64A6A23-F83C-4307-A0BE-0D1373A9F4A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16820" y="2791380"/>
                  <a:ext cx="281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F297CC4-F3A3-48A8-8B5A-429974F42EE6}"/>
                    </a:ext>
                  </a:extLst>
                </p14:cNvPr>
                <p14:cNvContentPartPr/>
                <p14:nvPr/>
              </p14:nvContentPartPr>
              <p14:xfrm>
                <a:off x="4201020" y="2719740"/>
                <a:ext cx="18000" cy="1022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F297CC4-F3A3-48A8-8B5A-429974F42EE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192380" y="2710740"/>
                  <a:ext cx="35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E045E26F-7757-4C1D-A400-9A9BB86CA980}"/>
                    </a:ext>
                  </a:extLst>
                </p14:cNvPr>
                <p14:cNvContentPartPr/>
                <p14:nvPr/>
              </p14:nvContentPartPr>
              <p14:xfrm>
                <a:off x="4020300" y="2572860"/>
                <a:ext cx="361800" cy="2890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045E26F-7757-4C1D-A400-9A9BB86CA9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011660" y="2564220"/>
                  <a:ext cx="379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ABB86B74-C05B-4522-BD46-B4799D9F9C35}"/>
                    </a:ext>
                  </a:extLst>
                </p14:cNvPr>
                <p14:cNvContentPartPr/>
                <p14:nvPr/>
              </p14:nvContentPartPr>
              <p14:xfrm>
                <a:off x="4124340" y="3120780"/>
                <a:ext cx="236520" cy="194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ABB86B74-C05B-4522-BD46-B4799D9F9C3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115700" y="3111780"/>
                  <a:ext cx="254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7CDCA46B-7C45-4C76-8D37-4299A9965803}"/>
                    </a:ext>
                  </a:extLst>
                </p14:cNvPr>
                <p14:cNvContentPartPr/>
                <p14:nvPr/>
              </p14:nvContentPartPr>
              <p14:xfrm>
                <a:off x="4131540" y="3022140"/>
                <a:ext cx="198360" cy="1926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7CDCA46B-7C45-4C76-8D37-4299A996580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22540" y="3013140"/>
                  <a:ext cx="216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356F277-3FD3-4445-86DC-0E5EBF9DB296}"/>
                    </a:ext>
                  </a:extLst>
                </p14:cNvPr>
                <p14:cNvContentPartPr/>
                <p14:nvPr/>
              </p14:nvContentPartPr>
              <p14:xfrm>
                <a:off x="4682700" y="3022500"/>
                <a:ext cx="181440" cy="892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356F277-3FD3-4445-86DC-0E5EBF9DB29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673700" y="3013860"/>
                  <a:ext cx="199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6DCDE31B-BCB4-4B95-B6F5-1A722BB4E9D6}"/>
                    </a:ext>
                  </a:extLst>
                </p14:cNvPr>
                <p14:cNvContentPartPr/>
                <p14:nvPr/>
              </p14:nvContentPartPr>
              <p14:xfrm>
                <a:off x="4520700" y="2837100"/>
                <a:ext cx="515160" cy="4154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6DCDE31B-BCB4-4B95-B6F5-1A722BB4E9D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511700" y="2828100"/>
                  <a:ext cx="532800" cy="43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AB04BD3B-C6A6-4858-873E-F287AFD9D11B}"/>
                  </a:ext>
                </a:extLst>
              </p14:cNvPr>
              <p14:cNvContentPartPr/>
              <p14:nvPr/>
            </p14:nvContentPartPr>
            <p14:xfrm>
              <a:off x="730620" y="2117100"/>
              <a:ext cx="519120" cy="156960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AB04BD3B-C6A6-4858-873E-F287AFD9D11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21980" y="2108100"/>
                <a:ext cx="536760" cy="15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D3F4B056-0F2B-4C49-BED7-6A202F420FBE}"/>
                  </a:ext>
                </a:extLst>
              </p14:cNvPr>
              <p14:cNvContentPartPr/>
              <p14:nvPr/>
            </p14:nvContentPartPr>
            <p14:xfrm>
              <a:off x="2504700" y="2258940"/>
              <a:ext cx="59760" cy="648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D3F4B056-0F2B-4C49-BED7-6A202F420FBE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495700" y="2249940"/>
                <a:ext cx="77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DB1E7D72-E0AD-45F5-B6F6-7F4FE2645DFA}"/>
                  </a:ext>
                </a:extLst>
              </p14:cNvPr>
              <p14:cNvContentPartPr/>
              <p14:nvPr/>
            </p14:nvContentPartPr>
            <p14:xfrm>
              <a:off x="826380" y="3904500"/>
              <a:ext cx="84240" cy="252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DB1E7D72-E0AD-45F5-B6F6-7F4FE2645DF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17380" y="3895860"/>
                <a:ext cx="1018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6B69BB32-9F4F-458E-8EDC-E28EBD9CB7D1}"/>
                  </a:ext>
                </a:extLst>
              </p14:cNvPr>
              <p14:cNvContentPartPr/>
              <p14:nvPr/>
            </p14:nvContentPartPr>
            <p14:xfrm>
              <a:off x="5212980" y="2133300"/>
              <a:ext cx="360" cy="3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6B69BB32-9F4F-458E-8EDC-E28EBD9CB7D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203980" y="21246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4" name="Group 393">
            <a:extLst>
              <a:ext uri="{FF2B5EF4-FFF2-40B4-BE49-F238E27FC236}">
                <a16:creationId xmlns:a16="http://schemas.microsoft.com/office/drawing/2014/main" id="{55D998A0-61E4-4F0D-9B45-EB554811D64C}"/>
              </a:ext>
            </a:extLst>
          </p:cNvPr>
          <p:cNvGrpSpPr/>
          <p:nvPr/>
        </p:nvGrpSpPr>
        <p:grpSpPr>
          <a:xfrm>
            <a:off x="3965580" y="1856100"/>
            <a:ext cx="3996360" cy="298800"/>
            <a:chOff x="3965580" y="1856100"/>
            <a:chExt cx="399636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C8AE542-CB05-4ECC-ABF1-88D8D10727E4}"/>
                    </a:ext>
                  </a:extLst>
                </p14:cNvPr>
                <p14:cNvContentPartPr/>
                <p14:nvPr/>
              </p14:nvContentPartPr>
              <p14:xfrm>
                <a:off x="3965580" y="1916220"/>
                <a:ext cx="3996360" cy="2210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C8AE542-CB05-4ECC-ABF1-88D8D10727E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956580" y="1907220"/>
                  <a:ext cx="4014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97757316-27F6-48FB-8F5F-E2D6FEC80A99}"/>
                    </a:ext>
                  </a:extLst>
                </p14:cNvPr>
                <p14:cNvContentPartPr/>
                <p14:nvPr/>
              </p14:nvContentPartPr>
              <p14:xfrm>
                <a:off x="7738740" y="1856100"/>
                <a:ext cx="203040" cy="2988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97757316-27F6-48FB-8F5F-E2D6FEC80A9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730100" y="1847100"/>
                  <a:ext cx="220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DE16AE9E-3B65-41F9-8212-74A213C9FE98}"/>
                    </a:ext>
                  </a:extLst>
                </p14:cNvPr>
                <p14:cNvContentPartPr/>
                <p14:nvPr/>
              </p14:nvContentPartPr>
              <p14:xfrm>
                <a:off x="7752780" y="1873380"/>
                <a:ext cx="190440" cy="2307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DE16AE9E-3B65-41F9-8212-74A213C9FE9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744140" y="1864740"/>
                  <a:ext cx="2080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50769178-8E8E-4D32-AF8B-066CD56A14B6}"/>
              </a:ext>
            </a:extLst>
          </p:cNvPr>
          <p:cNvGrpSpPr/>
          <p:nvPr/>
        </p:nvGrpSpPr>
        <p:grpSpPr>
          <a:xfrm>
            <a:off x="1905300" y="3877140"/>
            <a:ext cx="803520" cy="366480"/>
            <a:chOff x="1905300" y="3877140"/>
            <a:chExt cx="80352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BDB3A635-0797-42E1-A813-A5C8481DF532}"/>
                    </a:ext>
                  </a:extLst>
                </p14:cNvPr>
                <p14:cNvContentPartPr/>
                <p14:nvPr/>
              </p14:nvContentPartPr>
              <p14:xfrm>
                <a:off x="1905300" y="4069380"/>
                <a:ext cx="208080" cy="46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BDB3A635-0797-42E1-A813-A5C8481DF53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896660" y="4060380"/>
                  <a:ext cx="225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20666105-A8E8-4598-AA0E-0D3AD93D6A92}"/>
                    </a:ext>
                  </a:extLst>
                </p14:cNvPr>
                <p14:cNvContentPartPr/>
                <p14:nvPr/>
              </p14:nvContentPartPr>
              <p14:xfrm>
                <a:off x="1912500" y="3971100"/>
                <a:ext cx="201600" cy="1609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20666105-A8E8-4598-AA0E-0D3AD93D6A9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903860" y="3962100"/>
                  <a:ext cx="219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20078F8-C8AF-4B63-8E78-3FFF3A9587F3}"/>
                    </a:ext>
                  </a:extLst>
                </p14:cNvPr>
                <p14:cNvContentPartPr/>
                <p14:nvPr/>
              </p14:nvContentPartPr>
              <p14:xfrm>
                <a:off x="2417940" y="4016100"/>
                <a:ext cx="149400" cy="1371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20078F8-C8AF-4B63-8E78-3FFF3A9587F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08940" y="4007460"/>
                  <a:ext cx="167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BE0A4AC8-D827-43D8-A4CE-D282382F2754}"/>
                    </a:ext>
                  </a:extLst>
                </p14:cNvPr>
                <p14:cNvContentPartPr/>
                <p14:nvPr/>
              </p14:nvContentPartPr>
              <p14:xfrm>
                <a:off x="2245500" y="3877140"/>
                <a:ext cx="463320" cy="3664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BE0A4AC8-D827-43D8-A4CE-D282382F275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36860" y="3868500"/>
                  <a:ext cx="480960" cy="38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549063B0-2299-4A2F-BC6C-41108A9298BD}"/>
                  </a:ext>
                </a:extLst>
              </p14:cNvPr>
              <p14:cNvContentPartPr/>
              <p14:nvPr/>
            </p14:nvContentPartPr>
            <p14:xfrm>
              <a:off x="1188900" y="4566540"/>
              <a:ext cx="463320" cy="2318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549063B0-2299-4A2F-BC6C-41108A9298BD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79900" y="4557540"/>
                <a:ext cx="48096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1401CEF-C069-49A3-9946-B775C85351D4}"/>
              </a:ext>
            </a:extLst>
          </p:cNvPr>
          <p:cNvGrpSpPr/>
          <p:nvPr/>
        </p:nvGrpSpPr>
        <p:grpSpPr>
          <a:xfrm>
            <a:off x="1952100" y="4491300"/>
            <a:ext cx="1692360" cy="235080"/>
            <a:chOff x="1952100" y="4491300"/>
            <a:chExt cx="169236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B286D6F-94AE-4654-AB2B-5C13D0C20F0E}"/>
                    </a:ext>
                  </a:extLst>
                </p14:cNvPr>
                <p14:cNvContentPartPr/>
                <p14:nvPr/>
              </p14:nvContentPartPr>
              <p14:xfrm>
                <a:off x="1952100" y="4600020"/>
                <a:ext cx="360" cy="3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B286D6F-94AE-4654-AB2B-5C13D0C20F0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43100" y="4591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0F57E23-308E-4565-854E-100EE913E24B}"/>
                    </a:ext>
                  </a:extLst>
                </p14:cNvPr>
                <p14:cNvContentPartPr/>
                <p14:nvPr/>
              </p14:nvContentPartPr>
              <p14:xfrm>
                <a:off x="1952100" y="4600020"/>
                <a:ext cx="360" cy="3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0F57E23-308E-4565-854E-100EE913E24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43100" y="4591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B59D6124-B0CF-4098-B0D5-ADB59E0539F3}"/>
                    </a:ext>
                  </a:extLst>
                </p14:cNvPr>
                <p14:cNvContentPartPr/>
                <p14:nvPr/>
              </p14:nvContentPartPr>
              <p14:xfrm>
                <a:off x="1952100" y="4580580"/>
                <a:ext cx="299520" cy="145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B59D6124-B0CF-4098-B0D5-ADB59E0539F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943100" y="4571580"/>
                  <a:ext cx="317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D20B3C9F-F876-41B9-8AB0-D442FE6D6D20}"/>
                    </a:ext>
                  </a:extLst>
                </p14:cNvPr>
                <p14:cNvContentPartPr/>
                <p14:nvPr/>
              </p14:nvContentPartPr>
              <p14:xfrm>
                <a:off x="2362140" y="4609740"/>
                <a:ext cx="16920" cy="1087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D20B3C9F-F876-41B9-8AB0-D442FE6D6D2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53140" y="4600740"/>
                  <a:ext cx="34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9756B645-2845-41B2-93E2-95294A1ABD79}"/>
                    </a:ext>
                  </a:extLst>
                </p14:cNvPr>
                <p14:cNvContentPartPr/>
                <p14:nvPr/>
              </p14:nvContentPartPr>
              <p14:xfrm>
                <a:off x="2343780" y="4510020"/>
                <a:ext cx="18720" cy="428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9756B645-2845-41B2-93E2-95294A1ABD7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335140" y="4501380"/>
                  <a:ext cx="36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1BF509BB-9DB3-4442-A2B7-4E33BBAE8B84}"/>
                    </a:ext>
                  </a:extLst>
                </p14:cNvPr>
                <p14:cNvContentPartPr/>
                <p14:nvPr/>
              </p14:nvContentPartPr>
              <p14:xfrm>
                <a:off x="2458260" y="4496700"/>
                <a:ext cx="120960" cy="2044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1BF509BB-9DB3-4442-A2B7-4E33BBAE8B8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449260" y="4487700"/>
                  <a:ext cx="138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FD2F5350-F063-4C84-A8BE-E232CD1F823C}"/>
                    </a:ext>
                  </a:extLst>
                </p14:cNvPr>
                <p14:cNvContentPartPr/>
                <p14:nvPr/>
              </p14:nvContentPartPr>
              <p14:xfrm>
                <a:off x="2819340" y="4541700"/>
                <a:ext cx="91800" cy="1368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FD2F5350-F063-4C84-A8BE-E232CD1F823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810340" y="4533060"/>
                  <a:ext cx="109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9AD5BDC-55AB-41F6-9CF3-448E3A06FDC2}"/>
                    </a:ext>
                  </a:extLst>
                </p14:cNvPr>
                <p14:cNvContentPartPr/>
                <p14:nvPr/>
              </p14:nvContentPartPr>
              <p14:xfrm>
                <a:off x="2910780" y="4551780"/>
                <a:ext cx="47520" cy="1468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9AD5BDC-55AB-41F6-9CF3-448E3A06FDC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901780" y="4542780"/>
                  <a:ext cx="651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8F2521EF-7795-4A09-B83A-55E864036C47}"/>
                    </a:ext>
                  </a:extLst>
                </p14:cNvPr>
                <p14:cNvContentPartPr/>
                <p14:nvPr/>
              </p14:nvContentPartPr>
              <p14:xfrm>
                <a:off x="3043260" y="4491300"/>
                <a:ext cx="261360" cy="2228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8F2521EF-7795-4A09-B83A-55E864036C4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034620" y="4482300"/>
                  <a:ext cx="279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6CC4032B-6E7C-4FFA-90DA-E7482F346AC6}"/>
                    </a:ext>
                  </a:extLst>
                </p14:cNvPr>
                <p14:cNvContentPartPr/>
                <p14:nvPr/>
              </p14:nvContentPartPr>
              <p14:xfrm>
                <a:off x="3393540" y="4593180"/>
                <a:ext cx="250920" cy="1328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6CC4032B-6E7C-4FFA-90DA-E7482F346AC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84540" y="4584540"/>
                  <a:ext cx="2685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56B6326F-4138-47D8-B4D4-BA3FF8ADE636}"/>
              </a:ext>
            </a:extLst>
          </p:cNvPr>
          <p:cNvGrpSpPr/>
          <p:nvPr/>
        </p:nvGrpSpPr>
        <p:grpSpPr>
          <a:xfrm>
            <a:off x="18540" y="1165620"/>
            <a:ext cx="1276200" cy="3373560"/>
            <a:chOff x="18540" y="1165620"/>
            <a:chExt cx="1276200" cy="33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175D6F8-E46C-4921-99C1-10D3B057041C}"/>
                    </a:ext>
                  </a:extLst>
                </p14:cNvPr>
                <p14:cNvContentPartPr/>
                <p14:nvPr/>
              </p14:nvContentPartPr>
              <p14:xfrm>
                <a:off x="381780" y="1316460"/>
                <a:ext cx="538920" cy="388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175D6F8-E46C-4921-99C1-10D3B057041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72780" y="1307820"/>
                  <a:ext cx="556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3BCBB8EA-2B1E-46F6-B4A1-595800578922}"/>
                    </a:ext>
                  </a:extLst>
                </p14:cNvPr>
                <p14:cNvContentPartPr/>
                <p14:nvPr/>
              </p14:nvContentPartPr>
              <p14:xfrm>
                <a:off x="441180" y="1317180"/>
                <a:ext cx="495000" cy="93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3BCBB8EA-2B1E-46F6-B4A1-59580057892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32180" y="1308540"/>
                  <a:ext cx="512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16C77448-4B9F-4316-82EE-DBEF974E0177}"/>
                    </a:ext>
                  </a:extLst>
                </p14:cNvPr>
                <p14:cNvContentPartPr/>
                <p14:nvPr/>
              </p14:nvContentPartPr>
              <p14:xfrm>
                <a:off x="429300" y="1330500"/>
                <a:ext cx="550800" cy="151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16C77448-4B9F-4316-82EE-DBEF974E017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20660" y="1321500"/>
                  <a:ext cx="568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95887DF-7445-4678-A5E6-9870AD3BAAE5}"/>
                    </a:ext>
                  </a:extLst>
                </p14:cNvPr>
                <p14:cNvContentPartPr/>
                <p14:nvPr/>
              </p14:nvContentPartPr>
              <p14:xfrm>
                <a:off x="427500" y="1317180"/>
                <a:ext cx="496800" cy="21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95887DF-7445-4678-A5E6-9870AD3BAAE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18860" y="1308540"/>
                  <a:ext cx="514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1C8C35D-AE90-4674-94C9-40A50A07A681}"/>
                    </a:ext>
                  </a:extLst>
                </p14:cNvPr>
                <p14:cNvContentPartPr/>
                <p14:nvPr/>
              </p14:nvContentPartPr>
              <p14:xfrm>
                <a:off x="910620" y="4503180"/>
                <a:ext cx="374760" cy="316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1C8C35D-AE90-4674-94C9-40A50A07A68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01980" y="4494180"/>
                  <a:ext cx="392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D18429F-8A65-43C9-9A5D-A0E7DAB8CEAA}"/>
                    </a:ext>
                  </a:extLst>
                </p14:cNvPr>
                <p14:cNvContentPartPr/>
                <p14:nvPr/>
              </p14:nvContentPartPr>
              <p14:xfrm>
                <a:off x="891900" y="4522980"/>
                <a:ext cx="402840" cy="16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D18429F-8A65-43C9-9A5D-A0E7DAB8CEA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83260" y="4514340"/>
                  <a:ext cx="420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A44EC068-B4BA-46F4-9CF7-8FFE9DA50C60}"/>
                    </a:ext>
                  </a:extLst>
                </p14:cNvPr>
                <p14:cNvContentPartPr/>
                <p14:nvPr/>
              </p14:nvContentPartPr>
              <p14:xfrm>
                <a:off x="873540" y="4494180"/>
                <a:ext cx="405720" cy="291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A44EC068-B4BA-46F4-9CF7-8FFE9DA50C6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64900" y="4485540"/>
                  <a:ext cx="423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C6D96DB4-BE57-4F45-A2B3-3981660AC19F}"/>
                    </a:ext>
                  </a:extLst>
                </p14:cNvPr>
                <p14:cNvContentPartPr/>
                <p14:nvPr/>
              </p14:nvContentPartPr>
              <p14:xfrm>
                <a:off x="18540" y="1165620"/>
                <a:ext cx="538200" cy="32860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C6D96DB4-BE57-4F45-A2B3-3981660AC19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540" y="1156980"/>
                  <a:ext cx="555840" cy="3303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FE404DF-4F9B-488A-A5D8-2E505D0A0B5E}"/>
                  </a:ext>
                </a:extLst>
              </p14:cNvPr>
              <p14:cNvContentPartPr/>
              <p14:nvPr/>
            </p14:nvContentPartPr>
            <p14:xfrm>
              <a:off x="2429460" y="10020"/>
              <a:ext cx="438480" cy="406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FE404DF-4F9B-488A-A5D8-2E505D0A0B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0820" y="1380"/>
                <a:ext cx="456120" cy="42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D78CC0A-A44F-4EA2-BBA6-4F89F80A80A2}"/>
              </a:ext>
            </a:extLst>
          </p:cNvPr>
          <p:cNvGrpSpPr/>
          <p:nvPr/>
        </p:nvGrpSpPr>
        <p:grpSpPr>
          <a:xfrm>
            <a:off x="2620620" y="569760"/>
            <a:ext cx="18360" cy="223920"/>
            <a:chOff x="2620620" y="569760"/>
            <a:chExt cx="1836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B39CE28-A87B-4B5E-894B-D34FCCB104FB}"/>
                    </a:ext>
                  </a:extLst>
                </p14:cNvPr>
                <p14:cNvContentPartPr/>
                <p14:nvPr/>
              </p14:nvContentPartPr>
              <p14:xfrm>
                <a:off x="2620620" y="650400"/>
                <a:ext cx="10440" cy="14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B39CE28-A87B-4B5E-894B-D34FCCB104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1620" y="641760"/>
                  <a:ext cx="28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FDA0CD-0E60-487A-80B6-88DC20A28816}"/>
                    </a:ext>
                  </a:extLst>
                </p14:cNvPr>
                <p14:cNvContentPartPr/>
                <p14:nvPr/>
              </p14:nvContentPartPr>
              <p14:xfrm>
                <a:off x="2626740" y="569760"/>
                <a:ext cx="12240" cy="14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FDA0CD-0E60-487A-80B6-88DC20A288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8100" y="560760"/>
                  <a:ext cx="298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EB15D4-7E0D-4B98-AF37-BB87B12F1EF1}"/>
              </a:ext>
            </a:extLst>
          </p:cNvPr>
          <p:cNvGrpSpPr/>
          <p:nvPr/>
        </p:nvGrpSpPr>
        <p:grpSpPr>
          <a:xfrm>
            <a:off x="826020" y="197520"/>
            <a:ext cx="689400" cy="479520"/>
            <a:chOff x="826020" y="197520"/>
            <a:chExt cx="68940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2825E5-644D-4E76-BB15-2494B682DA05}"/>
                    </a:ext>
                  </a:extLst>
                </p14:cNvPr>
                <p14:cNvContentPartPr/>
                <p14:nvPr/>
              </p14:nvContentPartPr>
              <p14:xfrm>
                <a:off x="948060" y="276720"/>
                <a:ext cx="41040" cy="213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2825E5-644D-4E76-BB15-2494B682DA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9060" y="267720"/>
                  <a:ext cx="58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5433A6-187B-42CB-8156-550DCA6655E5}"/>
                    </a:ext>
                  </a:extLst>
                </p14:cNvPr>
                <p14:cNvContentPartPr/>
                <p14:nvPr/>
              </p14:nvContentPartPr>
              <p14:xfrm>
                <a:off x="988740" y="441960"/>
                <a:ext cx="141840" cy="28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5433A6-187B-42CB-8156-550DCA6655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9740" y="432960"/>
                  <a:ext cx="159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19A943-D93E-4CC3-83ED-C6DD1EA5C8C9}"/>
                    </a:ext>
                  </a:extLst>
                </p14:cNvPr>
                <p14:cNvContentPartPr/>
                <p14:nvPr/>
              </p14:nvContentPartPr>
              <p14:xfrm>
                <a:off x="1133820" y="228120"/>
                <a:ext cx="168840" cy="178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19A943-D93E-4CC3-83ED-C6DD1EA5C8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5180" y="219120"/>
                  <a:ext cx="186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452A72-2E5E-4800-9A40-0BA6310CACEB}"/>
                    </a:ext>
                  </a:extLst>
                </p14:cNvPr>
                <p14:cNvContentPartPr/>
                <p14:nvPr/>
              </p14:nvContentPartPr>
              <p14:xfrm>
                <a:off x="1277820" y="238200"/>
                <a:ext cx="35640" cy="15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452A72-2E5E-4800-9A40-0BA6310CAC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68820" y="229200"/>
                  <a:ext cx="53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AD60A2-77C8-4273-B653-958DE33F9842}"/>
                    </a:ext>
                  </a:extLst>
                </p14:cNvPr>
                <p14:cNvContentPartPr/>
                <p14:nvPr/>
              </p14:nvContentPartPr>
              <p14:xfrm>
                <a:off x="1332180" y="197520"/>
                <a:ext cx="183240" cy="145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AD60A2-77C8-4273-B653-958DE33F98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3540" y="188520"/>
                  <a:ext cx="200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287BB9-00E5-4EEF-A482-B6FDFEE5F178}"/>
                    </a:ext>
                  </a:extLst>
                </p14:cNvPr>
                <p14:cNvContentPartPr/>
                <p14:nvPr/>
              </p14:nvContentPartPr>
              <p14:xfrm>
                <a:off x="826020" y="542400"/>
                <a:ext cx="634320" cy="13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287BB9-00E5-4EEF-A482-B6FDFEE5F1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7380" y="533400"/>
                  <a:ext cx="65196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F73767-8D32-460A-9461-FAE7D94FAF9F}"/>
                  </a:ext>
                </a:extLst>
              </p14:cNvPr>
              <p14:cNvContentPartPr/>
              <p14:nvPr/>
            </p14:nvContentPartPr>
            <p14:xfrm>
              <a:off x="842220" y="848400"/>
              <a:ext cx="160560" cy="31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F73767-8D32-460A-9461-FAE7D94FAF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3580" y="839760"/>
                <a:ext cx="17820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C40D73A-D409-48CA-833F-25313ADEC6E4}"/>
              </a:ext>
            </a:extLst>
          </p:cNvPr>
          <p:cNvGrpSpPr/>
          <p:nvPr/>
        </p:nvGrpSpPr>
        <p:grpSpPr>
          <a:xfrm>
            <a:off x="1188900" y="966840"/>
            <a:ext cx="1317240" cy="344880"/>
            <a:chOff x="1188900" y="966840"/>
            <a:chExt cx="131724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2B1624-055E-4198-8A77-FDDAA2FF70E2}"/>
                    </a:ext>
                  </a:extLst>
                </p14:cNvPr>
                <p14:cNvContentPartPr/>
                <p14:nvPr/>
              </p14:nvContentPartPr>
              <p14:xfrm>
                <a:off x="1188900" y="1143600"/>
                <a:ext cx="12960" cy="168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2B1624-055E-4198-8A77-FDDAA2FF70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9900" y="1134960"/>
                  <a:ext cx="30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424029-BB02-4C11-84E9-76900506A513}"/>
                    </a:ext>
                  </a:extLst>
                </p14:cNvPr>
                <p14:cNvContentPartPr/>
                <p14:nvPr/>
              </p14:nvContentPartPr>
              <p14:xfrm>
                <a:off x="1201500" y="966840"/>
                <a:ext cx="143640" cy="31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424029-BB02-4C11-84E9-76900506A5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92500" y="957840"/>
                  <a:ext cx="1612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682123-D22B-4B0E-B44B-84ED893374C2}"/>
                    </a:ext>
                  </a:extLst>
                </p14:cNvPr>
                <p14:cNvContentPartPr/>
                <p14:nvPr/>
              </p14:nvContentPartPr>
              <p14:xfrm>
                <a:off x="1443780" y="1183200"/>
                <a:ext cx="142920" cy="10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682123-D22B-4B0E-B44B-84ED893374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35140" y="1174560"/>
                  <a:ext cx="160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856EDF-4D90-4050-8DB6-6F472B6ECA49}"/>
                    </a:ext>
                  </a:extLst>
                </p14:cNvPr>
                <p14:cNvContentPartPr/>
                <p14:nvPr/>
              </p14:nvContentPartPr>
              <p14:xfrm>
                <a:off x="1568340" y="1162680"/>
                <a:ext cx="253440" cy="144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856EDF-4D90-4050-8DB6-6F472B6ECA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59340" y="1154040"/>
                  <a:ext cx="271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FA5F564-8B32-405A-8611-047A0BB82AA2}"/>
                    </a:ext>
                  </a:extLst>
                </p14:cNvPr>
                <p14:cNvContentPartPr/>
                <p14:nvPr/>
              </p14:nvContentPartPr>
              <p14:xfrm>
                <a:off x="1913580" y="1167720"/>
                <a:ext cx="147600" cy="13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FA5F564-8B32-405A-8611-047A0BB82A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04940" y="1158720"/>
                  <a:ext cx="165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612E50-1396-4A8C-8524-302E3786D24E}"/>
                    </a:ext>
                  </a:extLst>
                </p14:cNvPr>
                <p14:cNvContentPartPr/>
                <p14:nvPr/>
              </p14:nvContentPartPr>
              <p14:xfrm>
                <a:off x="2053980" y="1153680"/>
                <a:ext cx="80280" cy="135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612E50-1396-4A8C-8524-302E3786D2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45340" y="1145040"/>
                  <a:ext cx="97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475E36-414F-4E11-9D5C-D2CFCF558CFB}"/>
                    </a:ext>
                  </a:extLst>
                </p14:cNvPr>
                <p14:cNvContentPartPr/>
                <p14:nvPr/>
              </p14:nvContentPartPr>
              <p14:xfrm>
                <a:off x="2149380" y="1102560"/>
                <a:ext cx="41760" cy="19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475E36-414F-4E11-9D5C-D2CFCF558C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40740" y="1093920"/>
                  <a:ext cx="59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4B47949-9954-41A3-9B89-32B722C45D38}"/>
                    </a:ext>
                  </a:extLst>
                </p14:cNvPr>
                <p14:cNvContentPartPr/>
                <p14:nvPr/>
              </p14:nvContentPartPr>
              <p14:xfrm>
                <a:off x="2244780" y="1144320"/>
                <a:ext cx="261360" cy="108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4B47949-9954-41A3-9B89-32B722C45D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35780" y="1135320"/>
                  <a:ext cx="2790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17AF20-A96A-4E05-AD44-5247E7A6CCF3}"/>
              </a:ext>
            </a:extLst>
          </p:cNvPr>
          <p:cNvGrpSpPr/>
          <p:nvPr/>
        </p:nvGrpSpPr>
        <p:grpSpPr>
          <a:xfrm>
            <a:off x="1416060" y="1551480"/>
            <a:ext cx="849240" cy="403200"/>
            <a:chOff x="1416060" y="1551480"/>
            <a:chExt cx="84924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3C308E-9AAB-447D-9A91-70B630B31F86}"/>
                    </a:ext>
                  </a:extLst>
                </p14:cNvPr>
                <p14:cNvContentPartPr/>
                <p14:nvPr/>
              </p14:nvContentPartPr>
              <p14:xfrm>
                <a:off x="1465020" y="1581000"/>
                <a:ext cx="33120" cy="203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3C308E-9AAB-447D-9A91-70B630B31F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56380" y="1572000"/>
                  <a:ext cx="50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5CDE82-D3A2-4F92-9897-DFD14095C1A6}"/>
                    </a:ext>
                  </a:extLst>
                </p14:cNvPr>
                <p14:cNvContentPartPr/>
                <p14:nvPr/>
              </p14:nvContentPartPr>
              <p14:xfrm>
                <a:off x="1450620" y="1561920"/>
                <a:ext cx="158040" cy="252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5CDE82-D3A2-4F92-9897-DFD14095C1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1980" y="1553280"/>
                  <a:ext cx="175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AA86C4-A9DD-4578-9D9A-EE6A13AD6631}"/>
                    </a:ext>
                  </a:extLst>
                </p14:cNvPr>
                <p14:cNvContentPartPr/>
                <p14:nvPr/>
              </p14:nvContentPartPr>
              <p14:xfrm>
                <a:off x="1625220" y="1551480"/>
                <a:ext cx="402120" cy="214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AA86C4-A9DD-4578-9D9A-EE6A13AD66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16580" y="1542840"/>
                  <a:ext cx="419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CCBF1C-E525-48A9-BC0E-C7CEDBEB2FA1}"/>
                    </a:ext>
                  </a:extLst>
                </p14:cNvPr>
                <p14:cNvContentPartPr/>
                <p14:nvPr/>
              </p14:nvContentPartPr>
              <p14:xfrm>
                <a:off x="1416060" y="1884120"/>
                <a:ext cx="849240" cy="7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CCBF1C-E525-48A9-BC0E-C7CEDBEB2F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07060" y="1875120"/>
                  <a:ext cx="86688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2223A5-1007-4750-B34B-36EE94A07949}"/>
              </a:ext>
            </a:extLst>
          </p:cNvPr>
          <p:cNvGrpSpPr/>
          <p:nvPr/>
        </p:nvGrpSpPr>
        <p:grpSpPr>
          <a:xfrm>
            <a:off x="3186900" y="439080"/>
            <a:ext cx="490680" cy="416880"/>
            <a:chOff x="3186900" y="439080"/>
            <a:chExt cx="49068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0E8AB2-064F-49EE-8EC2-D3913827C6EB}"/>
                    </a:ext>
                  </a:extLst>
                </p14:cNvPr>
                <p14:cNvContentPartPr/>
                <p14:nvPr/>
              </p14:nvContentPartPr>
              <p14:xfrm>
                <a:off x="3204180" y="588120"/>
                <a:ext cx="70560" cy="267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0E8AB2-064F-49EE-8EC2-D3913827C6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5540" y="579480"/>
                  <a:ext cx="88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9ED2CB-2A59-45BD-8FB4-D3DA81433C3C}"/>
                    </a:ext>
                  </a:extLst>
                </p14:cNvPr>
                <p14:cNvContentPartPr/>
                <p14:nvPr/>
              </p14:nvContentPartPr>
              <p14:xfrm>
                <a:off x="3186900" y="439080"/>
                <a:ext cx="42480" cy="2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9ED2CB-2A59-45BD-8FB4-D3DA81433C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78260" y="430440"/>
                  <a:ext cx="60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71B74E-7CD6-47FB-94DA-1E22B8688890}"/>
                    </a:ext>
                  </a:extLst>
                </p14:cNvPr>
                <p14:cNvContentPartPr/>
                <p14:nvPr/>
              </p14:nvContentPartPr>
              <p14:xfrm>
                <a:off x="3394260" y="528360"/>
                <a:ext cx="283320" cy="132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71B74E-7CD6-47FB-94DA-1E22B86888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85620" y="519720"/>
                  <a:ext cx="3009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7EB82D-97A8-4FE1-A469-F0A3881637E3}"/>
              </a:ext>
            </a:extLst>
          </p:cNvPr>
          <p:cNvGrpSpPr/>
          <p:nvPr/>
        </p:nvGrpSpPr>
        <p:grpSpPr>
          <a:xfrm>
            <a:off x="3856140" y="552840"/>
            <a:ext cx="811800" cy="255600"/>
            <a:chOff x="3856140" y="552840"/>
            <a:chExt cx="811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D53652-43DD-4281-BA47-0403425BEC83}"/>
                    </a:ext>
                  </a:extLst>
                </p14:cNvPr>
                <p14:cNvContentPartPr/>
                <p14:nvPr/>
              </p14:nvContentPartPr>
              <p14:xfrm>
                <a:off x="3856140" y="552840"/>
                <a:ext cx="171720" cy="203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D53652-43DD-4281-BA47-0403425BEC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47140" y="543840"/>
                  <a:ext cx="189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6D3482-C53D-428B-9B2C-F06F8BD5BD55}"/>
                    </a:ext>
                  </a:extLst>
                </p14:cNvPr>
                <p14:cNvContentPartPr/>
                <p14:nvPr/>
              </p14:nvContentPartPr>
              <p14:xfrm>
                <a:off x="4118580" y="591720"/>
                <a:ext cx="241200" cy="131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6D3482-C53D-428B-9B2C-F06F8BD5BD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09940" y="582720"/>
                  <a:ext cx="258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236D9-45CC-4114-85B4-9C314B3EA880}"/>
                    </a:ext>
                  </a:extLst>
                </p14:cNvPr>
                <p14:cNvContentPartPr/>
                <p14:nvPr/>
              </p14:nvContentPartPr>
              <p14:xfrm>
                <a:off x="4517100" y="571560"/>
                <a:ext cx="150840" cy="23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236D9-45CC-4114-85B4-9C314B3EA8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08100" y="562560"/>
                  <a:ext cx="16848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57E4D3-263A-4A7C-9518-E881772530F8}"/>
              </a:ext>
            </a:extLst>
          </p:cNvPr>
          <p:cNvGrpSpPr/>
          <p:nvPr/>
        </p:nvGrpSpPr>
        <p:grpSpPr>
          <a:xfrm>
            <a:off x="2702700" y="1056840"/>
            <a:ext cx="670320" cy="606600"/>
            <a:chOff x="2702700" y="1056840"/>
            <a:chExt cx="67032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F9596C-70C6-4139-BE55-259637142792}"/>
                    </a:ext>
                  </a:extLst>
                </p14:cNvPr>
                <p14:cNvContentPartPr/>
                <p14:nvPr/>
              </p14:nvContentPartPr>
              <p14:xfrm>
                <a:off x="2702700" y="1087080"/>
                <a:ext cx="632520" cy="576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F9596C-70C6-4139-BE55-2596371427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94060" y="1078440"/>
                  <a:ext cx="65016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41D26A-F620-404E-B7D6-5E8CCD528663}"/>
                    </a:ext>
                  </a:extLst>
                </p14:cNvPr>
                <p14:cNvContentPartPr/>
                <p14:nvPr/>
              </p14:nvContentPartPr>
              <p14:xfrm>
                <a:off x="3364020" y="1056840"/>
                <a:ext cx="9000" cy="155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41D26A-F620-404E-B7D6-5E8CCD5286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55380" y="1047840"/>
                  <a:ext cx="2664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D93751C-B894-48AC-8177-5CAA80E79642}"/>
                  </a:ext>
                </a:extLst>
              </p14:cNvPr>
              <p14:cNvContentPartPr/>
              <p14:nvPr/>
            </p14:nvContentPartPr>
            <p14:xfrm>
              <a:off x="3338100" y="921840"/>
              <a:ext cx="20880" cy="7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D93751C-B894-48AC-8177-5CAA80E7964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29100" y="912840"/>
                <a:ext cx="3852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4A90CA3-6FEC-4FA4-8B6B-55E929339A83}"/>
              </a:ext>
            </a:extLst>
          </p:cNvPr>
          <p:cNvGrpSpPr/>
          <p:nvPr/>
        </p:nvGrpSpPr>
        <p:grpSpPr>
          <a:xfrm>
            <a:off x="4897620" y="181320"/>
            <a:ext cx="408960" cy="174240"/>
            <a:chOff x="4897620" y="181320"/>
            <a:chExt cx="40896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9D1FB0-ED4A-40F4-A184-E9F161E563E6}"/>
                    </a:ext>
                  </a:extLst>
                </p14:cNvPr>
                <p14:cNvContentPartPr/>
                <p14:nvPr/>
              </p14:nvContentPartPr>
              <p14:xfrm>
                <a:off x="4897620" y="181320"/>
                <a:ext cx="160920" cy="174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9D1FB0-ED4A-40F4-A184-E9F161E563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88620" y="172680"/>
                  <a:ext cx="178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C46699-F9C6-4257-BF36-A91D9C4CAB3C}"/>
                    </a:ext>
                  </a:extLst>
                </p14:cNvPr>
                <p14:cNvContentPartPr/>
                <p14:nvPr/>
              </p14:nvContentPartPr>
              <p14:xfrm>
                <a:off x="5137020" y="199320"/>
                <a:ext cx="169560" cy="155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C46699-F9C6-4257-BF36-A91D9C4CAB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28380" y="190320"/>
                  <a:ext cx="1872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A19AE36-C67C-41FC-B912-BF2505B48B6E}"/>
              </a:ext>
            </a:extLst>
          </p:cNvPr>
          <p:cNvGrpSpPr/>
          <p:nvPr/>
        </p:nvGrpSpPr>
        <p:grpSpPr>
          <a:xfrm>
            <a:off x="2482740" y="-16320"/>
            <a:ext cx="2206440" cy="376980"/>
            <a:chOff x="2482740" y="-16320"/>
            <a:chExt cx="2206440" cy="3769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7FABDA-DECB-42FD-BE20-B7A54E5CE9C8}"/>
                    </a:ext>
                  </a:extLst>
                </p14:cNvPr>
                <p14:cNvContentPartPr/>
                <p14:nvPr/>
              </p14:nvContentPartPr>
              <p14:xfrm>
                <a:off x="4387140" y="95640"/>
                <a:ext cx="302040" cy="237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7FABDA-DECB-42FD-BE20-B7A54E5CE9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78140" y="86640"/>
                  <a:ext cx="319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ED14DE-CBB6-4427-B54F-E8D3D7545547}"/>
                    </a:ext>
                  </a:extLst>
                </p14:cNvPr>
                <p14:cNvContentPartPr/>
                <p14:nvPr/>
              </p14:nvContentPartPr>
              <p14:xfrm>
                <a:off x="2482740" y="133500"/>
                <a:ext cx="143280" cy="11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ED14DE-CBB6-4427-B54F-E8D3D75455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74100" y="124860"/>
                  <a:ext cx="160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8C5010-CE46-4747-9240-03D0E190BE0B}"/>
                    </a:ext>
                  </a:extLst>
                </p14:cNvPr>
                <p14:cNvContentPartPr/>
                <p14:nvPr/>
              </p14:nvContentPartPr>
              <p14:xfrm>
                <a:off x="2704140" y="96780"/>
                <a:ext cx="100800" cy="134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8C5010-CE46-4747-9240-03D0E190BE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95500" y="88140"/>
                  <a:ext cx="118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7F34D2-BF5D-42F8-A4BE-DBD6F3B78468}"/>
                    </a:ext>
                  </a:extLst>
                </p14:cNvPr>
                <p14:cNvContentPartPr/>
                <p14:nvPr/>
              </p14:nvContentPartPr>
              <p14:xfrm>
                <a:off x="2868300" y="173820"/>
                <a:ext cx="54360" cy="178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7F34D2-BF5D-42F8-A4BE-DBD6F3B784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59660" y="165180"/>
                  <a:ext cx="72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3A4BB9-E1C7-4DAA-953E-36AAA4168785}"/>
                    </a:ext>
                  </a:extLst>
                </p14:cNvPr>
                <p14:cNvContentPartPr/>
                <p14:nvPr/>
              </p14:nvContentPartPr>
              <p14:xfrm>
                <a:off x="3090780" y="106500"/>
                <a:ext cx="98640" cy="141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63A4BB9-E1C7-4DAA-953E-36AAA41687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81780" y="97500"/>
                  <a:ext cx="116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5C3230-D594-4334-BE90-98D8A0A15FD0}"/>
                    </a:ext>
                  </a:extLst>
                </p14:cNvPr>
                <p14:cNvContentPartPr/>
                <p14:nvPr/>
              </p14:nvContentPartPr>
              <p14:xfrm>
                <a:off x="3276540" y="118380"/>
                <a:ext cx="116640" cy="104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5C3230-D594-4334-BE90-98D8A0A15F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67540" y="109740"/>
                  <a:ext cx="134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873EBE-56EA-4874-A7E7-278BD38C4767}"/>
                    </a:ext>
                  </a:extLst>
                </p14:cNvPr>
                <p14:cNvContentPartPr/>
                <p14:nvPr/>
              </p14:nvContentPartPr>
              <p14:xfrm>
                <a:off x="3530700" y="198300"/>
                <a:ext cx="70560" cy="142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873EBE-56EA-4874-A7E7-278BD38C476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21700" y="189300"/>
                  <a:ext cx="88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B58A8E-C1D2-480D-ADDA-8357F9077936}"/>
                    </a:ext>
                  </a:extLst>
                </p14:cNvPr>
                <p14:cNvContentPartPr/>
                <p14:nvPr/>
              </p14:nvContentPartPr>
              <p14:xfrm>
                <a:off x="3690180" y="66540"/>
                <a:ext cx="154440" cy="169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B58A8E-C1D2-480D-ADDA-8357F90779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81540" y="57900"/>
                  <a:ext cx="172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B4F737-94A2-4DBF-8C2C-6CC79DF60A2C}"/>
                    </a:ext>
                  </a:extLst>
                </p14:cNvPr>
                <p14:cNvContentPartPr/>
                <p14:nvPr/>
              </p14:nvContentPartPr>
              <p14:xfrm>
                <a:off x="3950820" y="106140"/>
                <a:ext cx="114480" cy="12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B4F737-94A2-4DBF-8C2C-6CC79DF60A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42180" y="97500"/>
                  <a:ext cx="132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9331F4-9C00-4CB8-8794-8AE886F206ED}"/>
                    </a:ext>
                  </a:extLst>
                </p14:cNvPr>
                <p14:cNvContentPartPr/>
                <p14:nvPr/>
              </p14:nvContentPartPr>
              <p14:xfrm>
                <a:off x="4188780" y="176700"/>
                <a:ext cx="97560" cy="183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9331F4-9C00-4CB8-8794-8AE886F206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80140" y="167700"/>
                  <a:ext cx="115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309934-73A9-47FF-B947-70521FCEE432}"/>
                    </a:ext>
                  </a:extLst>
                </p14:cNvPr>
                <p14:cNvContentPartPr/>
                <p14:nvPr/>
              </p14:nvContentPartPr>
              <p14:xfrm>
                <a:off x="4432500" y="115140"/>
                <a:ext cx="27360" cy="155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309934-73A9-47FF-B947-70521FCEE4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23500" y="106140"/>
                  <a:ext cx="45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271721-9B2C-48C2-ABFA-8075979685B1}"/>
                    </a:ext>
                  </a:extLst>
                </p14:cNvPr>
                <p14:cNvContentPartPr/>
                <p14:nvPr/>
              </p14:nvContentPartPr>
              <p14:xfrm>
                <a:off x="4557420" y="62940"/>
                <a:ext cx="91800" cy="186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271721-9B2C-48C2-ABFA-8075979685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48420" y="54300"/>
                  <a:ext cx="109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5396F9C-7D36-46E3-B2EF-56FED51A6DC7}"/>
                    </a:ext>
                  </a:extLst>
                </p14:cNvPr>
                <p14:cNvContentPartPr/>
                <p14:nvPr/>
              </p14:nvContentPartPr>
              <p14:xfrm>
                <a:off x="3096540" y="50280"/>
                <a:ext cx="333360" cy="244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5396F9C-7D36-46E3-B2EF-56FED51A6DC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87540" y="41640"/>
                  <a:ext cx="351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E6D9DF9-BAF4-42B9-919C-5BCD357AC487}"/>
                    </a:ext>
                  </a:extLst>
                </p14:cNvPr>
                <p14:cNvContentPartPr/>
                <p14:nvPr/>
              </p14:nvContentPartPr>
              <p14:xfrm>
                <a:off x="3154860" y="-16320"/>
                <a:ext cx="15120" cy="134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E6D9DF9-BAF4-42B9-919C-5BCD357AC4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46220" y="-25320"/>
                  <a:ext cx="32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9141D7E-83B5-4C2E-A118-FB7907C70275}"/>
                    </a:ext>
                  </a:extLst>
                </p14:cNvPr>
                <p14:cNvContentPartPr/>
                <p14:nvPr/>
              </p14:nvContentPartPr>
              <p14:xfrm>
                <a:off x="3270780" y="-3120"/>
                <a:ext cx="5040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9141D7E-83B5-4C2E-A118-FB7907C702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62140" y="-12120"/>
                  <a:ext cx="680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2F8093B-3140-406E-B9D6-59F3F287ACCB}"/>
              </a:ext>
            </a:extLst>
          </p:cNvPr>
          <p:cNvGrpSpPr/>
          <p:nvPr/>
        </p:nvGrpSpPr>
        <p:grpSpPr>
          <a:xfrm>
            <a:off x="2834100" y="2231040"/>
            <a:ext cx="464400" cy="303480"/>
            <a:chOff x="2834100" y="2231040"/>
            <a:chExt cx="46440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6BA2ABD-94E4-4DC8-9EB9-7093C6386E72}"/>
                    </a:ext>
                  </a:extLst>
                </p14:cNvPr>
                <p14:cNvContentPartPr/>
                <p14:nvPr/>
              </p14:nvContentPartPr>
              <p14:xfrm>
                <a:off x="2837700" y="2259480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6BA2ABD-94E4-4DC8-9EB9-7093C6386E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28700" y="2250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34C587-10B3-4CCE-A7CB-39FB93E5C91F}"/>
                    </a:ext>
                  </a:extLst>
                </p14:cNvPr>
                <p14:cNvContentPartPr/>
                <p14:nvPr/>
              </p14:nvContentPartPr>
              <p14:xfrm>
                <a:off x="2834100" y="2231040"/>
                <a:ext cx="185760" cy="110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B34C587-10B3-4CCE-A7CB-39FB93E5C9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25460" y="2222040"/>
                  <a:ext cx="203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A5269A9-B905-4881-870D-8DECC1FCABC9}"/>
                    </a:ext>
                  </a:extLst>
                </p14:cNvPr>
                <p14:cNvContentPartPr/>
                <p14:nvPr/>
              </p14:nvContentPartPr>
              <p14:xfrm>
                <a:off x="3041460" y="2232480"/>
                <a:ext cx="83520" cy="133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A5269A9-B905-4881-870D-8DECC1FCABC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2820" y="2223480"/>
                  <a:ext cx="101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928128-ABE5-4F98-B42A-E85337C38A87}"/>
                    </a:ext>
                  </a:extLst>
                </p14:cNvPr>
                <p14:cNvContentPartPr/>
                <p14:nvPr/>
              </p14:nvContentPartPr>
              <p14:xfrm>
                <a:off x="3184020" y="2310600"/>
                <a:ext cx="114480" cy="223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928128-ABE5-4F98-B42A-E85337C38A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75380" y="2301600"/>
                  <a:ext cx="13212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0BBCBD0-754C-454F-BE08-31D933EE03E7}"/>
              </a:ext>
            </a:extLst>
          </p:cNvPr>
          <p:cNvGrpSpPr/>
          <p:nvPr/>
        </p:nvGrpSpPr>
        <p:grpSpPr>
          <a:xfrm>
            <a:off x="5044500" y="2086320"/>
            <a:ext cx="458640" cy="160200"/>
            <a:chOff x="5044500" y="2086320"/>
            <a:chExt cx="45864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01323B2-6712-4010-9A8E-512313BB3996}"/>
                    </a:ext>
                  </a:extLst>
                </p14:cNvPr>
                <p14:cNvContentPartPr/>
                <p14:nvPr/>
              </p14:nvContentPartPr>
              <p14:xfrm>
                <a:off x="5044500" y="2086320"/>
                <a:ext cx="122760" cy="160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01323B2-6712-4010-9A8E-512313BB39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35500" y="2077320"/>
                  <a:ext cx="140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1B7174-A3E6-4EAF-927B-83FB41A3C6D6}"/>
                    </a:ext>
                  </a:extLst>
                </p14:cNvPr>
                <p14:cNvContentPartPr/>
                <p14:nvPr/>
              </p14:nvContentPartPr>
              <p14:xfrm>
                <a:off x="5302260" y="2110440"/>
                <a:ext cx="200880" cy="11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1B7174-A3E6-4EAF-927B-83FB41A3C6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93620" y="2101800"/>
                  <a:ext cx="2185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A4E1FF8-E098-4388-84B7-53DD75AF2326}"/>
              </a:ext>
            </a:extLst>
          </p:cNvPr>
          <p:cNvGrpSpPr/>
          <p:nvPr/>
        </p:nvGrpSpPr>
        <p:grpSpPr>
          <a:xfrm>
            <a:off x="3522780" y="2085960"/>
            <a:ext cx="1346040" cy="430920"/>
            <a:chOff x="3522780" y="2085960"/>
            <a:chExt cx="134604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44E0EDC-B9CF-4E7F-8088-917FAF255662}"/>
                    </a:ext>
                  </a:extLst>
                </p14:cNvPr>
                <p14:cNvContentPartPr/>
                <p14:nvPr/>
              </p14:nvContentPartPr>
              <p14:xfrm>
                <a:off x="3522780" y="2186760"/>
                <a:ext cx="12960" cy="143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44E0EDC-B9CF-4E7F-8088-917FAF2556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13780" y="2177760"/>
                  <a:ext cx="3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323918-26CE-49E9-9075-2D20B623B3B0}"/>
                    </a:ext>
                  </a:extLst>
                </p14:cNvPr>
                <p14:cNvContentPartPr/>
                <p14:nvPr/>
              </p14:nvContentPartPr>
              <p14:xfrm>
                <a:off x="3673260" y="2160480"/>
                <a:ext cx="130680" cy="243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323918-26CE-49E9-9075-2D20B623B3B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64260" y="2151840"/>
                  <a:ext cx="148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8CA46FE-5711-4D36-8850-30E8C5AE8831}"/>
                    </a:ext>
                  </a:extLst>
                </p14:cNvPr>
                <p14:cNvContentPartPr/>
                <p14:nvPr/>
              </p14:nvContentPartPr>
              <p14:xfrm>
                <a:off x="3924180" y="2304480"/>
                <a:ext cx="103320" cy="212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CA46FE-5711-4D36-8850-30E8C5AE88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15180" y="2295480"/>
                  <a:ext cx="120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28E29A-2003-4847-BE42-EFEEAB7CBABA}"/>
                    </a:ext>
                  </a:extLst>
                </p14:cNvPr>
                <p14:cNvContentPartPr/>
                <p14:nvPr/>
              </p14:nvContentPartPr>
              <p14:xfrm>
                <a:off x="4196340" y="2170200"/>
                <a:ext cx="151920" cy="156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28E29A-2003-4847-BE42-EFEEAB7CBA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87340" y="2161560"/>
                  <a:ext cx="169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1DF668-208D-4AAC-82BE-005F7579F658}"/>
                    </a:ext>
                  </a:extLst>
                </p14:cNvPr>
                <p14:cNvContentPartPr/>
                <p14:nvPr/>
              </p14:nvContentPartPr>
              <p14:xfrm>
                <a:off x="4490820" y="2159040"/>
                <a:ext cx="158400" cy="131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1DF668-208D-4AAC-82BE-005F7579F65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82180" y="2150400"/>
                  <a:ext cx="176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9D05A46-7F22-4BCD-8D93-B90E959F48E6}"/>
                    </a:ext>
                  </a:extLst>
                </p14:cNvPr>
                <p14:cNvContentPartPr/>
                <p14:nvPr/>
              </p14:nvContentPartPr>
              <p14:xfrm>
                <a:off x="4768380" y="2215200"/>
                <a:ext cx="100440" cy="21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D05A46-7F22-4BCD-8D93-B90E959F48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59380" y="2206560"/>
                  <a:ext cx="118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05BBEC-5854-404D-B4E4-FDE2AC2D8DDD}"/>
                    </a:ext>
                  </a:extLst>
                </p14:cNvPr>
                <p14:cNvContentPartPr/>
                <p14:nvPr/>
              </p14:nvContentPartPr>
              <p14:xfrm>
                <a:off x="4190940" y="2085960"/>
                <a:ext cx="15840" cy="154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05BBEC-5854-404D-B4E4-FDE2AC2D8D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81940" y="2076960"/>
                  <a:ext cx="3348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7E3302D-4F57-4162-B1F3-789786E36462}"/>
              </a:ext>
            </a:extLst>
          </p:cNvPr>
          <p:cNvGrpSpPr/>
          <p:nvPr/>
        </p:nvGrpSpPr>
        <p:grpSpPr>
          <a:xfrm>
            <a:off x="3591540" y="2522640"/>
            <a:ext cx="165600" cy="213120"/>
            <a:chOff x="3591540" y="2522640"/>
            <a:chExt cx="1656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960E32-0799-4917-9A2E-24534D739212}"/>
                    </a:ext>
                  </a:extLst>
                </p14:cNvPr>
                <p14:cNvContentPartPr/>
                <p14:nvPr/>
              </p14:nvContentPartPr>
              <p14:xfrm>
                <a:off x="3676500" y="2522640"/>
                <a:ext cx="26640" cy="213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960E32-0799-4917-9A2E-24534D73921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67860" y="2514000"/>
                  <a:ext cx="44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F28717F-3766-41BE-B436-987FF8535304}"/>
                    </a:ext>
                  </a:extLst>
                </p14:cNvPr>
                <p14:cNvContentPartPr/>
                <p14:nvPr/>
              </p14:nvContentPartPr>
              <p14:xfrm>
                <a:off x="3591540" y="2532360"/>
                <a:ext cx="165600" cy="101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F28717F-3766-41BE-B436-987FF853530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82540" y="2523360"/>
                  <a:ext cx="18324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4211BCA-6B13-486D-8A0F-8F482DABD018}"/>
              </a:ext>
            </a:extLst>
          </p:cNvPr>
          <p:cNvGrpSpPr/>
          <p:nvPr/>
        </p:nvGrpSpPr>
        <p:grpSpPr>
          <a:xfrm>
            <a:off x="3676860" y="2876160"/>
            <a:ext cx="190080" cy="245160"/>
            <a:chOff x="3676860" y="2876160"/>
            <a:chExt cx="19008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ADF9CA-9730-408A-82B8-7D20C52D9686}"/>
                    </a:ext>
                  </a:extLst>
                </p14:cNvPr>
                <p14:cNvContentPartPr/>
                <p14:nvPr/>
              </p14:nvContentPartPr>
              <p14:xfrm>
                <a:off x="3676860" y="2971560"/>
                <a:ext cx="190080" cy="149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ADF9CA-9730-408A-82B8-7D20C52D96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67860" y="2962560"/>
                  <a:ext cx="207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A6D0432-2135-418B-92A1-9960144B98E4}"/>
                    </a:ext>
                  </a:extLst>
                </p14:cNvPr>
                <p14:cNvContentPartPr/>
                <p14:nvPr/>
              </p14:nvContentPartPr>
              <p14:xfrm>
                <a:off x="3790260" y="2876160"/>
                <a:ext cx="30240" cy="34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A6D0432-2135-418B-92A1-9960144B98E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81620" y="2867160"/>
                  <a:ext cx="478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02111F-F79E-480D-A9B5-3B42EB2913DA}"/>
              </a:ext>
            </a:extLst>
          </p:cNvPr>
          <p:cNvGrpSpPr/>
          <p:nvPr/>
        </p:nvGrpSpPr>
        <p:grpSpPr>
          <a:xfrm>
            <a:off x="5436180" y="2353800"/>
            <a:ext cx="129600" cy="250200"/>
            <a:chOff x="5436180" y="2353800"/>
            <a:chExt cx="12960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507FBF-07B2-47D9-9282-CD63737CF192}"/>
                    </a:ext>
                  </a:extLst>
                </p14:cNvPr>
                <p14:cNvContentPartPr/>
                <p14:nvPr/>
              </p14:nvContentPartPr>
              <p14:xfrm>
                <a:off x="5461020" y="2385840"/>
                <a:ext cx="53280" cy="218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F507FBF-07B2-47D9-9282-CD63737CF19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52380" y="2377200"/>
                  <a:ext cx="70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D75171D-2D11-4971-B415-2BC9F2D46D8E}"/>
                    </a:ext>
                  </a:extLst>
                </p14:cNvPr>
                <p14:cNvContentPartPr/>
                <p14:nvPr/>
              </p14:nvContentPartPr>
              <p14:xfrm>
                <a:off x="5436180" y="2353800"/>
                <a:ext cx="129600" cy="132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D75171D-2D11-4971-B415-2BC9F2D46D8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27180" y="2344800"/>
                  <a:ext cx="1472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E08389D-9B3B-481C-B80E-C71C87C8AFC4}"/>
                  </a:ext>
                </a:extLst>
              </p14:cNvPr>
              <p14:cNvContentPartPr/>
              <p14:nvPr/>
            </p14:nvContentPartPr>
            <p14:xfrm>
              <a:off x="5581620" y="2825760"/>
              <a:ext cx="113760" cy="176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E08389D-9B3B-481C-B80E-C71C87C8AFC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572620" y="2817120"/>
                <a:ext cx="13140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7A057FBD-9B16-49B2-BBF7-C8BB807A5F82}"/>
              </a:ext>
            </a:extLst>
          </p:cNvPr>
          <p:cNvGrpSpPr/>
          <p:nvPr/>
        </p:nvGrpSpPr>
        <p:grpSpPr>
          <a:xfrm>
            <a:off x="2844540" y="2483040"/>
            <a:ext cx="180360" cy="186120"/>
            <a:chOff x="2844540" y="2483040"/>
            <a:chExt cx="18036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4E1EF03-158F-4A60-9959-A81BBA7476F3}"/>
                    </a:ext>
                  </a:extLst>
                </p14:cNvPr>
                <p14:cNvContentPartPr/>
                <p14:nvPr/>
              </p14:nvContentPartPr>
              <p14:xfrm>
                <a:off x="2946420" y="2493840"/>
                <a:ext cx="8280" cy="175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4E1EF03-158F-4A60-9959-A81BBA7476F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37420" y="2485200"/>
                  <a:ext cx="25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5994D3C-7B5C-4DC2-9EDB-00798EA5732E}"/>
                    </a:ext>
                  </a:extLst>
                </p14:cNvPr>
                <p14:cNvContentPartPr/>
                <p14:nvPr/>
              </p14:nvContentPartPr>
              <p14:xfrm>
                <a:off x="2844540" y="2483040"/>
                <a:ext cx="180360" cy="88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5994D3C-7B5C-4DC2-9EDB-00798EA573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35540" y="2474040"/>
                  <a:ext cx="19800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3409ECE-28A9-43A9-BB47-A783B9C1E8B4}"/>
              </a:ext>
            </a:extLst>
          </p:cNvPr>
          <p:cNvGrpSpPr/>
          <p:nvPr/>
        </p:nvGrpSpPr>
        <p:grpSpPr>
          <a:xfrm>
            <a:off x="2871180" y="2810280"/>
            <a:ext cx="163440" cy="206280"/>
            <a:chOff x="2871180" y="2810280"/>
            <a:chExt cx="16344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565DD2-2AE7-4901-BB4A-B35521E4B151}"/>
                    </a:ext>
                  </a:extLst>
                </p14:cNvPr>
                <p14:cNvContentPartPr/>
                <p14:nvPr/>
              </p14:nvContentPartPr>
              <p14:xfrm>
                <a:off x="2892420" y="2863200"/>
                <a:ext cx="4320" cy="153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565DD2-2AE7-4901-BB4A-B35521E4B15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83420" y="2854560"/>
                  <a:ext cx="21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3C4BFE-1878-4F6F-ADF5-897262F7EB13}"/>
                    </a:ext>
                  </a:extLst>
                </p14:cNvPr>
                <p14:cNvContentPartPr/>
                <p14:nvPr/>
              </p14:nvContentPartPr>
              <p14:xfrm>
                <a:off x="2871180" y="2810280"/>
                <a:ext cx="163440" cy="118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3C4BFE-1878-4F6F-ADF5-897262F7EB1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62540" y="2801280"/>
                  <a:ext cx="1810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F9A8091-8B64-454D-965F-C12FA050736F}"/>
              </a:ext>
            </a:extLst>
          </p:cNvPr>
          <p:cNvGrpSpPr/>
          <p:nvPr/>
        </p:nvGrpSpPr>
        <p:grpSpPr>
          <a:xfrm>
            <a:off x="3463020" y="1863840"/>
            <a:ext cx="404280" cy="545760"/>
            <a:chOff x="3463020" y="1863840"/>
            <a:chExt cx="40428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C56CE25-F106-41D6-8E65-2B6410BFD7A8}"/>
                    </a:ext>
                  </a:extLst>
                </p14:cNvPr>
                <p14:cNvContentPartPr/>
                <p14:nvPr/>
              </p14:nvContentPartPr>
              <p14:xfrm>
                <a:off x="3463020" y="2080920"/>
                <a:ext cx="370800" cy="328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C56CE25-F106-41D6-8E65-2B6410BFD7A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54380" y="2072280"/>
                  <a:ext cx="388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E93E967-D9FF-4307-B858-831588C6CEF5}"/>
                    </a:ext>
                  </a:extLst>
                </p14:cNvPr>
                <p14:cNvContentPartPr/>
                <p14:nvPr/>
              </p14:nvContentPartPr>
              <p14:xfrm>
                <a:off x="3517020" y="1905960"/>
                <a:ext cx="247680" cy="120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93E967-D9FF-4307-B858-831588C6CEF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08380" y="1897320"/>
                  <a:ext cx="265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30A22B6-1ADF-46F5-9DCA-2C5AA382D2F5}"/>
                    </a:ext>
                  </a:extLst>
                </p14:cNvPr>
                <p14:cNvContentPartPr/>
                <p14:nvPr/>
              </p14:nvContentPartPr>
              <p14:xfrm>
                <a:off x="3759300" y="1863840"/>
                <a:ext cx="108000" cy="169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30A22B6-1ADF-46F5-9DCA-2C5AA382D2F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50300" y="1855200"/>
                  <a:ext cx="12564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5D52F5C-D89F-4580-80B8-772547CCEF18}"/>
              </a:ext>
            </a:extLst>
          </p:cNvPr>
          <p:cNvGrpSpPr/>
          <p:nvPr/>
        </p:nvGrpSpPr>
        <p:grpSpPr>
          <a:xfrm>
            <a:off x="2766420" y="1895520"/>
            <a:ext cx="432360" cy="541800"/>
            <a:chOff x="2766420" y="1895520"/>
            <a:chExt cx="43236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937F639-52FA-42EE-9941-3ACCE02665EF}"/>
                    </a:ext>
                  </a:extLst>
                </p14:cNvPr>
                <p14:cNvContentPartPr/>
                <p14:nvPr/>
              </p14:nvContentPartPr>
              <p14:xfrm>
                <a:off x="2766420" y="2168400"/>
                <a:ext cx="432360" cy="268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937F639-52FA-42EE-9941-3ACCE02665E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57420" y="2159760"/>
                  <a:ext cx="450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27DF7F-9A88-4B02-A2DD-3D087E90EB1A}"/>
                    </a:ext>
                  </a:extLst>
                </p14:cNvPr>
                <p14:cNvContentPartPr/>
                <p14:nvPr/>
              </p14:nvContentPartPr>
              <p14:xfrm>
                <a:off x="2825100" y="1933680"/>
                <a:ext cx="31320" cy="183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27DF7F-9A88-4B02-A2DD-3D087E90EB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16100" y="1925040"/>
                  <a:ext cx="48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C73EF0-1275-4DE1-AAA2-8076726AD4E8}"/>
                    </a:ext>
                  </a:extLst>
                </p14:cNvPr>
                <p14:cNvContentPartPr/>
                <p14:nvPr/>
              </p14:nvContentPartPr>
              <p14:xfrm>
                <a:off x="2955060" y="1895520"/>
                <a:ext cx="98640" cy="209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C73EF0-1275-4DE1-AAA2-8076726AD4E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46060" y="1886880"/>
                  <a:ext cx="1162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E41B399-63F3-4D1F-AEBB-B4D6BBD44AAC}"/>
              </a:ext>
            </a:extLst>
          </p:cNvPr>
          <p:cNvGrpSpPr/>
          <p:nvPr/>
        </p:nvGrpSpPr>
        <p:grpSpPr>
          <a:xfrm>
            <a:off x="3922740" y="3738000"/>
            <a:ext cx="378360" cy="195120"/>
            <a:chOff x="3922740" y="3738000"/>
            <a:chExt cx="37836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623FA03-BD21-4430-B479-FDFC21B53D28}"/>
                    </a:ext>
                  </a:extLst>
                </p14:cNvPr>
                <p14:cNvContentPartPr/>
                <p14:nvPr/>
              </p14:nvContentPartPr>
              <p14:xfrm>
                <a:off x="3922740" y="3751680"/>
                <a:ext cx="239400" cy="16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623FA03-BD21-4430-B479-FDFC21B53D2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13740" y="3742680"/>
                  <a:ext cx="257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1977696-60B0-42FD-9AE2-F9FE425BE4AE}"/>
                    </a:ext>
                  </a:extLst>
                </p14:cNvPr>
                <p14:cNvContentPartPr/>
                <p14:nvPr/>
              </p14:nvContentPartPr>
              <p14:xfrm>
                <a:off x="4180140" y="3738000"/>
                <a:ext cx="120960" cy="195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1977696-60B0-42FD-9AE2-F9FE425BE4A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71500" y="3729360"/>
                  <a:ext cx="1386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293617-08E3-415E-97B3-77AB3958E639}"/>
              </a:ext>
            </a:extLst>
          </p:cNvPr>
          <p:cNvGrpSpPr/>
          <p:nvPr/>
        </p:nvGrpSpPr>
        <p:grpSpPr>
          <a:xfrm>
            <a:off x="2998260" y="3808920"/>
            <a:ext cx="273600" cy="263880"/>
            <a:chOff x="2998260" y="3808920"/>
            <a:chExt cx="27360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912FD82-E8C2-4B66-804A-43817E0FB70F}"/>
                    </a:ext>
                  </a:extLst>
                </p14:cNvPr>
                <p14:cNvContentPartPr/>
                <p14:nvPr/>
              </p14:nvContentPartPr>
              <p14:xfrm>
                <a:off x="2998260" y="3842760"/>
                <a:ext cx="25560" cy="23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912FD82-E8C2-4B66-804A-43817E0FB7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89620" y="3834120"/>
                  <a:ext cx="43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9624CD4-D0A2-4F58-A9B7-4E47F31DAAB2}"/>
                    </a:ext>
                  </a:extLst>
                </p14:cNvPr>
                <p14:cNvContentPartPr/>
                <p14:nvPr/>
              </p14:nvContentPartPr>
              <p14:xfrm>
                <a:off x="3133620" y="3808920"/>
                <a:ext cx="138240" cy="257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9624CD4-D0A2-4F58-A9B7-4E47F31DAA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24980" y="3800280"/>
                  <a:ext cx="1558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9A07946-FDB4-48AD-8964-C0BC9360D3A7}"/>
              </a:ext>
            </a:extLst>
          </p:cNvPr>
          <p:cNvGrpSpPr/>
          <p:nvPr/>
        </p:nvGrpSpPr>
        <p:grpSpPr>
          <a:xfrm>
            <a:off x="5051340" y="3632160"/>
            <a:ext cx="531720" cy="206640"/>
            <a:chOff x="5051340" y="3632160"/>
            <a:chExt cx="53172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8F914D9-7F55-4069-90BD-32295AEA3905}"/>
                    </a:ext>
                  </a:extLst>
                </p14:cNvPr>
                <p14:cNvContentPartPr/>
                <p14:nvPr/>
              </p14:nvContentPartPr>
              <p14:xfrm>
                <a:off x="5051340" y="3636480"/>
                <a:ext cx="208440" cy="202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8F914D9-7F55-4069-90BD-32295AEA390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42340" y="3627840"/>
                  <a:ext cx="226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4C96E1B-7ECF-4B9D-9A41-44ED90188933}"/>
                    </a:ext>
                  </a:extLst>
                </p14:cNvPr>
                <p14:cNvContentPartPr/>
                <p14:nvPr/>
              </p14:nvContentPartPr>
              <p14:xfrm>
                <a:off x="5398740" y="3632160"/>
                <a:ext cx="184320" cy="160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4C96E1B-7ECF-4B9D-9A41-44ED9018893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89740" y="3623520"/>
                  <a:ext cx="20196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570DB01-BB92-47FF-8D3B-059CAAFEB6B1}"/>
              </a:ext>
            </a:extLst>
          </p:cNvPr>
          <p:cNvGrpSpPr/>
          <p:nvPr/>
        </p:nvGrpSpPr>
        <p:grpSpPr>
          <a:xfrm>
            <a:off x="6235020" y="3511200"/>
            <a:ext cx="463320" cy="199440"/>
            <a:chOff x="6235020" y="3511200"/>
            <a:chExt cx="46332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BB9FF3E-2088-41A6-8C25-760F1306AA54}"/>
                    </a:ext>
                  </a:extLst>
                </p14:cNvPr>
                <p14:cNvContentPartPr/>
                <p14:nvPr/>
              </p14:nvContentPartPr>
              <p14:xfrm>
                <a:off x="6235020" y="3542160"/>
                <a:ext cx="157680" cy="168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BB9FF3E-2088-41A6-8C25-760F1306AA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26380" y="3533160"/>
                  <a:ext cx="175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33D6182-A4AC-4D07-A68B-B32DE8EABC52}"/>
                    </a:ext>
                  </a:extLst>
                </p14:cNvPr>
                <p14:cNvContentPartPr/>
                <p14:nvPr/>
              </p14:nvContentPartPr>
              <p14:xfrm>
                <a:off x="6506460" y="3511200"/>
                <a:ext cx="191880" cy="169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33D6182-A4AC-4D07-A68B-B32DE8EABC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97460" y="3502200"/>
                  <a:ext cx="20952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4BD7132-33E6-4063-9B97-93193EA4CD28}"/>
                  </a:ext>
                </a:extLst>
              </p14:cNvPr>
              <p14:cNvContentPartPr/>
              <p14:nvPr/>
            </p14:nvContentPartPr>
            <p14:xfrm>
              <a:off x="3955860" y="4015200"/>
              <a:ext cx="492840" cy="55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4BD7132-33E6-4063-9B97-93193EA4CD2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947220" y="4006200"/>
                <a:ext cx="5104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4600972-E7F4-4C68-BAFB-BBF6E9D12BC9}"/>
                  </a:ext>
                </a:extLst>
              </p14:cNvPr>
              <p14:cNvContentPartPr/>
              <p14:nvPr/>
            </p14:nvContentPartPr>
            <p14:xfrm>
              <a:off x="3005820" y="4233360"/>
              <a:ext cx="1224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4600972-E7F4-4C68-BAFB-BBF6E9D12BC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996820" y="4224720"/>
                <a:ext cx="29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77F5F52-89BA-4784-B0BA-A43FA296658B}"/>
                  </a:ext>
                </a:extLst>
              </p14:cNvPr>
              <p14:cNvContentPartPr/>
              <p14:nvPr/>
            </p14:nvContentPartPr>
            <p14:xfrm>
              <a:off x="4766580" y="3555120"/>
              <a:ext cx="659520" cy="5792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77F5F52-89BA-4784-B0BA-A43FA296658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757580" y="3546120"/>
                <a:ext cx="6771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194B31E-4EAB-48AB-AC17-555FAF1656DC}"/>
                  </a:ext>
                </a:extLst>
              </p14:cNvPr>
              <p14:cNvContentPartPr/>
              <p14:nvPr/>
            </p14:nvContentPartPr>
            <p14:xfrm>
              <a:off x="6573780" y="3281160"/>
              <a:ext cx="330840" cy="5828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194B31E-4EAB-48AB-AC17-555FAF1656D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65140" y="3272520"/>
                <a:ext cx="348480" cy="60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1FC9464-2E65-4027-B9B3-43CC7BA0CAD7}"/>
              </a:ext>
            </a:extLst>
          </p:cNvPr>
          <p:cNvGrpSpPr/>
          <p:nvPr/>
        </p:nvGrpSpPr>
        <p:grpSpPr>
          <a:xfrm>
            <a:off x="7185780" y="1192800"/>
            <a:ext cx="33480" cy="227520"/>
            <a:chOff x="7185780" y="1192800"/>
            <a:chExt cx="334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073CA39-95D0-44F6-8D11-C3E2843D86B5}"/>
                    </a:ext>
                  </a:extLst>
                </p14:cNvPr>
                <p14:cNvContentPartPr/>
                <p14:nvPr/>
              </p14:nvContentPartPr>
              <p14:xfrm>
                <a:off x="7185780" y="1294320"/>
                <a:ext cx="19800" cy="126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073CA39-95D0-44F6-8D11-C3E2843D86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77140" y="1285680"/>
                  <a:ext cx="37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BE963E8-262F-42E9-8DA7-AE55C3A28D2C}"/>
                    </a:ext>
                  </a:extLst>
                </p14:cNvPr>
                <p14:cNvContentPartPr/>
                <p14:nvPr/>
              </p14:nvContentPartPr>
              <p14:xfrm>
                <a:off x="7201980" y="1192800"/>
                <a:ext cx="17280" cy="10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BE963E8-262F-42E9-8DA7-AE55C3A28D2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92980" y="1183800"/>
                  <a:ext cx="3492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C95D5AB-3819-4B40-9F79-86C054BDF80C}"/>
                  </a:ext>
                </a:extLst>
              </p14:cNvPr>
              <p14:cNvContentPartPr/>
              <p14:nvPr/>
            </p14:nvContentPartPr>
            <p14:xfrm>
              <a:off x="8118540" y="1259760"/>
              <a:ext cx="140040" cy="199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C95D5AB-3819-4B40-9F79-86C054BDF80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109900" y="1251120"/>
                <a:ext cx="15768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B91FA34-62F6-4414-95BA-E0FD40A69678}"/>
              </a:ext>
            </a:extLst>
          </p:cNvPr>
          <p:cNvGrpSpPr/>
          <p:nvPr/>
        </p:nvGrpSpPr>
        <p:grpSpPr>
          <a:xfrm>
            <a:off x="7152300" y="1657920"/>
            <a:ext cx="169920" cy="266760"/>
            <a:chOff x="7152300" y="1657920"/>
            <a:chExt cx="16992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FD3941-9156-4E13-BC37-033AB33093DB}"/>
                    </a:ext>
                  </a:extLst>
                </p14:cNvPr>
                <p14:cNvContentPartPr/>
                <p14:nvPr/>
              </p14:nvContentPartPr>
              <p14:xfrm>
                <a:off x="7152300" y="1700760"/>
                <a:ext cx="45720" cy="223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FD3941-9156-4E13-BC37-033AB33093D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43300" y="1691760"/>
                  <a:ext cx="63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06F5267-37BE-4800-8ED9-81359205465A}"/>
                    </a:ext>
                  </a:extLst>
                </p14:cNvPr>
                <p14:cNvContentPartPr/>
                <p14:nvPr/>
              </p14:nvContentPartPr>
              <p14:xfrm>
                <a:off x="7158060" y="1657920"/>
                <a:ext cx="164160" cy="139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06F5267-37BE-4800-8ED9-81359205465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49060" y="1649280"/>
                  <a:ext cx="1818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58E1034-B0E6-41AA-B844-3ACCC0878018}"/>
                  </a:ext>
                </a:extLst>
              </p14:cNvPr>
              <p14:cNvContentPartPr/>
              <p14:nvPr/>
            </p14:nvContentPartPr>
            <p14:xfrm>
              <a:off x="8168580" y="1786440"/>
              <a:ext cx="253440" cy="1134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58E1034-B0E6-41AA-B844-3ACCC087801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159940" y="1777800"/>
                <a:ext cx="2710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E26666C-A451-4995-BE48-D4205817215B}"/>
                  </a:ext>
                </a:extLst>
              </p14:cNvPr>
              <p14:cNvContentPartPr/>
              <p14:nvPr/>
            </p14:nvContentPartPr>
            <p14:xfrm>
              <a:off x="8262900" y="1631280"/>
              <a:ext cx="49320" cy="367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E26666C-A451-4995-BE48-D4205817215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254260" y="1622640"/>
                <a:ext cx="6696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88BBEB1-9B8D-4E55-8D1C-FA746EA948C1}"/>
              </a:ext>
            </a:extLst>
          </p:cNvPr>
          <p:cNvGrpSpPr/>
          <p:nvPr/>
        </p:nvGrpSpPr>
        <p:grpSpPr>
          <a:xfrm>
            <a:off x="7895340" y="777360"/>
            <a:ext cx="513000" cy="284400"/>
            <a:chOff x="7895340" y="777360"/>
            <a:chExt cx="51300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086EB9-5F57-47C1-A108-18E79F36BC0F}"/>
                    </a:ext>
                  </a:extLst>
                </p14:cNvPr>
                <p14:cNvContentPartPr/>
                <p14:nvPr/>
              </p14:nvContentPartPr>
              <p14:xfrm>
                <a:off x="7895340" y="890760"/>
                <a:ext cx="142920" cy="155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086EB9-5F57-47C1-A108-18E79F36BC0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86340" y="882120"/>
                  <a:ext cx="160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329A6E3-CE94-4B9A-85FE-3373FB4A60F5}"/>
                    </a:ext>
                  </a:extLst>
                </p14:cNvPr>
                <p14:cNvContentPartPr/>
                <p14:nvPr/>
              </p14:nvContentPartPr>
              <p14:xfrm>
                <a:off x="8155980" y="907320"/>
                <a:ext cx="170640" cy="139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329A6E3-CE94-4B9A-85FE-3373FB4A60F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47340" y="898680"/>
                  <a:ext cx="188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4EE68FD-1BF4-481C-B60E-1E0040C4C9F7}"/>
                    </a:ext>
                  </a:extLst>
                </p14:cNvPr>
                <p14:cNvContentPartPr/>
                <p14:nvPr/>
              </p14:nvContentPartPr>
              <p14:xfrm>
                <a:off x="7979580" y="777360"/>
                <a:ext cx="428760" cy="284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4EE68FD-1BF4-481C-B60E-1E0040C4C9F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70940" y="768720"/>
                  <a:ext cx="44640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647669F-72A4-4BD1-A64D-B82BFCEFA165}"/>
              </a:ext>
            </a:extLst>
          </p:cNvPr>
          <p:cNvGrpSpPr/>
          <p:nvPr/>
        </p:nvGrpSpPr>
        <p:grpSpPr>
          <a:xfrm>
            <a:off x="8167500" y="453360"/>
            <a:ext cx="402840" cy="186480"/>
            <a:chOff x="8167500" y="453360"/>
            <a:chExt cx="4028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A503435-9E69-45D7-9A44-B0E553066FB7}"/>
                    </a:ext>
                  </a:extLst>
                </p14:cNvPr>
                <p14:cNvContentPartPr/>
                <p14:nvPr/>
              </p14:nvContentPartPr>
              <p14:xfrm>
                <a:off x="8167500" y="453360"/>
                <a:ext cx="158040" cy="186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A503435-9E69-45D7-9A44-B0E553066FB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58860" y="444720"/>
                  <a:ext cx="175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BB84B9-99BB-4274-9E79-DC525624635B}"/>
                    </a:ext>
                  </a:extLst>
                </p14:cNvPr>
                <p14:cNvContentPartPr/>
                <p14:nvPr/>
              </p14:nvContentPartPr>
              <p14:xfrm>
                <a:off x="8427420" y="484680"/>
                <a:ext cx="142920" cy="115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BB84B9-99BB-4274-9E79-DC525624635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18780" y="475680"/>
                  <a:ext cx="16056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FB3B1E1-23E6-45C7-80A1-71E2A3E3E46E}"/>
              </a:ext>
            </a:extLst>
          </p:cNvPr>
          <p:cNvGrpSpPr/>
          <p:nvPr/>
        </p:nvGrpSpPr>
        <p:grpSpPr>
          <a:xfrm>
            <a:off x="6958980" y="835320"/>
            <a:ext cx="624600" cy="348840"/>
            <a:chOff x="6958980" y="835320"/>
            <a:chExt cx="62460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C318A6D-52F2-44B5-A032-7C928773CB22}"/>
                    </a:ext>
                  </a:extLst>
                </p14:cNvPr>
                <p14:cNvContentPartPr/>
                <p14:nvPr/>
              </p14:nvContentPartPr>
              <p14:xfrm>
                <a:off x="6958980" y="878160"/>
                <a:ext cx="146160" cy="195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C318A6D-52F2-44B5-A032-7C928773CB2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50340" y="869160"/>
                  <a:ext cx="163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C3D11A2-7509-4C75-9F1E-CE3C1D272358}"/>
                    </a:ext>
                  </a:extLst>
                </p14:cNvPr>
                <p14:cNvContentPartPr/>
                <p14:nvPr/>
              </p14:nvContentPartPr>
              <p14:xfrm>
                <a:off x="7208820" y="942600"/>
                <a:ext cx="125280" cy="127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C3D11A2-7509-4C75-9F1E-CE3C1D27235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99820" y="933960"/>
                  <a:ext cx="142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0990BD-2B5A-4346-8336-1B6DAE19ADDE}"/>
                    </a:ext>
                  </a:extLst>
                </p14:cNvPr>
                <p14:cNvContentPartPr/>
                <p14:nvPr/>
              </p14:nvContentPartPr>
              <p14:xfrm>
                <a:off x="7548660" y="1039080"/>
                <a:ext cx="34920" cy="145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0990BD-2B5A-4346-8336-1B6DAE19ADD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40020" y="1030080"/>
                  <a:ext cx="52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593050-8370-41F4-AC9E-CF416593AAC7}"/>
                    </a:ext>
                  </a:extLst>
                </p14:cNvPr>
                <p14:cNvContentPartPr/>
                <p14:nvPr/>
              </p14:nvContentPartPr>
              <p14:xfrm>
                <a:off x="7035660" y="835320"/>
                <a:ext cx="491040" cy="301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593050-8370-41F4-AC9E-CF416593AAC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27020" y="826680"/>
                  <a:ext cx="50868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277373A-E49C-492D-A7A8-736895B2773B}"/>
              </a:ext>
            </a:extLst>
          </p:cNvPr>
          <p:cNvGrpSpPr/>
          <p:nvPr/>
        </p:nvGrpSpPr>
        <p:grpSpPr>
          <a:xfrm>
            <a:off x="7048260" y="521400"/>
            <a:ext cx="384120" cy="190440"/>
            <a:chOff x="7048260" y="521400"/>
            <a:chExt cx="38412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6F581F7-4421-42EF-A63E-D677B40C5314}"/>
                    </a:ext>
                  </a:extLst>
                </p14:cNvPr>
                <p14:cNvContentPartPr/>
                <p14:nvPr/>
              </p14:nvContentPartPr>
              <p14:xfrm>
                <a:off x="7048260" y="523200"/>
                <a:ext cx="140760" cy="188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6F581F7-4421-42EF-A63E-D677B40C531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39620" y="514200"/>
                  <a:ext cx="158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A17AED9-9BF9-4176-96C2-1C40E2BFB7EF}"/>
                    </a:ext>
                  </a:extLst>
                </p14:cNvPr>
                <p14:cNvContentPartPr/>
                <p14:nvPr/>
              </p14:nvContentPartPr>
              <p14:xfrm>
                <a:off x="7258140" y="521400"/>
                <a:ext cx="174240" cy="133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A17AED9-9BF9-4176-96C2-1C40E2BFB7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49500" y="512400"/>
                  <a:ext cx="19188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872CCE7-B27E-4FE4-B672-1EB3B2D61496}"/>
              </a:ext>
            </a:extLst>
          </p:cNvPr>
          <p:cNvGrpSpPr/>
          <p:nvPr/>
        </p:nvGrpSpPr>
        <p:grpSpPr>
          <a:xfrm>
            <a:off x="2277540" y="4673640"/>
            <a:ext cx="239760" cy="280800"/>
            <a:chOff x="2277540" y="4673640"/>
            <a:chExt cx="23976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6DDD8C5-CA6D-433A-B2A9-32806F8C79FC}"/>
                    </a:ext>
                  </a:extLst>
                </p14:cNvPr>
                <p14:cNvContentPartPr/>
                <p14:nvPr/>
              </p14:nvContentPartPr>
              <p14:xfrm>
                <a:off x="2277540" y="4673640"/>
                <a:ext cx="37080" cy="280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6DDD8C5-CA6D-433A-B2A9-32806F8C79F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68540" y="4664640"/>
                  <a:ext cx="54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FEB8632-138B-433F-9EDA-173E691272A7}"/>
                    </a:ext>
                  </a:extLst>
                </p14:cNvPr>
                <p14:cNvContentPartPr/>
                <p14:nvPr/>
              </p14:nvContentPartPr>
              <p14:xfrm>
                <a:off x="2384820" y="4688040"/>
                <a:ext cx="132480" cy="221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FEB8632-138B-433F-9EDA-173E691272A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76180" y="4679400"/>
                  <a:ext cx="15012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5A445F3-1E4C-432B-9CEA-A0C813405598}"/>
              </a:ext>
            </a:extLst>
          </p:cNvPr>
          <p:cNvGrpSpPr/>
          <p:nvPr/>
        </p:nvGrpSpPr>
        <p:grpSpPr>
          <a:xfrm>
            <a:off x="3098340" y="4691640"/>
            <a:ext cx="421920" cy="210240"/>
            <a:chOff x="3098340" y="4691640"/>
            <a:chExt cx="42192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8F028E8-2344-47C0-B4F1-8302002CB3CE}"/>
                    </a:ext>
                  </a:extLst>
                </p14:cNvPr>
                <p14:cNvContentPartPr/>
                <p14:nvPr/>
              </p14:nvContentPartPr>
              <p14:xfrm>
                <a:off x="3098340" y="4691640"/>
                <a:ext cx="243000" cy="157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8F028E8-2344-47C0-B4F1-8302002CB3C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89700" y="4683000"/>
                  <a:ext cx="260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0B67C90-EA71-484E-8EA2-C03DFD69B62C}"/>
                    </a:ext>
                  </a:extLst>
                </p14:cNvPr>
                <p14:cNvContentPartPr/>
                <p14:nvPr/>
              </p14:nvContentPartPr>
              <p14:xfrm>
                <a:off x="3400740" y="4702800"/>
                <a:ext cx="119520" cy="199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0B67C90-EA71-484E-8EA2-C03DFD69B6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92100" y="4693800"/>
                  <a:ext cx="1371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E02D21F-B866-4268-8F02-C58ED496D23A}"/>
              </a:ext>
            </a:extLst>
          </p:cNvPr>
          <p:cNvGrpSpPr/>
          <p:nvPr/>
        </p:nvGrpSpPr>
        <p:grpSpPr>
          <a:xfrm>
            <a:off x="4144500" y="4661040"/>
            <a:ext cx="491400" cy="215640"/>
            <a:chOff x="4144500" y="4661040"/>
            <a:chExt cx="49140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7FEAF16-C9A0-4124-A847-B36582EBDB9A}"/>
                    </a:ext>
                  </a:extLst>
                </p14:cNvPr>
                <p14:cNvContentPartPr/>
                <p14:nvPr/>
              </p14:nvContentPartPr>
              <p14:xfrm>
                <a:off x="4144500" y="4661040"/>
                <a:ext cx="177120" cy="215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7FEAF16-C9A0-4124-A847-B36582EBDB9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35860" y="4652040"/>
                  <a:ext cx="194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0A271E2-24A3-408E-B0D9-2E3143BA31C0}"/>
                    </a:ext>
                  </a:extLst>
                </p14:cNvPr>
                <p14:cNvContentPartPr/>
                <p14:nvPr/>
              </p14:nvContentPartPr>
              <p14:xfrm>
                <a:off x="4437540" y="4686960"/>
                <a:ext cx="198360" cy="154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0A271E2-24A3-408E-B0D9-2E3143BA31C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28900" y="4678320"/>
                  <a:ext cx="2160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6D4E3A5-4218-4C16-BBB1-2BAD6C4CBE15}"/>
              </a:ext>
            </a:extLst>
          </p:cNvPr>
          <p:cNvGrpSpPr/>
          <p:nvPr/>
        </p:nvGrpSpPr>
        <p:grpSpPr>
          <a:xfrm>
            <a:off x="5193900" y="4630080"/>
            <a:ext cx="477720" cy="203760"/>
            <a:chOff x="5193900" y="4630080"/>
            <a:chExt cx="47772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FE68FF-832B-4979-9E9F-DF0086B82472}"/>
                    </a:ext>
                  </a:extLst>
                </p14:cNvPr>
                <p14:cNvContentPartPr/>
                <p14:nvPr/>
              </p14:nvContentPartPr>
              <p14:xfrm>
                <a:off x="5193900" y="4630080"/>
                <a:ext cx="190440" cy="203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FE68FF-832B-4979-9E9F-DF0086B8247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85260" y="4621440"/>
                  <a:ext cx="208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3205B49-D4C5-4141-A98F-778F51E2C3E8}"/>
                    </a:ext>
                  </a:extLst>
                </p14:cNvPr>
                <p14:cNvContentPartPr/>
                <p14:nvPr/>
              </p14:nvContentPartPr>
              <p14:xfrm>
                <a:off x="5467140" y="4632240"/>
                <a:ext cx="204480" cy="170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3205B49-D4C5-4141-A98F-778F51E2C3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58140" y="4623600"/>
                  <a:ext cx="2221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BCCC4A2-5DE4-4D27-9AD3-04C68FA71746}"/>
              </a:ext>
            </a:extLst>
          </p:cNvPr>
          <p:cNvGrpSpPr/>
          <p:nvPr/>
        </p:nvGrpSpPr>
        <p:grpSpPr>
          <a:xfrm>
            <a:off x="777780" y="4237320"/>
            <a:ext cx="902160" cy="574200"/>
            <a:chOff x="777780" y="4237320"/>
            <a:chExt cx="90216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1227D1-E0D7-48D0-99BC-47DB81FFF09D}"/>
                    </a:ext>
                  </a:extLst>
                </p14:cNvPr>
                <p14:cNvContentPartPr/>
                <p14:nvPr/>
              </p14:nvContentPartPr>
              <p14:xfrm>
                <a:off x="799020" y="4396440"/>
                <a:ext cx="225720" cy="247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1227D1-E0D7-48D0-99BC-47DB81FFF09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0380" y="4387440"/>
                  <a:ext cx="243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4FE9177-F479-45A5-8DB1-3EDCD3F5C41F}"/>
                    </a:ext>
                  </a:extLst>
                </p14:cNvPr>
                <p14:cNvContentPartPr/>
                <p14:nvPr/>
              </p14:nvContentPartPr>
              <p14:xfrm>
                <a:off x="1038780" y="4352880"/>
                <a:ext cx="37800" cy="209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4FE9177-F479-45A5-8DB1-3EDCD3F5C41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9780" y="4344240"/>
                  <a:ext cx="55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CC3A4E5-1E8E-4DA6-9FDE-7DA4E9C5029E}"/>
                    </a:ext>
                  </a:extLst>
                </p14:cNvPr>
                <p14:cNvContentPartPr/>
                <p14:nvPr/>
              </p14:nvContentPartPr>
              <p14:xfrm>
                <a:off x="1080180" y="4368720"/>
                <a:ext cx="189000" cy="171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CC3A4E5-1E8E-4DA6-9FDE-7DA4E9C5029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71180" y="4359720"/>
                  <a:ext cx="206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43C4A4-483E-4131-AFF1-C0D2316B20A0}"/>
                    </a:ext>
                  </a:extLst>
                </p14:cNvPr>
                <p14:cNvContentPartPr/>
                <p14:nvPr/>
              </p14:nvContentPartPr>
              <p14:xfrm>
                <a:off x="1369260" y="4237320"/>
                <a:ext cx="169560" cy="236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43C4A4-483E-4131-AFF1-C0D2316B20A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360260" y="4228680"/>
                  <a:ext cx="187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AA48183-1565-4D8C-AD6D-6030D895B77E}"/>
                    </a:ext>
                  </a:extLst>
                </p14:cNvPr>
                <p14:cNvContentPartPr/>
                <p14:nvPr/>
              </p14:nvContentPartPr>
              <p14:xfrm>
                <a:off x="777780" y="4532880"/>
                <a:ext cx="902160" cy="278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AA48183-1565-4D8C-AD6D-6030D895B77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9140" y="4524240"/>
                  <a:ext cx="919800" cy="29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61391C4-CB37-4799-86EB-8C49D1F779D3}"/>
                  </a:ext>
                </a:extLst>
              </p14:cNvPr>
              <p14:cNvContentPartPr/>
              <p14:nvPr/>
            </p14:nvContentPartPr>
            <p14:xfrm>
              <a:off x="7324380" y="1939080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61391C4-CB37-4799-86EB-8C49D1F779D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15740" y="1930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E5F06C1-21CA-4853-BA46-8F6DE38321B6}"/>
                  </a:ext>
                </a:extLst>
              </p14:cNvPr>
              <p14:cNvContentPartPr/>
              <p14:nvPr/>
            </p14:nvContentPartPr>
            <p14:xfrm>
              <a:off x="5909580" y="4465920"/>
              <a:ext cx="209160" cy="1792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E5F06C1-21CA-4853-BA46-8F6DE38321B6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900940" y="4457280"/>
                <a:ext cx="22680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2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5CA0A5-7136-45AA-9DFF-0C1BCABAE265}"/>
              </a:ext>
            </a:extLst>
          </p:cNvPr>
          <p:cNvGrpSpPr/>
          <p:nvPr/>
        </p:nvGrpSpPr>
        <p:grpSpPr>
          <a:xfrm>
            <a:off x="2159100" y="192180"/>
            <a:ext cx="527760" cy="301680"/>
            <a:chOff x="2159100" y="192180"/>
            <a:chExt cx="52776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21ECCB6-5F63-4585-A241-CDF552F303AF}"/>
                    </a:ext>
                  </a:extLst>
                </p14:cNvPr>
                <p14:cNvContentPartPr/>
                <p14:nvPr/>
              </p14:nvContentPartPr>
              <p14:xfrm>
                <a:off x="2159100" y="192180"/>
                <a:ext cx="177480" cy="192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21ECCB6-5F63-4585-A241-CDF552F303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0460" y="183540"/>
                  <a:ext cx="195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EA90FA-AD26-488C-812A-41520E560B69}"/>
                    </a:ext>
                  </a:extLst>
                </p14:cNvPr>
                <p14:cNvContentPartPr/>
                <p14:nvPr/>
              </p14:nvContentPartPr>
              <p14:xfrm>
                <a:off x="2407500" y="241500"/>
                <a:ext cx="153000" cy="128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EA90FA-AD26-488C-812A-41520E560B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8500" y="232860"/>
                  <a:ext cx="170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4899C6-0095-4DAD-BDB9-A7EC59972FFB}"/>
                    </a:ext>
                  </a:extLst>
                </p14:cNvPr>
                <p14:cNvContentPartPr/>
                <p14:nvPr/>
              </p14:nvContentPartPr>
              <p14:xfrm>
                <a:off x="2656620" y="341940"/>
                <a:ext cx="30240" cy="151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4899C6-0095-4DAD-BDB9-A7EC59972F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7620" y="333300"/>
                  <a:ext cx="4788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A9D8F2-2716-45CC-A458-9DF6D828BBD1}"/>
              </a:ext>
            </a:extLst>
          </p:cNvPr>
          <p:cNvGrpSpPr/>
          <p:nvPr/>
        </p:nvGrpSpPr>
        <p:grpSpPr>
          <a:xfrm>
            <a:off x="2919420" y="220620"/>
            <a:ext cx="390600" cy="182520"/>
            <a:chOff x="2919420" y="220620"/>
            <a:chExt cx="39060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328B913-9E25-4FF9-A320-C75390E92300}"/>
                    </a:ext>
                  </a:extLst>
                </p14:cNvPr>
                <p14:cNvContentPartPr/>
                <p14:nvPr/>
              </p14:nvContentPartPr>
              <p14:xfrm>
                <a:off x="2919420" y="239340"/>
                <a:ext cx="144360" cy="16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328B913-9E25-4FF9-A320-C75390E923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0420" y="230700"/>
                  <a:ext cx="162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1235B6-BAB7-445B-AE27-2107AF4461B6}"/>
                    </a:ext>
                  </a:extLst>
                </p14:cNvPr>
                <p14:cNvContentPartPr/>
                <p14:nvPr/>
              </p14:nvContentPartPr>
              <p14:xfrm>
                <a:off x="3149460" y="220620"/>
                <a:ext cx="160560" cy="14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1235B6-BAB7-445B-AE27-2107AF4461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0460" y="211980"/>
                  <a:ext cx="1782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49D104-5818-49F0-B474-6000EBC2D634}"/>
              </a:ext>
            </a:extLst>
          </p:cNvPr>
          <p:cNvGrpSpPr/>
          <p:nvPr/>
        </p:nvGrpSpPr>
        <p:grpSpPr>
          <a:xfrm>
            <a:off x="2301660" y="585300"/>
            <a:ext cx="150840" cy="218880"/>
            <a:chOff x="2301660" y="585300"/>
            <a:chExt cx="15084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9A109F-5F67-4245-9F93-C44E826623F0}"/>
                    </a:ext>
                  </a:extLst>
                </p14:cNvPr>
                <p14:cNvContentPartPr/>
                <p14:nvPr/>
              </p14:nvContentPartPr>
              <p14:xfrm>
                <a:off x="2309220" y="605100"/>
                <a:ext cx="18720" cy="19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9A109F-5F67-4245-9F93-C44E826623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0220" y="596460"/>
                  <a:ext cx="36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B3D3DF0-B7AA-410E-966E-073DEADA1220}"/>
                    </a:ext>
                  </a:extLst>
                </p14:cNvPr>
                <p14:cNvContentPartPr/>
                <p14:nvPr/>
              </p14:nvContentPartPr>
              <p14:xfrm>
                <a:off x="2301660" y="585300"/>
                <a:ext cx="150840" cy="144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B3D3DF0-B7AA-410E-966E-073DEADA12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92660" y="576300"/>
                  <a:ext cx="1684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649527-F5CE-4442-AA52-F7B7DA689091}"/>
              </a:ext>
            </a:extLst>
          </p:cNvPr>
          <p:cNvGrpSpPr/>
          <p:nvPr/>
        </p:nvGrpSpPr>
        <p:grpSpPr>
          <a:xfrm>
            <a:off x="2276460" y="988140"/>
            <a:ext cx="180360" cy="204120"/>
            <a:chOff x="2276460" y="988140"/>
            <a:chExt cx="1803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D27497-946F-4BD4-B58B-933889948BC6}"/>
                    </a:ext>
                  </a:extLst>
                </p14:cNvPr>
                <p14:cNvContentPartPr/>
                <p14:nvPr/>
              </p14:nvContentPartPr>
              <p14:xfrm>
                <a:off x="2276460" y="1081020"/>
                <a:ext cx="180360" cy="111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D27497-946F-4BD4-B58B-933889948B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67460" y="1072380"/>
                  <a:ext cx="198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20D378-EA56-4B7D-BE95-2D18134FD5FE}"/>
                    </a:ext>
                  </a:extLst>
                </p14:cNvPr>
                <p14:cNvContentPartPr/>
                <p14:nvPr/>
              </p14:nvContentPartPr>
              <p14:xfrm>
                <a:off x="2392740" y="988140"/>
                <a:ext cx="22320" cy="1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20D378-EA56-4B7D-BE95-2D18134FD5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4100" y="979500"/>
                  <a:ext cx="399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673904-D07D-4AC9-8AF3-3971FD131F74}"/>
              </a:ext>
            </a:extLst>
          </p:cNvPr>
          <p:cNvGrpSpPr/>
          <p:nvPr/>
        </p:nvGrpSpPr>
        <p:grpSpPr>
          <a:xfrm>
            <a:off x="3105180" y="639300"/>
            <a:ext cx="117360" cy="169200"/>
            <a:chOff x="3105180" y="639300"/>
            <a:chExt cx="11736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E4D784-C762-45DE-9442-535934630AAD}"/>
                    </a:ext>
                  </a:extLst>
                </p14:cNvPr>
                <p14:cNvContentPartPr/>
                <p14:nvPr/>
              </p14:nvContentPartPr>
              <p14:xfrm>
                <a:off x="3113820" y="639300"/>
                <a:ext cx="108720" cy="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E4D784-C762-45DE-9442-535934630A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04820" y="630300"/>
                  <a:ext cx="126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ABCCA1-2E46-4C34-9604-F2E9B04F9C70}"/>
                    </a:ext>
                  </a:extLst>
                </p14:cNvPr>
                <p14:cNvContentPartPr/>
                <p14:nvPr/>
              </p14:nvContentPartPr>
              <p14:xfrm>
                <a:off x="3105180" y="641100"/>
                <a:ext cx="97560" cy="167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ABCCA1-2E46-4C34-9604-F2E9B04F9C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6180" y="632460"/>
                  <a:ext cx="115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606A9E-0BFC-4903-BA6B-C7A8A57EF515}"/>
                    </a:ext>
                  </a:extLst>
                </p14:cNvPr>
                <p14:cNvContentPartPr/>
                <p14:nvPr/>
              </p14:nvContentPartPr>
              <p14:xfrm>
                <a:off x="3131100" y="645060"/>
                <a:ext cx="76320" cy="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606A9E-0BFC-4903-BA6B-C7A8A57EF5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2460" y="636420"/>
                  <a:ext cx="9396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EEA9A4-28CC-4B9C-B333-0A465E48915B}"/>
              </a:ext>
            </a:extLst>
          </p:cNvPr>
          <p:cNvGrpSpPr/>
          <p:nvPr/>
        </p:nvGrpSpPr>
        <p:grpSpPr>
          <a:xfrm>
            <a:off x="2483460" y="1271100"/>
            <a:ext cx="750960" cy="236160"/>
            <a:chOff x="2483460" y="1271100"/>
            <a:chExt cx="75096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4D281C-A40B-407E-A0DD-90A85351552C}"/>
                    </a:ext>
                  </a:extLst>
                </p14:cNvPr>
                <p14:cNvContentPartPr/>
                <p14:nvPr/>
              </p14:nvContentPartPr>
              <p14:xfrm>
                <a:off x="2483460" y="1294860"/>
                <a:ext cx="3204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4D281C-A40B-407E-A0DD-90A8535155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4460" y="1285860"/>
                  <a:ext cx="4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A74CA4-9309-4A79-94A4-0B56B3F9EC60}"/>
                    </a:ext>
                  </a:extLst>
                </p14:cNvPr>
                <p14:cNvContentPartPr/>
                <p14:nvPr/>
              </p14:nvContentPartPr>
              <p14:xfrm>
                <a:off x="2494980" y="1299900"/>
                <a:ext cx="16560" cy="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A74CA4-9309-4A79-94A4-0B56B3F9EC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85980" y="1291260"/>
                  <a:ext cx="34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A35002-7640-476C-B961-2356AF65AE09}"/>
                    </a:ext>
                  </a:extLst>
                </p14:cNvPr>
                <p14:cNvContentPartPr/>
                <p14:nvPr/>
              </p14:nvContentPartPr>
              <p14:xfrm>
                <a:off x="2484180" y="1271100"/>
                <a:ext cx="750240" cy="236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A35002-7640-476C-B961-2356AF65AE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75540" y="1262460"/>
                  <a:ext cx="76788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30DF73-F92F-4A05-AC98-75A1350C5C17}"/>
              </a:ext>
            </a:extLst>
          </p:cNvPr>
          <p:cNvGrpSpPr/>
          <p:nvPr/>
        </p:nvGrpSpPr>
        <p:grpSpPr>
          <a:xfrm>
            <a:off x="3159900" y="993540"/>
            <a:ext cx="83160" cy="155880"/>
            <a:chOff x="3159900" y="993540"/>
            <a:chExt cx="8316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CB5109-74E2-4216-9914-8D24FFEF415D}"/>
                    </a:ext>
                  </a:extLst>
                </p14:cNvPr>
                <p14:cNvContentPartPr/>
                <p14:nvPr/>
              </p14:nvContentPartPr>
              <p14:xfrm>
                <a:off x="3159900" y="993540"/>
                <a:ext cx="1440" cy="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CB5109-74E2-4216-9914-8D24FFEF41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51260" y="984540"/>
                  <a:ext cx="19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D33A55-3FCC-43D7-B91B-227069FE60CA}"/>
                    </a:ext>
                  </a:extLst>
                </p14:cNvPr>
                <p14:cNvContentPartPr/>
                <p14:nvPr/>
              </p14:nvContentPartPr>
              <p14:xfrm>
                <a:off x="3217500" y="1010460"/>
                <a:ext cx="25560" cy="138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D33A55-3FCC-43D7-B91B-227069FE60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08860" y="1001820"/>
                  <a:ext cx="4320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CBADD80-E850-40CD-AE11-00C3CA83ECDD}"/>
                  </a:ext>
                </a:extLst>
              </p14:cNvPr>
              <p14:cNvContentPartPr/>
              <p14:nvPr/>
            </p14:nvContentPartPr>
            <p14:xfrm>
              <a:off x="3238740" y="904980"/>
              <a:ext cx="16200" cy="21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CBADD80-E850-40CD-AE11-00C3CA83EC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29740" y="896340"/>
                <a:ext cx="338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45FC034-6357-4783-A2C2-1629FDE511A0}"/>
                  </a:ext>
                </a:extLst>
              </p14:cNvPr>
              <p14:cNvContentPartPr/>
              <p14:nvPr/>
            </p14:nvContentPartPr>
            <p14:xfrm>
              <a:off x="2980260" y="208020"/>
              <a:ext cx="285840" cy="218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45FC034-6357-4783-A2C2-1629FDE511A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71260" y="199020"/>
                <a:ext cx="30348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89162D5-F84C-4A98-9129-6AD015CD9C31}"/>
              </a:ext>
            </a:extLst>
          </p:cNvPr>
          <p:cNvGrpSpPr/>
          <p:nvPr/>
        </p:nvGrpSpPr>
        <p:grpSpPr>
          <a:xfrm>
            <a:off x="3506580" y="182820"/>
            <a:ext cx="434880" cy="170640"/>
            <a:chOff x="3506580" y="182820"/>
            <a:chExt cx="43488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14C9851-9614-45B3-AED3-081D088B1F95}"/>
                    </a:ext>
                  </a:extLst>
                </p14:cNvPr>
                <p14:cNvContentPartPr/>
                <p14:nvPr/>
              </p14:nvContentPartPr>
              <p14:xfrm>
                <a:off x="3506580" y="222420"/>
                <a:ext cx="152280" cy="131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14C9851-9614-45B3-AED3-081D088B1F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97580" y="213780"/>
                  <a:ext cx="169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1D4409-36ED-43A9-A4C7-27E1BA91BD6A}"/>
                    </a:ext>
                  </a:extLst>
                </p14:cNvPr>
                <p14:cNvContentPartPr/>
                <p14:nvPr/>
              </p14:nvContentPartPr>
              <p14:xfrm>
                <a:off x="3794940" y="182820"/>
                <a:ext cx="146520" cy="124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1D4409-36ED-43A9-A4C7-27E1BA91BD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86300" y="173820"/>
                  <a:ext cx="16416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04EC7C-C5B6-4B96-91AA-E19AA4577A88}"/>
                  </a:ext>
                </a:extLst>
              </p14:cNvPr>
              <p14:cNvContentPartPr/>
              <p14:nvPr/>
            </p14:nvContentPartPr>
            <p14:xfrm>
              <a:off x="2248380" y="152220"/>
              <a:ext cx="278640" cy="228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04EC7C-C5B6-4B96-91AA-E19AA4577A8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39740" y="143580"/>
                <a:ext cx="29628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FDC1E4B-08E6-40C2-B3D0-418CE070E91B}"/>
              </a:ext>
            </a:extLst>
          </p:cNvPr>
          <p:cNvGrpSpPr/>
          <p:nvPr/>
        </p:nvGrpSpPr>
        <p:grpSpPr>
          <a:xfrm>
            <a:off x="1760580" y="160140"/>
            <a:ext cx="296280" cy="203040"/>
            <a:chOff x="1760580" y="160140"/>
            <a:chExt cx="29628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97CF15-6C53-4670-B0BC-76769D948FD0}"/>
                    </a:ext>
                  </a:extLst>
                </p14:cNvPr>
                <p14:cNvContentPartPr/>
                <p14:nvPr/>
              </p14:nvContentPartPr>
              <p14:xfrm>
                <a:off x="1760580" y="160140"/>
                <a:ext cx="144360" cy="203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97CF15-6C53-4670-B0BC-76769D948F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51580" y="151500"/>
                  <a:ext cx="162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B3FE78-90B1-4F21-82AA-0741D7ED3FAB}"/>
                    </a:ext>
                  </a:extLst>
                </p14:cNvPr>
                <p14:cNvContentPartPr/>
                <p14:nvPr/>
              </p14:nvContentPartPr>
              <p14:xfrm>
                <a:off x="1934460" y="206220"/>
                <a:ext cx="122400" cy="10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B3FE78-90B1-4F21-82AA-0741D7ED3F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25820" y="197220"/>
                  <a:ext cx="1400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EAA600-7A91-4538-A2DF-C562C6A38C89}"/>
              </a:ext>
            </a:extLst>
          </p:cNvPr>
          <p:cNvGrpSpPr/>
          <p:nvPr/>
        </p:nvGrpSpPr>
        <p:grpSpPr>
          <a:xfrm>
            <a:off x="1676700" y="1981740"/>
            <a:ext cx="453960" cy="222480"/>
            <a:chOff x="1676700" y="1981740"/>
            <a:chExt cx="45396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3231ED-71B1-45E8-8FBB-CBC992CFC726}"/>
                    </a:ext>
                  </a:extLst>
                </p14:cNvPr>
                <p14:cNvContentPartPr/>
                <p14:nvPr/>
              </p14:nvContentPartPr>
              <p14:xfrm>
                <a:off x="1676700" y="1990380"/>
                <a:ext cx="165960" cy="20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3231ED-71B1-45E8-8FBB-CBC992CFC7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7700" y="1981740"/>
                  <a:ext cx="183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22FA49-70FC-488C-BAC3-0622307CEDD1}"/>
                    </a:ext>
                  </a:extLst>
                </p14:cNvPr>
                <p14:cNvContentPartPr/>
                <p14:nvPr/>
              </p14:nvContentPartPr>
              <p14:xfrm>
                <a:off x="1959300" y="1981740"/>
                <a:ext cx="171360" cy="222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22FA49-70FC-488C-BAC3-0622307CED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0300" y="1972740"/>
                  <a:ext cx="18900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1215AA7-53B6-4F66-8359-FD61F43A0348}"/>
                  </a:ext>
                </a:extLst>
              </p14:cNvPr>
              <p14:cNvContentPartPr/>
              <p14:nvPr/>
            </p14:nvContentPartPr>
            <p14:xfrm>
              <a:off x="2388060" y="2125380"/>
              <a:ext cx="3492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1215AA7-53B6-4F66-8359-FD61F43A03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79420" y="2116740"/>
                <a:ext cx="5256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A2C1991-E460-42FA-99B6-8E11C2145B80}"/>
              </a:ext>
            </a:extLst>
          </p:cNvPr>
          <p:cNvGrpSpPr/>
          <p:nvPr/>
        </p:nvGrpSpPr>
        <p:grpSpPr>
          <a:xfrm>
            <a:off x="2611620" y="2001540"/>
            <a:ext cx="673920" cy="276120"/>
            <a:chOff x="2611620" y="2001540"/>
            <a:chExt cx="6739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71A0CF-A20A-4E40-90F5-D53FAC807659}"/>
                    </a:ext>
                  </a:extLst>
                </p14:cNvPr>
                <p14:cNvContentPartPr/>
                <p14:nvPr/>
              </p14:nvContentPartPr>
              <p14:xfrm>
                <a:off x="2611620" y="2004420"/>
                <a:ext cx="170280" cy="16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71A0CF-A20A-4E40-90F5-D53FAC8076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02980" y="1995420"/>
                  <a:ext cx="187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C39DAC-F8D5-4D3A-8C9F-562B43A6A38D}"/>
                    </a:ext>
                  </a:extLst>
                </p14:cNvPr>
                <p14:cNvContentPartPr/>
                <p14:nvPr/>
              </p14:nvContentPartPr>
              <p14:xfrm>
                <a:off x="2890980" y="2001540"/>
                <a:ext cx="168840" cy="141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C39DAC-F8D5-4D3A-8C9F-562B43A6A3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82340" y="1992540"/>
                  <a:ext cx="186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903263C-B5AD-416F-9491-050E9649A210}"/>
                    </a:ext>
                  </a:extLst>
                </p14:cNvPr>
                <p14:cNvContentPartPr/>
                <p14:nvPr/>
              </p14:nvContentPartPr>
              <p14:xfrm>
                <a:off x="3207060" y="2111700"/>
                <a:ext cx="78480" cy="165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903263C-B5AD-416F-9491-050E9649A2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98420" y="2102700"/>
                  <a:ext cx="961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89F0C8-4726-42BC-B06A-4C6B2718087B}"/>
              </a:ext>
            </a:extLst>
          </p:cNvPr>
          <p:cNvGrpSpPr/>
          <p:nvPr/>
        </p:nvGrpSpPr>
        <p:grpSpPr>
          <a:xfrm>
            <a:off x="3590100" y="1999020"/>
            <a:ext cx="647280" cy="316800"/>
            <a:chOff x="3590100" y="1999020"/>
            <a:chExt cx="64728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AEDBD1-12DC-4F09-B632-D303CA3B9223}"/>
                    </a:ext>
                  </a:extLst>
                </p14:cNvPr>
                <p14:cNvContentPartPr/>
                <p14:nvPr/>
              </p14:nvContentPartPr>
              <p14:xfrm>
                <a:off x="3590100" y="2026020"/>
                <a:ext cx="151920" cy="179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AEDBD1-12DC-4F09-B632-D303CA3B92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81100" y="2017380"/>
                  <a:ext cx="169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50F2DA-DF78-4EA6-8C9A-FD03BA524436}"/>
                    </a:ext>
                  </a:extLst>
                </p14:cNvPr>
                <p14:cNvContentPartPr/>
                <p14:nvPr/>
              </p14:nvContentPartPr>
              <p14:xfrm>
                <a:off x="3849300" y="1999020"/>
                <a:ext cx="165960" cy="156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50F2DA-DF78-4EA6-8C9A-FD03BA5244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40660" y="1990020"/>
                  <a:ext cx="183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5571A57-AD7B-4D64-8C8B-4F1530C19421}"/>
                    </a:ext>
                  </a:extLst>
                </p14:cNvPr>
                <p14:cNvContentPartPr/>
                <p14:nvPr/>
              </p14:nvContentPartPr>
              <p14:xfrm>
                <a:off x="4166820" y="2100540"/>
                <a:ext cx="70560" cy="215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5571A57-AD7B-4D64-8C8B-4F1530C194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57820" y="2091540"/>
                  <a:ext cx="8820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CB00E31-4AF7-49BB-968C-2CA23156A74D}"/>
              </a:ext>
            </a:extLst>
          </p:cNvPr>
          <p:cNvGrpSpPr/>
          <p:nvPr/>
        </p:nvGrpSpPr>
        <p:grpSpPr>
          <a:xfrm>
            <a:off x="4542660" y="1920900"/>
            <a:ext cx="338400" cy="207000"/>
            <a:chOff x="4542660" y="1920900"/>
            <a:chExt cx="33840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09EB0A2-46DF-4A74-8672-96BEFE8DDE55}"/>
                    </a:ext>
                  </a:extLst>
                </p14:cNvPr>
                <p14:cNvContentPartPr/>
                <p14:nvPr/>
              </p14:nvContentPartPr>
              <p14:xfrm>
                <a:off x="4542660" y="1935660"/>
                <a:ext cx="124560" cy="181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09EB0A2-46DF-4A74-8672-96BEFE8DDE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34020" y="1927020"/>
                  <a:ext cx="142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5B177E-1114-42F9-85B0-8C71E4B01F01}"/>
                    </a:ext>
                  </a:extLst>
                </p14:cNvPr>
                <p14:cNvContentPartPr/>
                <p14:nvPr/>
              </p14:nvContentPartPr>
              <p14:xfrm>
                <a:off x="4746780" y="1920900"/>
                <a:ext cx="134280" cy="207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5B177E-1114-42F9-85B0-8C71E4B01F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38140" y="1911900"/>
                  <a:ext cx="15192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DCBDA8E-28F1-4F1E-9BB8-237039EF6AC0}"/>
              </a:ext>
            </a:extLst>
          </p:cNvPr>
          <p:cNvGrpSpPr/>
          <p:nvPr/>
        </p:nvGrpSpPr>
        <p:grpSpPr>
          <a:xfrm>
            <a:off x="1900980" y="2361180"/>
            <a:ext cx="147960" cy="200520"/>
            <a:chOff x="1900980" y="2361180"/>
            <a:chExt cx="14796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10A3A7-6CF9-441B-A828-D3405AF99425}"/>
                    </a:ext>
                  </a:extLst>
                </p14:cNvPr>
                <p14:cNvContentPartPr/>
                <p14:nvPr/>
              </p14:nvContentPartPr>
              <p14:xfrm>
                <a:off x="1900980" y="2381700"/>
                <a:ext cx="27000" cy="18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10A3A7-6CF9-441B-A828-D3405AF994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92340" y="2372700"/>
                  <a:ext cx="44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F7C749-72CB-43C6-8595-E6640CCEAB53}"/>
                    </a:ext>
                  </a:extLst>
                </p14:cNvPr>
                <p14:cNvContentPartPr/>
                <p14:nvPr/>
              </p14:nvContentPartPr>
              <p14:xfrm>
                <a:off x="1900980" y="2361180"/>
                <a:ext cx="147960" cy="12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F7C749-72CB-43C6-8595-E6640CCEAB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91980" y="2352180"/>
                  <a:ext cx="16560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E3351ED-23D8-4CCC-9A12-E5056262724B}"/>
                  </a:ext>
                </a:extLst>
              </p14:cNvPr>
              <p14:cNvContentPartPr/>
              <p14:nvPr/>
            </p14:nvContentPartPr>
            <p14:xfrm>
              <a:off x="1833660" y="2801100"/>
              <a:ext cx="172440" cy="106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E3351ED-23D8-4CCC-9A12-E5056262724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25020" y="2792460"/>
                <a:ext cx="1900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288B1A-DF5E-441D-86B7-01930C9229DB}"/>
                  </a:ext>
                </a:extLst>
              </p14:cNvPr>
              <p14:cNvContentPartPr/>
              <p14:nvPr/>
            </p14:nvContentPartPr>
            <p14:xfrm>
              <a:off x="1944180" y="2690220"/>
              <a:ext cx="26280" cy="21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288B1A-DF5E-441D-86B7-01930C9229D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35540" y="2681580"/>
                <a:ext cx="439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27C37B9-DE10-4C96-A92F-A80CB8A2B626}"/>
                  </a:ext>
                </a:extLst>
              </p14:cNvPr>
              <p14:cNvContentPartPr/>
              <p14:nvPr/>
            </p14:nvContentPartPr>
            <p14:xfrm>
              <a:off x="2017260" y="3007380"/>
              <a:ext cx="827280" cy="402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27C37B9-DE10-4C96-A92F-A80CB8A2B62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08260" y="2998380"/>
                <a:ext cx="8449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BE20D53-86CC-4866-BAE3-4D573FA61624}"/>
                  </a:ext>
                </a:extLst>
              </p14:cNvPr>
              <p14:cNvContentPartPr/>
              <p14:nvPr/>
            </p14:nvContentPartPr>
            <p14:xfrm>
              <a:off x="2748060" y="2801100"/>
              <a:ext cx="228600" cy="117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BE20D53-86CC-4866-BAE3-4D573FA6162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39060" y="2792460"/>
                <a:ext cx="2462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F73773-27F5-4BB9-B3E7-D154C1A7CE9D}"/>
                  </a:ext>
                </a:extLst>
              </p14:cNvPr>
              <p14:cNvContentPartPr/>
              <p14:nvPr/>
            </p14:nvContentPartPr>
            <p14:xfrm>
              <a:off x="2832300" y="2649540"/>
              <a:ext cx="19080" cy="34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F73773-27F5-4BB9-B3E7-D154C1A7CE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23660" y="2640900"/>
                <a:ext cx="3672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EE0E15FD-0E0E-46CC-A267-ECE0A65F0F17}"/>
              </a:ext>
            </a:extLst>
          </p:cNvPr>
          <p:cNvGrpSpPr/>
          <p:nvPr/>
        </p:nvGrpSpPr>
        <p:grpSpPr>
          <a:xfrm>
            <a:off x="2721060" y="2345340"/>
            <a:ext cx="627120" cy="236520"/>
            <a:chOff x="2721060" y="2345340"/>
            <a:chExt cx="62712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F243DB-ADE4-42DF-AF67-CA6011DFB362}"/>
                    </a:ext>
                  </a:extLst>
                </p14:cNvPr>
                <p14:cNvContentPartPr/>
                <p14:nvPr/>
              </p14:nvContentPartPr>
              <p14:xfrm>
                <a:off x="2742300" y="2374860"/>
                <a:ext cx="137880" cy="26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F243DB-ADE4-42DF-AF67-CA6011DFB3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33300" y="2366220"/>
                  <a:ext cx="155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5E8C7B-4980-484C-8F69-4E21F42E867F}"/>
                    </a:ext>
                  </a:extLst>
                </p14:cNvPr>
                <p14:cNvContentPartPr/>
                <p14:nvPr/>
              </p14:nvContentPartPr>
              <p14:xfrm>
                <a:off x="2765340" y="2395020"/>
                <a:ext cx="60480" cy="6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5E8C7B-4980-484C-8F69-4E21F42E86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56700" y="2386020"/>
                  <a:ext cx="78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1A9F5B-DAA1-4973-ADA3-2AA8455D11DC}"/>
                    </a:ext>
                  </a:extLst>
                </p14:cNvPr>
                <p14:cNvContentPartPr/>
                <p14:nvPr/>
              </p14:nvContentPartPr>
              <p14:xfrm>
                <a:off x="2725740" y="2361900"/>
                <a:ext cx="153720" cy="1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1A9F5B-DAA1-4973-ADA3-2AA8455D11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17100" y="2353260"/>
                  <a:ext cx="171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37797B-4AD8-448D-8B98-3480293E3D80}"/>
                    </a:ext>
                  </a:extLst>
                </p14:cNvPr>
                <p14:cNvContentPartPr/>
                <p14:nvPr/>
              </p14:nvContentPartPr>
              <p14:xfrm>
                <a:off x="2721420" y="2387460"/>
                <a:ext cx="116640" cy="194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37797B-4AD8-448D-8B98-3480293E3D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12420" y="2378820"/>
                  <a:ext cx="134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F4D8FA-7EAD-4257-A213-511B35D366DA}"/>
                    </a:ext>
                  </a:extLst>
                </p14:cNvPr>
                <p14:cNvContentPartPr/>
                <p14:nvPr/>
              </p14:nvContentPartPr>
              <p14:xfrm>
                <a:off x="2721060" y="2345340"/>
                <a:ext cx="1807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F4D8FA-7EAD-4257-A213-511B35D366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12420" y="2336700"/>
                  <a:ext cx="198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0E45B5F-CF75-4F72-BBF3-22001BE49E8D}"/>
                    </a:ext>
                  </a:extLst>
                </p14:cNvPr>
                <p14:cNvContentPartPr/>
                <p14:nvPr/>
              </p14:nvContentPartPr>
              <p14:xfrm>
                <a:off x="3020220" y="2377740"/>
                <a:ext cx="327960" cy="156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0E45B5F-CF75-4F72-BBF3-22001BE49E8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11220" y="2368740"/>
                  <a:ext cx="3456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E8B08EB-9750-4771-9332-3456376B7F3A}"/>
                  </a:ext>
                </a:extLst>
              </p14:cNvPr>
              <p14:cNvContentPartPr/>
              <p14:nvPr/>
            </p14:nvContentPartPr>
            <p14:xfrm>
              <a:off x="3673980" y="2382060"/>
              <a:ext cx="156240" cy="203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E8B08EB-9750-4771-9332-3456376B7F3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64980" y="2373060"/>
                <a:ext cx="1738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FC0E62B-D1FB-48B2-9DB7-D0431B40C69D}"/>
                  </a:ext>
                </a:extLst>
              </p14:cNvPr>
              <p14:cNvContentPartPr/>
              <p14:nvPr/>
            </p14:nvContentPartPr>
            <p14:xfrm>
              <a:off x="2966580" y="3088740"/>
              <a:ext cx="1002240" cy="416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FC0E62B-D1FB-48B2-9DB7-D0431B40C69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57580" y="3079740"/>
                <a:ext cx="10198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C704F78-6012-4803-AFEE-D2E907A5E18B}"/>
                  </a:ext>
                </a:extLst>
              </p14:cNvPr>
              <p14:cNvContentPartPr/>
              <p14:nvPr/>
            </p14:nvContentPartPr>
            <p14:xfrm>
              <a:off x="3798540" y="2799300"/>
              <a:ext cx="255960" cy="111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C704F78-6012-4803-AFEE-D2E907A5E18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789900" y="2790660"/>
                <a:ext cx="2736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DD217D7-CA41-4CF5-B6E1-CF96CC20C37D}"/>
                  </a:ext>
                </a:extLst>
              </p14:cNvPr>
              <p14:cNvContentPartPr/>
              <p14:nvPr/>
            </p14:nvContentPartPr>
            <p14:xfrm>
              <a:off x="3890340" y="2652420"/>
              <a:ext cx="55080" cy="30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DD217D7-CA41-4CF5-B6E1-CF96CC20C37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81700" y="2643780"/>
                <a:ext cx="72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CFE9ED0-43EC-4070-B2D7-357B0324537F}"/>
                  </a:ext>
                </a:extLst>
              </p14:cNvPr>
              <p14:cNvContentPartPr/>
              <p14:nvPr/>
            </p14:nvContentPartPr>
            <p14:xfrm>
              <a:off x="3939660" y="1811820"/>
              <a:ext cx="168840" cy="119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CFE9ED0-43EC-4070-B2D7-357B032453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930660" y="1803180"/>
                <a:ext cx="186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BEB8EEA-A837-4316-B588-C6419F8904FA}"/>
                  </a:ext>
                </a:extLst>
              </p14:cNvPr>
              <p14:cNvContentPartPr/>
              <p14:nvPr/>
            </p14:nvContentPartPr>
            <p14:xfrm>
              <a:off x="4077540" y="2462700"/>
              <a:ext cx="283680" cy="129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BEB8EEA-A837-4316-B588-C6419F8904F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68900" y="2453700"/>
                <a:ext cx="3013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E4E5F00-A6E0-4D1B-A0DE-B2EAA1855931}"/>
                  </a:ext>
                </a:extLst>
              </p14:cNvPr>
              <p14:cNvContentPartPr/>
              <p14:nvPr/>
            </p14:nvContentPartPr>
            <p14:xfrm>
              <a:off x="4618620" y="2355780"/>
              <a:ext cx="114480" cy="229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E4E5F00-A6E0-4D1B-A0DE-B2EAA185593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09980" y="2347140"/>
                <a:ext cx="1321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CE3391E-7314-4324-89E3-064334B094D6}"/>
                  </a:ext>
                </a:extLst>
              </p14:cNvPr>
              <p14:cNvContentPartPr/>
              <p14:nvPr/>
            </p14:nvContentPartPr>
            <p14:xfrm>
              <a:off x="3940380" y="3103500"/>
              <a:ext cx="765360" cy="446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CE3391E-7314-4324-89E3-064334B094D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31740" y="3094500"/>
                <a:ext cx="783000" cy="46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3B626E82-9663-4E73-BBAB-6C6CA36CDA43}"/>
              </a:ext>
            </a:extLst>
          </p:cNvPr>
          <p:cNvGrpSpPr/>
          <p:nvPr/>
        </p:nvGrpSpPr>
        <p:grpSpPr>
          <a:xfrm>
            <a:off x="4677300" y="2743140"/>
            <a:ext cx="212400" cy="275040"/>
            <a:chOff x="4677300" y="2743140"/>
            <a:chExt cx="2124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E375C7F-F28F-4DF7-9EF1-F6102532F472}"/>
                    </a:ext>
                  </a:extLst>
                </p14:cNvPr>
                <p14:cNvContentPartPr/>
                <p14:nvPr/>
              </p14:nvContentPartPr>
              <p14:xfrm>
                <a:off x="4677300" y="2869500"/>
                <a:ext cx="212400" cy="148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E375C7F-F28F-4DF7-9EF1-F6102532F47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68660" y="2860860"/>
                  <a:ext cx="230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9E40F0-A023-4933-96BA-D085E2602A22}"/>
                    </a:ext>
                  </a:extLst>
                </p14:cNvPr>
                <p14:cNvContentPartPr/>
                <p14:nvPr/>
              </p14:nvContentPartPr>
              <p14:xfrm>
                <a:off x="4762980" y="2743140"/>
                <a:ext cx="42480" cy="54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9E40F0-A023-4933-96BA-D085E2602A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53980" y="2734500"/>
                  <a:ext cx="6012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EED175A-1885-4B1E-8038-3D21E734A88F}"/>
                  </a:ext>
                </a:extLst>
              </p14:cNvPr>
              <p14:cNvContentPartPr/>
              <p14:nvPr/>
            </p14:nvContentPartPr>
            <p14:xfrm>
              <a:off x="4548060" y="1890300"/>
              <a:ext cx="355320" cy="289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EED175A-1885-4B1E-8038-3D21E734A88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530060" y="1872660"/>
                <a:ext cx="390960" cy="32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F018D1F2-87CA-456D-B839-ADBDFC29B87F}"/>
              </a:ext>
            </a:extLst>
          </p:cNvPr>
          <p:cNvGrpSpPr/>
          <p:nvPr/>
        </p:nvGrpSpPr>
        <p:grpSpPr>
          <a:xfrm>
            <a:off x="5152140" y="1856820"/>
            <a:ext cx="485640" cy="250200"/>
            <a:chOff x="5152140" y="1856820"/>
            <a:chExt cx="4856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4D8B96F-BD50-47E1-B2E1-A45CCC442B53}"/>
                    </a:ext>
                  </a:extLst>
                </p14:cNvPr>
                <p14:cNvContentPartPr/>
                <p14:nvPr/>
              </p14:nvContentPartPr>
              <p14:xfrm>
                <a:off x="5152140" y="1859340"/>
                <a:ext cx="201960" cy="246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4D8B96F-BD50-47E1-B2E1-A45CCC442B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34500" y="1841340"/>
                  <a:ext cx="237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9D81CF-8EFF-4007-AD41-CC333455F4D0}"/>
                    </a:ext>
                  </a:extLst>
                </p14:cNvPr>
                <p14:cNvContentPartPr/>
                <p14:nvPr/>
              </p14:nvContentPartPr>
              <p14:xfrm>
                <a:off x="5464620" y="1856820"/>
                <a:ext cx="173160" cy="250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9D81CF-8EFF-4007-AD41-CC333455F4D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46620" y="1839180"/>
                  <a:ext cx="20880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FA62FA-D19E-4BB7-B75D-E9B1D09928AE}"/>
              </a:ext>
            </a:extLst>
          </p:cNvPr>
          <p:cNvGrpSpPr/>
          <p:nvPr/>
        </p:nvGrpSpPr>
        <p:grpSpPr>
          <a:xfrm>
            <a:off x="1482300" y="1631460"/>
            <a:ext cx="594000" cy="571320"/>
            <a:chOff x="1482300" y="1631460"/>
            <a:chExt cx="59400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F048C7-7ABB-4123-9ED8-AC1DD2DB9C51}"/>
                    </a:ext>
                  </a:extLst>
                </p14:cNvPr>
                <p14:cNvContentPartPr/>
                <p14:nvPr/>
              </p14:nvContentPartPr>
              <p14:xfrm>
                <a:off x="1609380" y="1939980"/>
                <a:ext cx="466920" cy="262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F048C7-7ABB-4123-9ED8-AC1DD2DB9C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91740" y="1922340"/>
                  <a:ext cx="502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B72023-CBF9-4E68-ADEA-ECF9313BCEF7}"/>
                    </a:ext>
                  </a:extLst>
                </p14:cNvPr>
                <p14:cNvContentPartPr/>
                <p14:nvPr/>
              </p14:nvContentPartPr>
              <p14:xfrm>
                <a:off x="1482300" y="1636500"/>
                <a:ext cx="124920" cy="253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B72023-CBF9-4E68-ADEA-ECF9313BCE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64660" y="1618500"/>
                  <a:ext cx="160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DEB39B5-D763-4633-8B07-167742B1DBA6}"/>
                    </a:ext>
                  </a:extLst>
                </p14:cNvPr>
                <p14:cNvContentPartPr/>
                <p14:nvPr/>
              </p14:nvContentPartPr>
              <p14:xfrm>
                <a:off x="1674180" y="1631460"/>
                <a:ext cx="126720" cy="242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DEB39B5-D763-4633-8B07-167742B1DB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56180" y="1613820"/>
                  <a:ext cx="16236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4139B0D-9F6C-4AD3-8BEB-D93EB7F9ED5C}"/>
              </a:ext>
            </a:extLst>
          </p:cNvPr>
          <p:cNvGrpSpPr/>
          <p:nvPr/>
        </p:nvGrpSpPr>
        <p:grpSpPr>
          <a:xfrm>
            <a:off x="1553580" y="3598860"/>
            <a:ext cx="2466360" cy="869400"/>
            <a:chOff x="1553580" y="3598860"/>
            <a:chExt cx="2466360" cy="86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3165CDF-F2DE-4D5F-8FBA-7F9B9FBC601E}"/>
                    </a:ext>
                  </a:extLst>
                </p14:cNvPr>
                <p14:cNvContentPartPr/>
                <p14:nvPr/>
              </p14:nvContentPartPr>
              <p14:xfrm>
                <a:off x="1659420" y="3926460"/>
                <a:ext cx="195840" cy="268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3165CDF-F2DE-4D5F-8FBA-7F9B9FBC60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50780" y="3917820"/>
                  <a:ext cx="213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B65EA4-8255-4DC0-9767-DFEC38FBB8A4}"/>
                    </a:ext>
                  </a:extLst>
                </p14:cNvPr>
                <p14:cNvContentPartPr/>
                <p14:nvPr/>
              </p14:nvContentPartPr>
              <p14:xfrm>
                <a:off x="1964700" y="3918180"/>
                <a:ext cx="146880" cy="207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B65EA4-8255-4DC0-9767-DFEC38FBB8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55700" y="3909540"/>
                  <a:ext cx="164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740B86F-A9C6-41C0-8996-8DB5866100B3}"/>
                    </a:ext>
                  </a:extLst>
                </p14:cNvPr>
                <p14:cNvContentPartPr/>
                <p14:nvPr/>
              </p14:nvContentPartPr>
              <p14:xfrm>
                <a:off x="2363940" y="4084860"/>
                <a:ext cx="61200" cy="162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740B86F-A9C6-41C0-8996-8DB586610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55300" y="4075860"/>
                  <a:ext cx="78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21D79FB-A447-4DCE-AC73-9437C3323C84}"/>
                    </a:ext>
                  </a:extLst>
                </p14:cNvPr>
                <p14:cNvContentPartPr/>
                <p14:nvPr/>
              </p14:nvContentPartPr>
              <p14:xfrm>
                <a:off x="2535300" y="3965340"/>
                <a:ext cx="153360" cy="148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21D79FB-A447-4DCE-AC73-9437C3323C8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26660" y="3956340"/>
                  <a:ext cx="171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AD64635-666A-4EC0-BCE0-ECE04853244D}"/>
                    </a:ext>
                  </a:extLst>
                </p14:cNvPr>
                <p14:cNvContentPartPr/>
                <p14:nvPr/>
              </p14:nvContentPartPr>
              <p14:xfrm>
                <a:off x="2813940" y="3971460"/>
                <a:ext cx="162720" cy="141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AD64635-666A-4EC0-BCE0-ECE04853244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04940" y="3962460"/>
                  <a:ext cx="180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3DD855-24A1-4446-8010-C4256EE08A31}"/>
                    </a:ext>
                  </a:extLst>
                </p14:cNvPr>
                <p14:cNvContentPartPr/>
                <p14:nvPr/>
              </p14:nvContentPartPr>
              <p14:xfrm>
                <a:off x="3162060" y="4044180"/>
                <a:ext cx="48600" cy="182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3DD855-24A1-4446-8010-C4256EE08A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53060" y="4035180"/>
                  <a:ext cx="66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0251C4C-BC32-4056-BAE2-A1A0B8563015}"/>
                    </a:ext>
                  </a:extLst>
                </p14:cNvPr>
                <p14:cNvContentPartPr/>
                <p14:nvPr/>
              </p14:nvContentPartPr>
              <p14:xfrm>
                <a:off x="3372660" y="3903780"/>
                <a:ext cx="173520" cy="212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0251C4C-BC32-4056-BAE2-A1A0B85630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63660" y="3894780"/>
                  <a:ext cx="191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2196E3-905E-4A2A-897E-B0B6664A270F}"/>
                    </a:ext>
                  </a:extLst>
                </p14:cNvPr>
                <p14:cNvContentPartPr/>
                <p14:nvPr/>
              </p14:nvContentPartPr>
              <p14:xfrm>
                <a:off x="3628620" y="3928980"/>
                <a:ext cx="191160" cy="158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2196E3-905E-4A2A-897E-B0B6664A270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19620" y="3919980"/>
                  <a:ext cx="208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7108819-9DE3-4E1C-BF16-1D5CCAD27EAB}"/>
                    </a:ext>
                  </a:extLst>
                </p14:cNvPr>
                <p14:cNvContentPartPr/>
                <p14:nvPr/>
              </p14:nvContentPartPr>
              <p14:xfrm>
                <a:off x="3969540" y="4019700"/>
                <a:ext cx="50400" cy="164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7108819-9DE3-4E1C-BF16-1D5CCAD27EA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60540" y="4011060"/>
                  <a:ext cx="68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18303E8-2392-45CB-8B19-A732B11295CD}"/>
                    </a:ext>
                  </a:extLst>
                </p14:cNvPr>
                <p14:cNvContentPartPr/>
                <p14:nvPr/>
              </p14:nvContentPartPr>
              <p14:xfrm>
                <a:off x="2768220" y="3598860"/>
                <a:ext cx="1130400" cy="218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18303E8-2392-45CB-8B19-A732B11295C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59580" y="3590220"/>
                  <a:ext cx="1148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4E49F4D-7CC3-43A7-BAE7-6090B23442DF}"/>
                    </a:ext>
                  </a:extLst>
                </p14:cNvPr>
                <p14:cNvContentPartPr/>
                <p14:nvPr/>
              </p14:nvContentPartPr>
              <p14:xfrm>
                <a:off x="1553580" y="3638820"/>
                <a:ext cx="2399040" cy="829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4E49F4D-7CC3-43A7-BAE7-6090B23442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44940" y="3629820"/>
                  <a:ext cx="2416680" cy="84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F0127BF-F00E-4AE8-97B2-823A341065B4}"/>
              </a:ext>
            </a:extLst>
          </p:cNvPr>
          <p:cNvGrpSpPr/>
          <p:nvPr/>
        </p:nvGrpSpPr>
        <p:grpSpPr>
          <a:xfrm>
            <a:off x="4339980" y="3639540"/>
            <a:ext cx="3215160" cy="641880"/>
            <a:chOff x="4339980" y="3639540"/>
            <a:chExt cx="321516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DE47FC9-C7F0-403B-A241-F4099E7FA44A}"/>
                    </a:ext>
                  </a:extLst>
                </p14:cNvPr>
                <p14:cNvContentPartPr/>
                <p14:nvPr/>
              </p14:nvContentPartPr>
              <p14:xfrm>
                <a:off x="4339980" y="3818100"/>
                <a:ext cx="169920" cy="255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DE47FC9-C7F0-403B-A241-F4099E7FA44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30980" y="3809100"/>
                  <a:ext cx="1875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0AAB5D9-FAB1-4909-BDAF-4853E5A06E04}"/>
                    </a:ext>
                  </a:extLst>
                </p14:cNvPr>
                <p14:cNvContentPartPr/>
                <p14:nvPr/>
              </p14:nvContentPartPr>
              <p14:xfrm>
                <a:off x="4622580" y="3836820"/>
                <a:ext cx="180720" cy="257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0AAB5D9-FAB1-4909-BDAF-4853E5A06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13580" y="3828180"/>
                  <a:ext cx="198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5360BF1-0564-45DB-A72A-A7A4D9069416}"/>
                    </a:ext>
                  </a:extLst>
                </p14:cNvPr>
                <p14:cNvContentPartPr/>
                <p14:nvPr/>
              </p14:nvContentPartPr>
              <p14:xfrm>
                <a:off x="4357260" y="4203300"/>
                <a:ext cx="555480" cy="19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5360BF1-0564-45DB-A72A-A7A4D906941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48260" y="4194660"/>
                  <a:ext cx="573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32D307-A2FB-4ED5-A5B2-8543A9148E02}"/>
                    </a:ext>
                  </a:extLst>
                </p14:cNvPr>
                <p14:cNvContentPartPr/>
                <p14:nvPr/>
              </p14:nvContentPartPr>
              <p14:xfrm>
                <a:off x="4346460" y="4196460"/>
                <a:ext cx="574560" cy="23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32D307-A2FB-4ED5-A5B2-8543A9148E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37820" y="4187820"/>
                  <a:ext cx="592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1B591F3-FFD0-4405-BBEB-EF4BC2D41408}"/>
                    </a:ext>
                  </a:extLst>
                </p14:cNvPr>
                <p14:cNvContentPartPr/>
                <p14:nvPr/>
              </p14:nvContentPartPr>
              <p14:xfrm>
                <a:off x="5297220" y="3639540"/>
                <a:ext cx="2257920" cy="641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1B591F3-FFD0-4405-BBEB-EF4BC2D4140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88580" y="3630900"/>
                  <a:ext cx="227556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0ED68F9-E07E-4ED8-89C6-ED30043C1B78}"/>
                    </a:ext>
                  </a:extLst>
                </p14:cNvPr>
                <p14:cNvContentPartPr/>
                <p14:nvPr/>
              </p14:nvContentPartPr>
              <p14:xfrm>
                <a:off x="5097420" y="4113660"/>
                <a:ext cx="20520" cy="163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0ED68F9-E07E-4ED8-89C6-ED30043C1B7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88420" y="4105020"/>
                  <a:ext cx="381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B3AE650-3885-420E-9C93-94732CA3BAA5}"/>
              </a:ext>
            </a:extLst>
          </p:cNvPr>
          <p:cNvGrpSpPr/>
          <p:nvPr/>
        </p:nvGrpSpPr>
        <p:grpSpPr>
          <a:xfrm>
            <a:off x="2725740" y="4436220"/>
            <a:ext cx="259200" cy="228960"/>
            <a:chOff x="2725740" y="4436220"/>
            <a:chExt cx="25920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88300E-E92E-40B9-8119-197969F70B97}"/>
                    </a:ext>
                  </a:extLst>
                </p14:cNvPr>
                <p14:cNvContentPartPr/>
                <p14:nvPr/>
              </p14:nvContentPartPr>
              <p14:xfrm>
                <a:off x="2843460" y="4453500"/>
                <a:ext cx="20520" cy="211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88300E-E92E-40B9-8119-197969F70B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34460" y="4444860"/>
                  <a:ext cx="38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CA5A5C-AD7E-4369-9514-AE5E11385C6D}"/>
                    </a:ext>
                  </a:extLst>
                </p14:cNvPr>
                <p14:cNvContentPartPr/>
                <p14:nvPr/>
              </p14:nvContentPartPr>
              <p14:xfrm>
                <a:off x="2725740" y="4436220"/>
                <a:ext cx="259200" cy="159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CA5A5C-AD7E-4369-9514-AE5E11385C6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17100" y="4427580"/>
                  <a:ext cx="27684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5C3C7DC-84B8-4F3A-B34A-D893A9944FE7}"/>
              </a:ext>
            </a:extLst>
          </p:cNvPr>
          <p:cNvGrpSpPr/>
          <p:nvPr/>
        </p:nvGrpSpPr>
        <p:grpSpPr>
          <a:xfrm>
            <a:off x="5770980" y="209460"/>
            <a:ext cx="1319760" cy="376200"/>
            <a:chOff x="5770980" y="209460"/>
            <a:chExt cx="131976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455EF2E-442C-4337-96D8-00125DFE9D87}"/>
                    </a:ext>
                  </a:extLst>
                </p14:cNvPr>
                <p14:cNvContentPartPr/>
                <p14:nvPr/>
              </p14:nvContentPartPr>
              <p14:xfrm>
                <a:off x="5770980" y="209460"/>
                <a:ext cx="124560" cy="232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455EF2E-442C-4337-96D8-00125DFE9D8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62340" y="200460"/>
                  <a:ext cx="142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874272-4AC6-4FA7-945F-7D12F848BE39}"/>
                    </a:ext>
                  </a:extLst>
                </p14:cNvPr>
                <p14:cNvContentPartPr/>
                <p14:nvPr/>
              </p14:nvContentPartPr>
              <p14:xfrm>
                <a:off x="5996340" y="231780"/>
                <a:ext cx="118800" cy="261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874272-4AC6-4FA7-945F-7D12F848BE3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87700" y="223140"/>
                  <a:ext cx="1364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A0F907A-DC08-428F-80F5-1A461ABF6167}"/>
                    </a:ext>
                  </a:extLst>
                </p14:cNvPr>
                <p14:cNvContentPartPr/>
                <p14:nvPr/>
              </p14:nvContentPartPr>
              <p14:xfrm>
                <a:off x="6268860" y="470100"/>
                <a:ext cx="48600" cy="115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A0F907A-DC08-428F-80F5-1A461ABF61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59860" y="461460"/>
                  <a:ext cx="66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950DA04-5E6E-4B26-8A74-FACE94F0DDCA}"/>
                    </a:ext>
                  </a:extLst>
                </p14:cNvPr>
                <p14:cNvContentPartPr/>
                <p14:nvPr/>
              </p14:nvContentPartPr>
              <p14:xfrm>
                <a:off x="6474780" y="286860"/>
                <a:ext cx="118800" cy="186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950DA04-5E6E-4B26-8A74-FACE94F0DDC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65780" y="278220"/>
                  <a:ext cx="136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2A6779A-7B94-4B17-BD5A-D5581CBC7C88}"/>
                    </a:ext>
                  </a:extLst>
                </p14:cNvPr>
                <p14:cNvContentPartPr/>
                <p14:nvPr/>
              </p14:nvContentPartPr>
              <p14:xfrm>
                <a:off x="6701940" y="271020"/>
                <a:ext cx="155520" cy="158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2A6779A-7B94-4B17-BD5A-D5581CBC7C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92940" y="262020"/>
                  <a:ext cx="173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FFC8BD4-0184-4E82-8F8D-BB60EC682BD6}"/>
                    </a:ext>
                  </a:extLst>
                </p14:cNvPr>
                <p14:cNvContentPartPr/>
                <p14:nvPr/>
              </p14:nvContentPartPr>
              <p14:xfrm>
                <a:off x="7053300" y="370740"/>
                <a:ext cx="37440" cy="169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FFC8BD4-0184-4E82-8F8D-BB60EC682BD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44660" y="361740"/>
                  <a:ext cx="550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00FCA51-521B-4756-806C-73D1F4C9DA34}"/>
              </a:ext>
            </a:extLst>
          </p:cNvPr>
          <p:cNvGrpSpPr/>
          <p:nvPr/>
        </p:nvGrpSpPr>
        <p:grpSpPr>
          <a:xfrm>
            <a:off x="7348860" y="139260"/>
            <a:ext cx="495360" cy="247680"/>
            <a:chOff x="7348860" y="139260"/>
            <a:chExt cx="4953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261B1D1-1144-4FDB-8BE4-6DFC59B9568A}"/>
                    </a:ext>
                  </a:extLst>
                </p14:cNvPr>
                <p14:cNvContentPartPr/>
                <p14:nvPr/>
              </p14:nvContentPartPr>
              <p14:xfrm>
                <a:off x="7348860" y="163740"/>
                <a:ext cx="146520" cy="223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261B1D1-1144-4FDB-8BE4-6DFC59B9568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40220" y="154740"/>
                  <a:ext cx="164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4A97747-C6D2-4507-9EDE-64035FFC8E30}"/>
                    </a:ext>
                  </a:extLst>
                </p14:cNvPr>
                <p14:cNvContentPartPr/>
                <p14:nvPr/>
              </p14:nvContentPartPr>
              <p14:xfrm>
                <a:off x="7638300" y="139260"/>
                <a:ext cx="205920" cy="165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4A97747-C6D2-4507-9EDE-64035FFC8E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29660" y="130620"/>
                  <a:ext cx="22356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045F963-25AC-41A3-B64B-6061D2EAA94D}"/>
              </a:ext>
            </a:extLst>
          </p:cNvPr>
          <p:cNvGrpSpPr/>
          <p:nvPr/>
        </p:nvGrpSpPr>
        <p:grpSpPr>
          <a:xfrm>
            <a:off x="5940540" y="668460"/>
            <a:ext cx="135360" cy="223920"/>
            <a:chOff x="5940540" y="668460"/>
            <a:chExt cx="13536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B5FFF32-0143-4611-BE0A-B2A131A586E8}"/>
                    </a:ext>
                  </a:extLst>
                </p14:cNvPr>
                <p14:cNvContentPartPr/>
                <p14:nvPr/>
              </p14:nvContentPartPr>
              <p14:xfrm>
                <a:off x="5945580" y="693660"/>
                <a:ext cx="12960" cy="198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B5FFF32-0143-4611-BE0A-B2A131A586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36580" y="685020"/>
                  <a:ext cx="30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8312FD8-5ED0-48A1-B06A-313843D9511A}"/>
                    </a:ext>
                  </a:extLst>
                </p14:cNvPr>
                <p14:cNvContentPartPr/>
                <p14:nvPr/>
              </p14:nvContentPartPr>
              <p14:xfrm>
                <a:off x="5940540" y="668460"/>
                <a:ext cx="135360" cy="118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8312FD8-5ED0-48A1-B06A-313843D951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31540" y="659460"/>
                  <a:ext cx="15300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763AD4B-D425-439B-A9E6-1B8A5333E5DC}"/>
                  </a:ext>
                </a:extLst>
              </p14:cNvPr>
              <p14:cNvContentPartPr/>
              <p14:nvPr/>
            </p14:nvContentPartPr>
            <p14:xfrm>
              <a:off x="5888700" y="1127820"/>
              <a:ext cx="193680" cy="111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763AD4B-D425-439B-A9E6-1B8A5333E5D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879700" y="1118820"/>
                <a:ext cx="2113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F8473D5-39B3-40D7-A191-7B6B566F5A6C}"/>
                  </a:ext>
                </a:extLst>
              </p14:cNvPr>
              <p14:cNvContentPartPr/>
              <p14:nvPr/>
            </p14:nvContentPartPr>
            <p14:xfrm>
              <a:off x="6012540" y="1002900"/>
              <a:ext cx="12960" cy="140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F8473D5-39B3-40D7-A191-7B6B566F5A6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003900" y="994260"/>
                <a:ext cx="306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114E0AF-0840-446B-B713-F3652972D886}"/>
                  </a:ext>
                </a:extLst>
              </p14:cNvPr>
              <p14:cNvContentPartPr/>
              <p14:nvPr/>
            </p14:nvContentPartPr>
            <p14:xfrm>
              <a:off x="6550740" y="704100"/>
              <a:ext cx="147600" cy="197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114E0AF-0840-446B-B713-F3652972D88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541740" y="695460"/>
                <a:ext cx="1652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FAF43F8-5712-4D5A-97D7-318FDEA7CAA4}"/>
                  </a:ext>
                </a:extLst>
              </p14:cNvPr>
              <p14:cNvContentPartPr/>
              <p14:nvPr/>
            </p14:nvContentPartPr>
            <p14:xfrm>
              <a:off x="6913620" y="719580"/>
              <a:ext cx="303840" cy="1191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FAF43F8-5712-4D5A-97D7-318FDEA7CAA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904620" y="710940"/>
                <a:ext cx="3214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227C473-A113-4A61-B9E6-D17F82E28E09}"/>
                  </a:ext>
                </a:extLst>
              </p14:cNvPr>
              <p14:cNvContentPartPr/>
              <p14:nvPr/>
            </p14:nvContentPartPr>
            <p14:xfrm>
              <a:off x="7590420" y="691140"/>
              <a:ext cx="158040" cy="214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227C473-A113-4A61-B9E6-D17F82E28E0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581780" y="682500"/>
                <a:ext cx="17568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8AAD95-DE68-4FF8-8595-E71F5DA3F0A2}"/>
              </a:ext>
            </a:extLst>
          </p:cNvPr>
          <p:cNvGrpSpPr/>
          <p:nvPr/>
        </p:nvGrpSpPr>
        <p:grpSpPr>
          <a:xfrm>
            <a:off x="6710580" y="1129980"/>
            <a:ext cx="352800" cy="282240"/>
            <a:chOff x="6710580" y="1129980"/>
            <a:chExt cx="35280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83EFFC-215B-4440-86E9-AF9A51F26098}"/>
                    </a:ext>
                  </a:extLst>
                </p14:cNvPr>
                <p14:cNvContentPartPr/>
                <p14:nvPr/>
              </p14:nvContentPartPr>
              <p14:xfrm>
                <a:off x="6857820" y="1139700"/>
                <a:ext cx="26280" cy="236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83EFFC-215B-4440-86E9-AF9A51F260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48820" y="1130700"/>
                  <a:ext cx="43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B361684-A0C2-4D41-B315-199F928A65DE}"/>
                    </a:ext>
                  </a:extLst>
                </p14:cNvPr>
                <p14:cNvContentPartPr/>
                <p14:nvPr/>
              </p14:nvContentPartPr>
              <p14:xfrm>
                <a:off x="6951780" y="1129980"/>
                <a:ext cx="13320" cy="246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B361684-A0C2-4D41-B315-199F928A65D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42780" y="1121340"/>
                  <a:ext cx="30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20B2DCF-49EA-4A16-8445-F9E22D807E07}"/>
                    </a:ext>
                  </a:extLst>
                </p14:cNvPr>
                <p14:cNvContentPartPr/>
                <p14:nvPr/>
              </p14:nvContentPartPr>
              <p14:xfrm>
                <a:off x="6710580" y="1239060"/>
                <a:ext cx="271800" cy="155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20B2DCF-49EA-4A16-8445-F9E22D807E0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01580" y="1230060"/>
                  <a:ext cx="289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BD2F927-E8C6-47B2-A3CB-80D2F2EC1C5C}"/>
                    </a:ext>
                  </a:extLst>
                </p14:cNvPr>
                <p14:cNvContentPartPr/>
                <p14:nvPr/>
              </p14:nvContentPartPr>
              <p14:xfrm>
                <a:off x="6937740" y="1255980"/>
                <a:ext cx="125640" cy="156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BD2F927-E8C6-47B2-A3CB-80D2F2EC1C5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28740" y="1246980"/>
                  <a:ext cx="1432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C251D82-BBD4-4AFE-BFEE-A60F879253B2}"/>
              </a:ext>
            </a:extLst>
          </p:cNvPr>
          <p:cNvGrpSpPr/>
          <p:nvPr/>
        </p:nvGrpSpPr>
        <p:grpSpPr>
          <a:xfrm>
            <a:off x="6455340" y="1620660"/>
            <a:ext cx="2049840" cy="388440"/>
            <a:chOff x="6455340" y="1620660"/>
            <a:chExt cx="204984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60D1BAE-5127-4DF7-B6E2-9498DFFF7D36}"/>
                    </a:ext>
                  </a:extLst>
                </p14:cNvPr>
                <p14:cNvContentPartPr/>
                <p14:nvPr/>
              </p14:nvContentPartPr>
              <p14:xfrm>
                <a:off x="6455340" y="1707060"/>
                <a:ext cx="163800" cy="239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60D1BAE-5127-4DF7-B6E2-9498DFFF7D3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46700" y="1698420"/>
                  <a:ext cx="181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48F6511-B55B-4C52-891A-FB818FEEC922}"/>
                    </a:ext>
                  </a:extLst>
                </p14:cNvPr>
                <p14:cNvContentPartPr/>
                <p14:nvPr/>
              </p14:nvContentPartPr>
              <p14:xfrm>
                <a:off x="6728220" y="1682940"/>
                <a:ext cx="126000" cy="229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48F6511-B55B-4C52-891A-FB818FEEC9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19580" y="1674300"/>
                  <a:ext cx="143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FE1783A-727F-40B7-BABA-114F0BF17D39}"/>
                    </a:ext>
                  </a:extLst>
                </p14:cNvPr>
                <p14:cNvContentPartPr/>
                <p14:nvPr/>
              </p14:nvContentPartPr>
              <p14:xfrm>
                <a:off x="6982020" y="1874460"/>
                <a:ext cx="57240" cy="134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FE1783A-727F-40B7-BABA-114F0BF17D3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73020" y="1865460"/>
                  <a:ext cx="74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ACE283F-A79D-45CE-8CA2-66A86DB2AB4D}"/>
                    </a:ext>
                  </a:extLst>
                </p14:cNvPr>
                <p14:cNvContentPartPr/>
                <p14:nvPr/>
              </p14:nvContentPartPr>
              <p14:xfrm>
                <a:off x="7223940" y="1711740"/>
                <a:ext cx="100800" cy="181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ACE283F-A79D-45CE-8CA2-66A86DB2AB4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15300" y="1702740"/>
                  <a:ext cx="118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CB9C308-61DE-4D37-B382-02F3302BF39A}"/>
                    </a:ext>
                  </a:extLst>
                </p14:cNvPr>
                <p14:cNvContentPartPr/>
                <p14:nvPr/>
              </p14:nvContentPartPr>
              <p14:xfrm>
                <a:off x="7433820" y="1705620"/>
                <a:ext cx="173160" cy="157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CB9C308-61DE-4D37-B382-02F3302BF39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24820" y="1696980"/>
                  <a:ext cx="190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3E13B8E-3FD5-4548-8E72-E1E817642014}"/>
                    </a:ext>
                  </a:extLst>
                </p14:cNvPr>
                <p14:cNvContentPartPr/>
                <p14:nvPr/>
              </p14:nvContentPartPr>
              <p14:xfrm>
                <a:off x="7835580" y="1804980"/>
                <a:ext cx="60840" cy="139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3E13B8E-3FD5-4548-8E72-E1E81764201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26940" y="1796340"/>
                  <a:ext cx="78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78213BB-A986-4BFE-9AAB-8C52493A1745}"/>
                    </a:ext>
                  </a:extLst>
                </p14:cNvPr>
                <p14:cNvContentPartPr/>
                <p14:nvPr/>
              </p14:nvContentPartPr>
              <p14:xfrm>
                <a:off x="8046180" y="1644420"/>
                <a:ext cx="159840" cy="234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78213BB-A986-4BFE-9AAB-8C52493A174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37180" y="1635780"/>
                  <a:ext cx="177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9DD73D3-5904-4390-A515-44F533E0109B}"/>
                    </a:ext>
                  </a:extLst>
                </p14:cNvPr>
                <p14:cNvContentPartPr/>
                <p14:nvPr/>
              </p14:nvContentPartPr>
              <p14:xfrm>
                <a:off x="8314740" y="1620660"/>
                <a:ext cx="190440" cy="194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9DD73D3-5904-4390-A515-44F533E010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06100" y="1612020"/>
                  <a:ext cx="2080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02504F2-4CBE-4CB8-81FF-3DA88210B763}"/>
              </a:ext>
            </a:extLst>
          </p:cNvPr>
          <p:cNvGrpSpPr/>
          <p:nvPr/>
        </p:nvGrpSpPr>
        <p:grpSpPr>
          <a:xfrm>
            <a:off x="4090860" y="4440180"/>
            <a:ext cx="3165120" cy="584640"/>
            <a:chOff x="4090860" y="4440180"/>
            <a:chExt cx="3165120" cy="5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88CCC45-3602-45FC-B717-B470A6AA0410}"/>
                    </a:ext>
                  </a:extLst>
                </p14:cNvPr>
                <p14:cNvContentPartPr/>
                <p14:nvPr/>
              </p14:nvContentPartPr>
              <p14:xfrm>
                <a:off x="4284900" y="4629540"/>
                <a:ext cx="151200" cy="210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88CCC45-3602-45FC-B717-B470A6AA041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76260" y="4620900"/>
                  <a:ext cx="168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DA64589-B8F3-4499-991D-F1CD29401DCC}"/>
                    </a:ext>
                  </a:extLst>
                </p14:cNvPr>
                <p14:cNvContentPartPr/>
                <p14:nvPr/>
              </p14:nvContentPartPr>
              <p14:xfrm>
                <a:off x="4554180" y="4615860"/>
                <a:ext cx="150840" cy="226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DA64589-B8F3-4499-991D-F1CD29401DC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45540" y="4606860"/>
                  <a:ext cx="168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D5AE7E7-4C1A-48AB-9812-DAC2C88A7393}"/>
                    </a:ext>
                  </a:extLst>
                </p14:cNvPr>
                <p14:cNvContentPartPr/>
                <p14:nvPr/>
              </p14:nvContentPartPr>
              <p14:xfrm>
                <a:off x="4863060" y="4787220"/>
                <a:ext cx="60840" cy="124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D5AE7E7-4C1A-48AB-9812-DAC2C88A739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54060" y="4778580"/>
                  <a:ext cx="7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AB2FF91-B462-4030-83D5-71F54BD3EE89}"/>
                    </a:ext>
                  </a:extLst>
                </p14:cNvPr>
                <p14:cNvContentPartPr/>
                <p14:nvPr/>
              </p14:nvContentPartPr>
              <p14:xfrm>
                <a:off x="5021820" y="4625220"/>
                <a:ext cx="148320" cy="185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AB2FF91-B462-4030-83D5-71F54BD3EE8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12820" y="4616580"/>
                  <a:ext cx="165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6F8706-7381-4777-AD70-CDCD5AEB0AEA}"/>
                    </a:ext>
                  </a:extLst>
                </p14:cNvPr>
                <p14:cNvContentPartPr/>
                <p14:nvPr/>
              </p14:nvContentPartPr>
              <p14:xfrm>
                <a:off x="5287860" y="4632780"/>
                <a:ext cx="134640" cy="128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6F8706-7381-4777-AD70-CDCD5AEB0A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79220" y="4624140"/>
                  <a:ext cx="152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A0EA890-D73B-44D3-B0B9-73245D38CA87}"/>
                    </a:ext>
                  </a:extLst>
                </p14:cNvPr>
                <p14:cNvContentPartPr/>
                <p14:nvPr/>
              </p14:nvContentPartPr>
              <p14:xfrm>
                <a:off x="5575860" y="4689300"/>
                <a:ext cx="43560" cy="138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A0EA890-D73B-44D3-B0B9-73245D38CA8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66860" y="4680660"/>
                  <a:ext cx="61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1FD5F15-BF5E-496F-8E10-FC7A65189E12}"/>
                    </a:ext>
                  </a:extLst>
                </p14:cNvPr>
                <p14:cNvContentPartPr/>
                <p14:nvPr/>
              </p14:nvContentPartPr>
              <p14:xfrm>
                <a:off x="5785740" y="4570140"/>
                <a:ext cx="169200" cy="219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1FD5F15-BF5E-496F-8E10-FC7A65189E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77100" y="4561500"/>
                  <a:ext cx="186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88D503F-9138-404F-8009-9EFA53C5F536}"/>
                    </a:ext>
                  </a:extLst>
                </p14:cNvPr>
                <p14:cNvContentPartPr/>
                <p14:nvPr/>
              </p14:nvContentPartPr>
              <p14:xfrm>
                <a:off x="6060780" y="4620900"/>
                <a:ext cx="147600" cy="147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88D503F-9138-404F-8009-9EFA53C5F53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51780" y="4611900"/>
                  <a:ext cx="165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BB06297-C9A2-4BC7-9401-40E5681F42E1}"/>
                    </a:ext>
                  </a:extLst>
                </p14:cNvPr>
                <p14:cNvContentPartPr/>
                <p14:nvPr/>
              </p14:nvContentPartPr>
              <p14:xfrm>
                <a:off x="6262740" y="4687500"/>
                <a:ext cx="64800" cy="165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BB06297-C9A2-4BC7-9401-40E5681F42E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53740" y="4678860"/>
                  <a:ext cx="824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FA77895-1803-4171-85D9-3A3B0063EFFC}"/>
                    </a:ext>
                  </a:extLst>
                </p14:cNvPr>
                <p14:cNvContentPartPr/>
                <p14:nvPr/>
              </p14:nvContentPartPr>
              <p14:xfrm>
                <a:off x="6554700" y="4609740"/>
                <a:ext cx="129600" cy="183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FA77895-1803-4171-85D9-3A3B0063EF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46060" y="4600740"/>
                  <a:ext cx="147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30819BE-BCA2-4FBA-B246-181112E4FB78}"/>
                    </a:ext>
                  </a:extLst>
                </p14:cNvPr>
                <p14:cNvContentPartPr/>
                <p14:nvPr/>
              </p14:nvContentPartPr>
              <p14:xfrm>
                <a:off x="6861060" y="4621620"/>
                <a:ext cx="178200" cy="208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30819BE-BCA2-4FBA-B246-181112E4FB7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52420" y="4612980"/>
                  <a:ext cx="195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4A47AFC-1289-45DA-808F-739E82D778CE}"/>
                    </a:ext>
                  </a:extLst>
                </p14:cNvPr>
                <p14:cNvContentPartPr/>
                <p14:nvPr/>
              </p14:nvContentPartPr>
              <p14:xfrm>
                <a:off x="7050420" y="4507500"/>
                <a:ext cx="205560" cy="456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4A47AFC-1289-45DA-808F-739E82D778C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41420" y="4498860"/>
                  <a:ext cx="2232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519395F-2FA7-4666-8879-1526F33CD96A}"/>
                    </a:ext>
                  </a:extLst>
                </p14:cNvPr>
                <p14:cNvContentPartPr/>
                <p14:nvPr/>
              </p14:nvContentPartPr>
              <p14:xfrm>
                <a:off x="4090860" y="4440180"/>
                <a:ext cx="525600" cy="584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519395F-2FA7-4666-8879-1526F33CD96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82220" y="4431540"/>
                  <a:ext cx="54324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753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49B9EB-7C3B-436D-AC15-46898FAD8015}"/>
                  </a:ext>
                </a:extLst>
              </p14:cNvPr>
              <p14:cNvContentPartPr/>
              <p14:nvPr/>
            </p14:nvContentPartPr>
            <p14:xfrm>
              <a:off x="744300" y="152220"/>
              <a:ext cx="119520" cy="120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49B9EB-7C3B-436D-AC15-46898FAD8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660" y="143220"/>
                <a:ext cx="13716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EECF68F-FA73-43DB-B228-13955C2BCA42}"/>
              </a:ext>
            </a:extLst>
          </p:cNvPr>
          <p:cNvGrpSpPr/>
          <p:nvPr/>
        </p:nvGrpSpPr>
        <p:grpSpPr>
          <a:xfrm>
            <a:off x="6640740" y="66540"/>
            <a:ext cx="542880" cy="234360"/>
            <a:chOff x="6640740" y="66540"/>
            <a:chExt cx="5428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2CB573-455A-4086-87E2-46026C440B0C}"/>
                    </a:ext>
                  </a:extLst>
                </p14:cNvPr>
                <p14:cNvContentPartPr/>
                <p14:nvPr/>
              </p14:nvContentPartPr>
              <p14:xfrm>
                <a:off x="6640740" y="66540"/>
                <a:ext cx="172080" cy="213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2CB573-455A-4086-87E2-46026C440B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2100" y="57900"/>
                  <a:ext cx="189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1C25F0-5A20-4E9A-A4E8-736F99926C34}"/>
                    </a:ext>
                  </a:extLst>
                </p14:cNvPr>
                <p14:cNvContentPartPr/>
                <p14:nvPr/>
              </p14:nvContentPartPr>
              <p14:xfrm>
                <a:off x="6971580" y="81300"/>
                <a:ext cx="212040" cy="21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1C25F0-5A20-4E9A-A4E8-736F99926C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62940" y="72300"/>
                  <a:ext cx="22968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5998CDA-E3B6-421E-80AF-F97A89AAD631}"/>
                  </a:ext>
                </a:extLst>
              </p14:cNvPr>
              <p14:cNvContentPartPr/>
              <p14:nvPr/>
            </p14:nvContentPartPr>
            <p14:xfrm>
              <a:off x="920700" y="427620"/>
              <a:ext cx="146160" cy="132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5998CDA-E3B6-421E-80AF-F97A89AAD6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700" y="418980"/>
                <a:ext cx="1638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15E4428-8C77-4A33-9497-F12F29123C2E}"/>
                  </a:ext>
                </a:extLst>
              </p14:cNvPr>
              <p14:cNvContentPartPr/>
              <p14:nvPr/>
            </p14:nvContentPartPr>
            <p14:xfrm>
              <a:off x="2072340" y="455700"/>
              <a:ext cx="34200" cy="129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15E4428-8C77-4A33-9497-F12F29123C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3700" y="446700"/>
                <a:ext cx="51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75741EC-E64C-4054-A7B2-0DA24639E5F6}"/>
                  </a:ext>
                </a:extLst>
              </p14:cNvPr>
              <p14:cNvContentPartPr/>
              <p14:nvPr/>
            </p14:nvContentPartPr>
            <p14:xfrm>
              <a:off x="2948220" y="404580"/>
              <a:ext cx="187920" cy="10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75741EC-E64C-4054-A7B2-0DA24639E5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9580" y="395580"/>
                <a:ext cx="2055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3450857-F9A3-4455-A460-160E74EB3B2B}"/>
                  </a:ext>
                </a:extLst>
              </p14:cNvPr>
              <p14:cNvContentPartPr/>
              <p14:nvPr/>
            </p14:nvContentPartPr>
            <p14:xfrm>
              <a:off x="4010940" y="335100"/>
              <a:ext cx="149400" cy="180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3450857-F9A3-4455-A460-160E74EB3B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01940" y="326100"/>
                <a:ext cx="1670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74C45EF-D2FD-457D-91D0-95490BC9437C}"/>
                  </a:ext>
                </a:extLst>
              </p14:cNvPr>
              <p14:cNvContentPartPr/>
              <p14:nvPr/>
            </p14:nvContentPartPr>
            <p14:xfrm>
              <a:off x="5483340" y="381180"/>
              <a:ext cx="141840" cy="187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74C45EF-D2FD-457D-91D0-95490BC943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4700" y="372180"/>
                <a:ext cx="1594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DDD455F-F0B2-4050-9CDE-AAE4FE348215}"/>
                  </a:ext>
                </a:extLst>
              </p14:cNvPr>
              <p14:cNvContentPartPr/>
              <p14:nvPr/>
            </p14:nvContentPartPr>
            <p14:xfrm>
              <a:off x="6793740" y="404580"/>
              <a:ext cx="178920" cy="13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DDD455F-F0B2-4050-9CDE-AAE4FE3482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84740" y="395580"/>
                <a:ext cx="19656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D2E4C06-A724-495B-B9BE-A2C4A1728D74}"/>
              </a:ext>
            </a:extLst>
          </p:cNvPr>
          <p:cNvGrpSpPr/>
          <p:nvPr/>
        </p:nvGrpSpPr>
        <p:grpSpPr>
          <a:xfrm>
            <a:off x="840420" y="799500"/>
            <a:ext cx="202680" cy="307080"/>
            <a:chOff x="840420" y="799500"/>
            <a:chExt cx="20268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7FBC268-D0C2-4537-98F3-891A17011885}"/>
                    </a:ext>
                  </a:extLst>
                </p14:cNvPr>
                <p14:cNvContentPartPr/>
                <p14:nvPr/>
              </p14:nvContentPartPr>
              <p14:xfrm>
                <a:off x="868500" y="828660"/>
                <a:ext cx="9000" cy="181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7FBC268-D0C2-4537-98F3-891A170118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9500" y="820020"/>
                  <a:ext cx="26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170A6BB-C0D7-4C3D-8EC2-A51B1799075D}"/>
                    </a:ext>
                  </a:extLst>
                </p14:cNvPr>
                <p14:cNvContentPartPr/>
                <p14:nvPr/>
              </p14:nvContentPartPr>
              <p14:xfrm>
                <a:off x="887580" y="799500"/>
                <a:ext cx="148680" cy="149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170A6BB-C0D7-4C3D-8EC2-A51B179907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940" y="790500"/>
                  <a:ext cx="166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F86709-95B5-40CD-9B11-EE4DA6638012}"/>
                    </a:ext>
                  </a:extLst>
                </p14:cNvPr>
                <p14:cNvContentPartPr/>
                <p14:nvPr/>
              </p14:nvContentPartPr>
              <p14:xfrm>
                <a:off x="840420" y="836580"/>
                <a:ext cx="38880" cy="27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F86709-95B5-40CD-9B11-EE4DA66380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420" y="827940"/>
                  <a:ext cx="56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71F7B1-AA8B-48B0-9CB0-D5E1B6EA2E39}"/>
                    </a:ext>
                  </a:extLst>
                </p14:cNvPr>
                <p14:cNvContentPartPr/>
                <p14:nvPr/>
              </p14:nvContentPartPr>
              <p14:xfrm>
                <a:off x="873540" y="803100"/>
                <a:ext cx="169560" cy="19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71F7B1-AA8B-48B0-9CB0-D5E1B6EA2E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4540" y="794460"/>
                  <a:ext cx="18720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F25775-638D-4700-8309-76EA5280E0E7}"/>
                  </a:ext>
                </a:extLst>
              </p14:cNvPr>
              <p14:cNvContentPartPr/>
              <p14:nvPr/>
            </p14:nvContentPartPr>
            <p14:xfrm>
              <a:off x="810540" y="1392420"/>
              <a:ext cx="182160" cy="101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F25775-638D-4700-8309-76EA5280E0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1900" y="1383780"/>
                <a:ext cx="1998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0D8BE03-ED3F-4322-9FAF-B36391D87A5E}"/>
                  </a:ext>
                </a:extLst>
              </p14:cNvPr>
              <p14:cNvContentPartPr/>
              <p14:nvPr/>
            </p14:nvContentPartPr>
            <p14:xfrm>
              <a:off x="948060" y="1255260"/>
              <a:ext cx="74520" cy="31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0D8BE03-ED3F-4322-9FAF-B36391D87A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9420" y="1246260"/>
                <a:ext cx="92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644AB88-4A79-4889-9B17-6CE25296623A}"/>
                  </a:ext>
                </a:extLst>
              </p14:cNvPr>
              <p14:cNvContentPartPr/>
              <p14:nvPr/>
            </p14:nvContentPartPr>
            <p14:xfrm>
              <a:off x="2115540" y="922260"/>
              <a:ext cx="189000" cy="258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644AB88-4A79-4889-9B17-6CE25296623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6900" y="913620"/>
                <a:ext cx="2066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8CBBA1C-D000-4FDA-878D-00420F55FEB7}"/>
                  </a:ext>
                </a:extLst>
              </p14:cNvPr>
              <p14:cNvContentPartPr/>
              <p14:nvPr/>
            </p14:nvContentPartPr>
            <p14:xfrm>
              <a:off x="2473740" y="1045380"/>
              <a:ext cx="267840" cy="100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8CBBA1C-D000-4FDA-878D-00420F55FE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65100" y="1036380"/>
                <a:ext cx="2854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775760-4CCD-49FB-879E-6602E9B8542B}"/>
                  </a:ext>
                </a:extLst>
              </p14:cNvPr>
              <p14:cNvContentPartPr/>
              <p14:nvPr/>
            </p14:nvContentPartPr>
            <p14:xfrm>
              <a:off x="2953620" y="996060"/>
              <a:ext cx="146160" cy="211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775760-4CCD-49FB-879E-6602E9B854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44620" y="987060"/>
                <a:ext cx="1638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9D1869C-3950-4D75-A71B-4009E7B26FC6}"/>
                  </a:ext>
                </a:extLst>
              </p14:cNvPr>
              <p14:cNvContentPartPr/>
              <p14:nvPr/>
            </p14:nvContentPartPr>
            <p14:xfrm>
              <a:off x="3379140" y="1019460"/>
              <a:ext cx="342360" cy="166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9D1869C-3950-4D75-A71B-4009E7B26F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70500" y="1010460"/>
                <a:ext cx="3600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C60928B-CF5F-432D-B996-FD1400A72FBA}"/>
                  </a:ext>
                </a:extLst>
              </p14:cNvPr>
              <p14:cNvContentPartPr/>
              <p14:nvPr/>
            </p14:nvContentPartPr>
            <p14:xfrm>
              <a:off x="3998340" y="992460"/>
              <a:ext cx="106200" cy="228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C60928B-CF5F-432D-B996-FD1400A72F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89700" y="983820"/>
                <a:ext cx="1238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BA64447-64E5-48CE-8EB7-D3E41DB4C29D}"/>
                  </a:ext>
                </a:extLst>
              </p14:cNvPr>
              <p14:cNvContentPartPr/>
              <p14:nvPr/>
            </p14:nvContentPartPr>
            <p14:xfrm>
              <a:off x="991620" y="1628580"/>
              <a:ext cx="905040" cy="348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BA64447-64E5-48CE-8EB7-D3E41DB4C29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2620" y="1619940"/>
                <a:ext cx="922680" cy="36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F5EF18BF-642D-481F-9665-81675B253AAB}"/>
              </a:ext>
            </a:extLst>
          </p:cNvPr>
          <p:cNvGrpSpPr/>
          <p:nvPr/>
        </p:nvGrpSpPr>
        <p:grpSpPr>
          <a:xfrm>
            <a:off x="2191860" y="1384140"/>
            <a:ext cx="19440" cy="247320"/>
            <a:chOff x="2191860" y="1384140"/>
            <a:chExt cx="1944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82EC86-606F-41EE-896D-059856ABE7E0}"/>
                    </a:ext>
                  </a:extLst>
                </p14:cNvPr>
                <p14:cNvContentPartPr/>
                <p14:nvPr/>
              </p14:nvContentPartPr>
              <p14:xfrm>
                <a:off x="2191860" y="1497540"/>
                <a:ext cx="10800" cy="133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82EC86-606F-41EE-896D-059856ABE7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82860" y="1488900"/>
                  <a:ext cx="28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2BA483C-F993-4966-B474-C6D01A117685}"/>
                    </a:ext>
                  </a:extLst>
                </p14:cNvPr>
                <p14:cNvContentPartPr/>
                <p14:nvPr/>
              </p14:nvContentPartPr>
              <p14:xfrm>
                <a:off x="2202300" y="1384140"/>
                <a:ext cx="9000" cy="34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2BA483C-F993-4966-B474-C6D01A1176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93660" y="1375140"/>
                  <a:ext cx="266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4C1410-ED46-4C4A-AC39-A55A190C6354}"/>
              </a:ext>
            </a:extLst>
          </p:cNvPr>
          <p:cNvGrpSpPr/>
          <p:nvPr/>
        </p:nvGrpSpPr>
        <p:grpSpPr>
          <a:xfrm>
            <a:off x="1750140" y="33780"/>
            <a:ext cx="784800" cy="207360"/>
            <a:chOff x="1750140" y="33780"/>
            <a:chExt cx="7848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90C8B72-8E16-4663-A13A-20465377061B}"/>
                    </a:ext>
                  </a:extLst>
                </p14:cNvPr>
                <p14:cNvContentPartPr/>
                <p14:nvPr/>
              </p14:nvContentPartPr>
              <p14:xfrm>
                <a:off x="1750140" y="82380"/>
                <a:ext cx="102240" cy="131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90C8B72-8E16-4663-A13A-2046537706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41140" y="73740"/>
                  <a:ext cx="119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A6C17EF-BD06-472E-829F-B4361C9A95A5}"/>
                    </a:ext>
                  </a:extLst>
                </p14:cNvPr>
                <p14:cNvContentPartPr/>
                <p14:nvPr/>
              </p14:nvContentPartPr>
              <p14:xfrm>
                <a:off x="1945620" y="47820"/>
                <a:ext cx="222480" cy="180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A6C17EF-BD06-472E-829F-B4361C9A95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36980" y="38820"/>
                  <a:ext cx="240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8B938F-E1EE-455E-A070-7EBA82AED4BB}"/>
                    </a:ext>
                  </a:extLst>
                </p14:cNvPr>
                <p14:cNvContentPartPr/>
                <p14:nvPr/>
              </p14:nvContentPartPr>
              <p14:xfrm>
                <a:off x="1777860" y="33780"/>
                <a:ext cx="366120" cy="207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8B938F-E1EE-455E-A070-7EBA82AED4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69220" y="24780"/>
                  <a:ext cx="383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50FE4CF-9B42-45CA-A452-853EB8EA510A}"/>
                    </a:ext>
                  </a:extLst>
                </p14:cNvPr>
                <p14:cNvContentPartPr/>
                <p14:nvPr/>
              </p14:nvContentPartPr>
              <p14:xfrm>
                <a:off x="2248380" y="71220"/>
                <a:ext cx="11880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50FE4CF-9B42-45CA-A452-853EB8EA51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39740" y="62220"/>
                  <a:ext cx="136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79C15E-EDBF-4453-89EE-B337F6B34830}"/>
                    </a:ext>
                  </a:extLst>
                </p14:cNvPr>
                <p14:cNvContentPartPr/>
                <p14:nvPr/>
              </p14:nvContentPartPr>
              <p14:xfrm>
                <a:off x="2422260" y="111540"/>
                <a:ext cx="112680" cy="96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79C15E-EDBF-4453-89EE-B337F6B3483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13260" y="102900"/>
                  <a:ext cx="1303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8F8D2A8-0A94-49F8-A507-066568785A9A}"/>
                  </a:ext>
                </a:extLst>
              </p14:cNvPr>
              <p14:cNvContentPartPr/>
              <p14:nvPr/>
            </p14:nvContentPartPr>
            <p14:xfrm>
              <a:off x="4348620" y="1006500"/>
              <a:ext cx="493920" cy="192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8F8D2A8-0A94-49F8-A507-066568785A9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39980" y="997500"/>
                <a:ext cx="5115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775CAEC-526B-4ADD-B270-05C4AB8B66B6}"/>
                  </a:ext>
                </a:extLst>
              </p14:cNvPr>
              <p14:cNvContentPartPr/>
              <p14:nvPr/>
            </p14:nvContentPartPr>
            <p14:xfrm>
              <a:off x="5257260" y="1033140"/>
              <a:ext cx="114480" cy="25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775CAEC-526B-4ADD-B270-05C4AB8B66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48620" y="1024500"/>
                <a:ext cx="1321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85C892-740A-487D-BD7F-3BE8FE9BA748}"/>
                  </a:ext>
                </a:extLst>
              </p14:cNvPr>
              <p14:cNvContentPartPr/>
              <p14:nvPr/>
            </p14:nvContentPartPr>
            <p14:xfrm>
              <a:off x="2188620" y="1819020"/>
              <a:ext cx="661680" cy="307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85C892-740A-487D-BD7F-3BE8FE9BA74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79980" y="1810380"/>
                <a:ext cx="6793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34D103C-9D58-4AB2-874C-E40C98295FD9}"/>
                  </a:ext>
                </a:extLst>
              </p14:cNvPr>
              <p14:cNvContentPartPr/>
              <p14:nvPr/>
            </p14:nvContentPartPr>
            <p14:xfrm>
              <a:off x="3073500" y="1631460"/>
              <a:ext cx="49320" cy="164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34D103C-9D58-4AB2-874C-E40C98295F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64500" y="1622820"/>
                <a:ext cx="669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FEBC2A-8ACC-4870-922F-6090344950DB}"/>
                  </a:ext>
                </a:extLst>
              </p14:cNvPr>
              <p14:cNvContentPartPr/>
              <p14:nvPr/>
            </p14:nvContentPartPr>
            <p14:xfrm>
              <a:off x="3062700" y="1497540"/>
              <a:ext cx="5040" cy="4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FEBC2A-8ACC-4870-922F-6090344950D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54060" y="1488540"/>
                <a:ext cx="2268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932F2F4-D873-41EF-9F3E-EAF446E85B5C}"/>
              </a:ext>
            </a:extLst>
          </p:cNvPr>
          <p:cNvGrpSpPr/>
          <p:nvPr/>
        </p:nvGrpSpPr>
        <p:grpSpPr>
          <a:xfrm>
            <a:off x="5244300" y="46740"/>
            <a:ext cx="968400" cy="288000"/>
            <a:chOff x="5244300" y="46740"/>
            <a:chExt cx="96840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9EEB7F-3A39-423E-88EA-7E6D02D3BB81}"/>
                    </a:ext>
                  </a:extLst>
                </p14:cNvPr>
                <p14:cNvContentPartPr/>
                <p14:nvPr/>
              </p14:nvContentPartPr>
              <p14:xfrm>
                <a:off x="5244300" y="46740"/>
                <a:ext cx="173880" cy="19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9EEB7F-3A39-423E-88EA-7E6D02D3BB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5660" y="37740"/>
                  <a:ext cx="191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82F3AA-B1BF-47C9-859F-8283DD6E29E4}"/>
                    </a:ext>
                  </a:extLst>
                </p14:cNvPr>
                <p14:cNvContentPartPr/>
                <p14:nvPr/>
              </p14:nvContentPartPr>
              <p14:xfrm>
                <a:off x="5500620" y="117300"/>
                <a:ext cx="149040" cy="13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82F3AA-B1BF-47C9-859F-8283DD6E29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91980" y="108660"/>
                  <a:ext cx="166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79072AC-12C8-4472-9C22-5F6A9BC824DF}"/>
                    </a:ext>
                  </a:extLst>
                </p14:cNvPr>
                <p14:cNvContentPartPr/>
                <p14:nvPr/>
              </p14:nvContentPartPr>
              <p14:xfrm>
                <a:off x="5391900" y="117660"/>
                <a:ext cx="289440" cy="177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79072AC-12C8-4472-9C22-5F6A9BC824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83260" y="108660"/>
                  <a:ext cx="307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D6ABCCC-FAC6-4DED-B532-0E1329D0AB16}"/>
                    </a:ext>
                  </a:extLst>
                </p14:cNvPr>
                <p14:cNvContentPartPr/>
                <p14:nvPr/>
              </p14:nvContentPartPr>
              <p14:xfrm>
                <a:off x="5872500" y="104700"/>
                <a:ext cx="147600" cy="230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D6ABCCC-FAC6-4DED-B532-0E1329D0AB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63500" y="96060"/>
                  <a:ext cx="165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65F0684-C70B-4509-AEB3-D94875BF4C7F}"/>
                    </a:ext>
                  </a:extLst>
                </p14:cNvPr>
                <p14:cNvContentPartPr/>
                <p14:nvPr/>
              </p14:nvContentPartPr>
              <p14:xfrm>
                <a:off x="6077340" y="172020"/>
                <a:ext cx="135360" cy="12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65F0684-C70B-4509-AEB3-D94875BF4C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68340" y="163380"/>
                  <a:ext cx="15300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B335DF4-DA83-42FD-83BB-E6C7B870F0FC}"/>
                  </a:ext>
                </a:extLst>
              </p14:cNvPr>
              <p14:cNvContentPartPr/>
              <p14:nvPr/>
            </p14:nvContentPartPr>
            <p14:xfrm>
              <a:off x="5900220" y="993540"/>
              <a:ext cx="498960" cy="188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B335DF4-DA83-42FD-83BB-E6C7B870F0F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91220" y="984900"/>
                <a:ext cx="5166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263C79F-B1EE-46DA-9CD5-3CA416D50235}"/>
                  </a:ext>
                </a:extLst>
              </p14:cNvPr>
              <p14:cNvContentPartPr/>
              <p14:nvPr/>
            </p14:nvContentPartPr>
            <p14:xfrm>
              <a:off x="6712740" y="954300"/>
              <a:ext cx="134640" cy="235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263C79F-B1EE-46DA-9CD5-3CA416D502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04100" y="945660"/>
                <a:ext cx="15228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9E2DB0BE-AC5D-486B-993C-E6BA751DCD30}"/>
              </a:ext>
            </a:extLst>
          </p:cNvPr>
          <p:cNvGrpSpPr/>
          <p:nvPr/>
        </p:nvGrpSpPr>
        <p:grpSpPr>
          <a:xfrm>
            <a:off x="2763180" y="51060"/>
            <a:ext cx="1915920" cy="304200"/>
            <a:chOff x="2763180" y="51060"/>
            <a:chExt cx="191592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8ADD49-5E9D-4C04-8B00-D7709730BF33}"/>
                    </a:ext>
                  </a:extLst>
                </p14:cNvPr>
                <p14:cNvContentPartPr/>
                <p14:nvPr/>
              </p14:nvContentPartPr>
              <p14:xfrm>
                <a:off x="2763180" y="51060"/>
                <a:ext cx="157320" cy="217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8ADD49-5E9D-4C04-8B00-D7709730BF3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54540" y="42060"/>
                  <a:ext cx="174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40AA3A-7733-4A98-8866-70207EACA8E1}"/>
                    </a:ext>
                  </a:extLst>
                </p14:cNvPr>
                <p14:cNvContentPartPr/>
                <p14:nvPr/>
              </p14:nvContentPartPr>
              <p14:xfrm>
                <a:off x="3027060" y="113340"/>
                <a:ext cx="137160" cy="12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40AA3A-7733-4A98-8866-70207EACA8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18420" y="104700"/>
                  <a:ext cx="154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9C30C7-2D26-4ED8-BA2C-A9717E161CB6}"/>
                    </a:ext>
                  </a:extLst>
                </p14:cNvPr>
                <p14:cNvContentPartPr/>
                <p14:nvPr/>
              </p14:nvContentPartPr>
              <p14:xfrm>
                <a:off x="3735180" y="69060"/>
                <a:ext cx="151200" cy="19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9C30C7-2D26-4ED8-BA2C-A9717E161C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26540" y="60420"/>
                  <a:ext cx="168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960014-96C9-47FF-9911-AD01CD0DAB97}"/>
                    </a:ext>
                  </a:extLst>
                </p14:cNvPr>
                <p14:cNvContentPartPr/>
                <p14:nvPr/>
              </p14:nvContentPartPr>
              <p14:xfrm>
                <a:off x="3977460" y="100380"/>
                <a:ext cx="143640" cy="136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960014-96C9-47FF-9911-AD01CD0DAB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68460" y="91380"/>
                  <a:ext cx="161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8A5313-24D6-4EBA-937A-4E33D8585EC2}"/>
                    </a:ext>
                  </a:extLst>
                </p14:cNvPr>
                <p14:cNvContentPartPr/>
                <p14:nvPr/>
              </p14:nvContentPartPr>
              <p14:xfrm>
                <a:off x="3771180" y="89220"/>
                <a:ext cx="396360" cy="159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8A5313-24D6-4EBA-937A-4E33D8585EC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62540" y="80220"/>
                  <a:ext cx="414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0B5F4F0-2707-46B9-B954-8B9F8717D4E0}"/>
                    </a:ext>
                  </a:extLst>
                </p14:cNvPr>
                <p14:cNvContentPartPr/>
                <p14:nvPr/>
              </p14:nvContentPartPr>
              <p14:xfrm>
                <a:off x="4314780" y="115860"/>
                <a:ext cx="91440" cy="147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0B5F4F0-2707-46B9-B954-8B9F8717D4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05780" y="107220"/>
                  <a:ext cx="109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92729C-274C-4C13-B81E-9F3DE0127283}"/>
                    </a:ext>
                  </a:extLst>
                </p14:cNvPr>
                <p14:cNvContentPartPr/>
                <p14:nvPr/>
              </p14:nvContentPartPr>
              <p14:xfrm>
                <a:off x="4530420" y="109740"/>
                <a:ext cx="148680" cy="15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92729C-274C-4C13-B81E-9F3DE012728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21780" y="101100"/>
                  <a:ext cx="166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9EC602-ABBD-4732-AB5C-55C32AC52658}"/>
                    </a:ext>
                  </a:extLst>
                </p14:cNvPr>
                <p14:cNvContentPartPr/>
                <p14:nvPr/>
              </p14:nvContentPartPr>
              <p14:xfrm>
                <a:off x="2772180" y="63300"/>
                <a:ext cx="451440" cy="224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9EC602-ABBD-4732-AB5C-55C32AC526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63180" y="54660"/>
                  <a:ext cx="469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7CD3FD6-D5D6-43EA-BFC7-C7DCEB6876EF}"/>
                    </a:ext>
                  </a:extLst>
                </p14:cNvPr>
                <p14:cNvContentPartPr/>
                <p14:nvPr/>
              </p14:nvContentPartPr>
              <p14:xfrm>
                <a:off x="3268620" y="148980"/>
                <a:ext cx="70200" cy="185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7CD3FD6-D5D6-43EA-BFC7-C7DCEB6876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59980" y="139980"/>
                  <a:ext cx="87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7768EF4-D09B-4694-8CD3-8C0A5F19B4CE}"/>
                    </a:ext>
                  </a:extLst>
                </p14:cNvPr>
                <p14:cNvContentPartPr/>
                <p14:nvPr/>
              </p14:nvContentPartPr>
              <p14:xfrm>
                <a:off x="3429540" y="222780"/>
                <a:ext cx="97560" cy="78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7768EF4-D09B-4694-8CD3-8C0A5F19B4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20540" y="214140"/>
                  <a:ext cx="115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1EA3201-BB2A-4D4B-881D-242A0267B699}"/>
                    </a:ext>
                  </a:extLst>
                </p14:cNvPr>
                <p14:cNvContentPartPr/>
                <p14:nvPr/>
              </p14:nvContentPartPr>
              <p14:xfrm>
                <a:off x="3199860" y="134940"/>
                <a:ext cx="319680" cy="22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1EA3201-BB2A-4D4B-881D-242A0267B6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81860" y="117300"/>
                  <a:ext cx="3553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60143DA-F664-4AC0-BC42-E6FE7670A289}"/>
              </a:ext>
            </a:extLst>
          </p:cNvPr>
          <p:cNvGrpSpPr/>
          <p:nvPr/>
        </p:nvGrpSpPr>
        <p:grpSpPr>
          <a:xfrm>
            <a:off x="3256380" y="464340"/>
            <a:ext cx="334080" cy="178200"/>
            <a:chOff x="3256380" y="464340"/>
            <a:chExt cx="33408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38D142C-9DE2-4ADB-84BB-BDA415FAADE6}"/>
                    </a:ext>
                  </a:extLst>
                </p14:cNvPr>
                <p14:cNvContentPartPr/>
                <p14:nvPr/>
              </p14:nvContentPartPr>
              <p14:xfrm>
                <a:off x="3288780" y="464340"/>
                <a:ext cx="59760" cy="8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38D142C-9DE2-4ADB-84BB-BDA415FAAD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71140" y="446340"/>
                  <a:ext cx="95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9F98FD-7FEA-415B-A246-5CCD5AB1D110}"/>
                    </a:ext>
                  </a:extLst>
                </p14:cNvPr>
                <p14:cNvContentPartPr/>
                <p14:nvPr/>
              </p14:nvContentPartPr>
              <p14:xfrm>
                <a:off x="3256380" y="464340"/>
                <a:ext cx="128520" cy="178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9F98FD-7FEA-415B-A246-5CCD5AB1D1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38380" y="446340"/>
                  <a:ext cx="164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1B23C9-08F2-475A-B2E7-F05C0F7309AF}"/>
                    </a:ext>
                  </a:extLst>
                </p14:cNvPr>
                <p14:cNvContentPartPr/>
                <p14:nvPr/>
              </p14:nvContentPartPr>
              <p14:xfrm>
                <a:off x="3486420" y="528420"/>
                <a:ext cx="104040" cy="9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1B23C9-08F2-475A-B2E7-F05C0F7309A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68420" y="510420"/>
                  <a:ext cx="1396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7E12B04-321B-42F9-9DD3-C3FB249181A4}"/>
              </a:ext>
            </a:extLst>
          </p:cNvPr>
          <p:cNvGrpSpPr/>
          <p:nvPr/>
        </p:nvGrpSpPr>
        <p:grpSpPr>
          <a:xfrm>
            <a:off x="736020" y="45660"/>
            <a:ext cx="795960" cy="401400"/>
            <a:chOff x="736020" y="45660"/>
            <a:chExt cx="79596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D76FFFB-0922-4873-9760-6B3988625B00}"/>
                    </a:ext>
                  </a:extLst>
                </p14:cNvPr>
                <p14:cNvContentPartPr/>
                <p14:nvPr/>
              </p14:nvContentPartPr>
              <p14:xfrm>
                <a:off x="736380" y="80940"/>
                <a:ext cx="126360" cy="111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D76FFFB-0922-4873-9760-6B3988625B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7740" y="71940"/>
                  <a:ext cx="14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A70803-1D91-4410-838A-9B68291D709D}"/>
                    </a:ext>
                  </a:extLst>
                </p14:cNvPr>
                <p14:cNvContentPartPr/>
                <p14:nvPr/>
              </p14:nvContentPartPr>
              <p14:xfrm>
                <a:off x="796140" y="77700"/>
                <a:ext cx="101520" cy="12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A70803-1D91-4410-838A-9B68291D709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7500" y="69060"/>
                  <a:ext cx="119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D105DF-A354-465B-9C44-12BF4A06DA27}"/>
                    </a:ext>
                  </a:extLst>
                </p14:cNvPr>
                <p14:cNvContentPartPr/>
                <p14:nvPr/>
              </p14:nvContentPartPr>
              <p14:xfrm>
                <a:off x="958500" y="71940"/>
                <a:ext cx="145080" cy="144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D105DF-A354-465B-9C44-12BF4A06DA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9860" y="62940"/>
                  <a:ext cx="162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2FB5A2B-ECF4-4FA2-8047-84EB1E273650}"/>
                    </a:ext>
                  </a:extLst>
                </p14:cNvPr>
                <p14:cNvContentPartPr/>
                <p14:nvPr/>
              </p14:nvContentPartPr>
              <p14:xfrm>
                <a:off x="736020" y="45660"/>
                <a:ext cx="391680" cy="19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2FB5A2B-ECF4-4FA2-8047-84EB1E2736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8020" y="28020"/>
                  <a:ext cx="427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5816A60-2072-4F32-BC33-27DED1EC91D3}"/>
                    </a:ext>
                  </a:extLst>
                </p14:cNvPr>
                <p14:cNvContentPartPr/>
                <p14:nvPr/>
              </p14:nvContentPartPr>
              <p14:xfrm>
                <a:off x="1223460" y="179940"/>
                <a:ext cx="133200" cy="267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5816A60-2072-4F32-BC33-27DED1EC91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05460" y="162300"/>
                  <a:ext cx="168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23731C7-22B5-4FF1-BFF5-8226C58A902A}"/>
                    </a:ext>
                  </a:extLst>
                </p14:cNvPr>
                <p14:cNvContentPartPr/>
                <p14:nvPr/>
              </p14:nvContentPartPr>
              <p14:xfrm>
                <a:off x="1421820" y="289020"/>
                <a:ext cx="110160" cy="113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23731C7-22B5-4FF1-BFF5-8226C58A902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04180" y="271020"/>
                  <a:ext cx="1458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CC6CA8-B88E-45B5-B642-3969B0153FEF}"/>
              </a:ext>
            </a:extLst>
          </p:cNvPr>
          <p:cNvGrpSpPr/>
          <p:nvPr/>
        </p:nvGrpSpPr>
        <p:grpSpPr>
          <a:xfrm>
            <a:off x="3202740" y="2411220"/>
            <a:ext cx="471960" cy="232200"/>
            <a:chOff x="3202740" y="2411220"/>
            <a:chExt cx="47196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9C45E7D-C1FF-45E9-B081-F634CA193887}"/>
                    </a:ext>
                  </a:extLst>
                </p14:cNvPr>
                <p14:cNvContentPartPr/>
                <p14:nvPr/>
              </p14:nvContentPartPr>
              <p14:xfrm>
                <a:off x="3202740" y="2411220"/>
                <a:ext cx="150480" cy="205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9C45E7D-C1FF-45E9-B081-F634CA1938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93740" y="2402580"/>
                  <a:ext cx="168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4A7EDC-E151-4DB4-B1CA-F80F7F9A3B77}"/>
                    </a:ext>
                  </a:extLst>
                </p14:cNvPr>
                <p14:cNvContentPartPr/>
                <p14:nvPr/>
              </p14:nvContentPartPr>
              <p14:xfrm>
                <a:off x="3464100" y="2451180"/>
                <a:ext cx="210600" cy="192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4A7EDC-E151-4DB4-B1CA-F80F7F9A3B7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55100" y="2442540"/>
                  <a:ext cx="22824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967212F-3D7D-4CEA-AE4E-52D769612D1B}"/>
                  </a:ext>
                </a:extLst>
              </p14:cNvPr>
              <p14:cNvContentPartPr/>
              <p14:nvPr/>
            </p14:nvContentPartPr>
            <p14:xfrm>
              <a:off x="917100" y="2069220"/>
              <a:ext cx="139680" cy="134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967212F-3D7D-4CEA-AE4E-52D769612D1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99460" y="2051220"/>
                <a:ext cx="175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42ECC48-0E56-49C7-B6B2-AAAF83DA66B5}"/>
                  </a:ext>
                </a:extLst>
              </p14:cNvPr>
              <p14:cNvContentPartPr/>
              <p14:nvPr/>
            </p14:nvContentPartPr>
            <p14:xfrm>
              <a:off x="2225340" y="2084340"/>
              <a:ext cx="5040" cy="100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42ECC48-0E56-49C7-B6B2-AAAF83DA66B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07700" y="2066700"/>
                <a:ext cx="406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CC95338-B436-46AB-8628-B805CC4165B5}"/>
                  </a:ext>
                </a:extLst>
              </p14:cNvPr>
              <p14:cNvContentPartPr/>
              <p14:nvPr/>
            </p14:nvContentPartPr>
            <p14:xfrm>
              <a:off x="3159900" y="2038620"/>
              <a:ext cx="196560" cy="1036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CC95338-B436-46AB-8628-B805CC4165B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142260" y="2020620"/>
                <a:ext cx="2322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BDEABB6-5502-4380-A42E-20B44514DFDE}"/>
                  </a:ext>
                </a:extLst>
              </p14:cNvPr>
              <p14:cNvContentPartPr/>
              <p14:nvPr/>
            </p14:nvContentPartPr>
            <p14:xfrm>
              <a:off x="4296780" y="2013420"/>
              <a:ext cx="195840" cy="176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BDEABB6-5502-4380-A42E-20B44514DFD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78780" y="1995420"/>
                <a:ext cx="2314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0097442-BE41-453D-B6AA-578B3C9DA633}"/>
                  </a:ext>
                </a:extLst>
              </p14:cNvPr>
              <p14:cNvContentPartPr/>
              <p14:nvPr/>
            </p14:nvContentPartPr>
            <p14:xfrm>
              <a:off x="5560380" y="2019900"/>
              <a:ext cx="119880" cy="152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0097442-BE41-453D-B6AA-578B3C9DA63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542380" y="2001900"/>
                <a:ext cx="1555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92974AD-78F3-4765-80D7-30BC12A07761}"/>
                  </a:ext>
                </a:extLst>
              </p14:cNvPr>
              <p14:cNvContentPartPr/>
              <p14:nvPr/>
            </p14:nvContentPartPr>
            <p14:xfrm>
              <a:off x="6994260" y="1911540"/>
              <a:ext cx="176760" cy="186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92974AD-78F3-4765-80D7-30BC12A0776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976620" y="1893900"/>
                <a:ext cx="21240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41A82F-4E23-4672-9524-BE133C2EC6F2}"/>
              </a:ext>
            </a:extLst>
          </p:cNvPr>
          <p:cNvGrpSpPr/>
          <p:nvPr/>
        </p:nvGrpSpPr>
        <p:grpSpPr>
          <a:xfrm>
            <a:off x="780660" y="2372340"/>
            <a:ext cx="1830960" cy="635040"/>
            <a:chOff x="780660" y="2372340"/>
            <a:chExt cx="183096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CD85AE9-3876-4079-9C07-D1C1C341072D}"/>
                    </a:ext>
                  </a:extLst>
                </p14:cNvPr>
                <p14:cNvContentPartPr/>
                <p14:nvPr/>
              </p14:nvContentPartPr>
              <p14:xfrm>
                <a:off x="853740" y="2372340"/>
                <a:ext cx="167400" cy="281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CD85AE9-3876-4079-9C07-D1C1C34107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5740" y="2354340"/>
                  <a:ext cx="203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12A74B1-FE0B-474A-8BBD-5A66A2F187CF}"/>
                    </a:ext>
                  </a:extLst>
                </p14:cNvPr>
                <p14:cNvContentPartPr/>
                <p14:nvPr/>
              </p14:nvContentPartPr>
              <p14:xfrm>
                <a:off x="1107900" y="2483940"/>
                <a:ext cx="147240" cy="130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12A74B1-FE0B-474A-8BBD-5A66A2F187C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90260" y="2466300"/>
                  <a:ext cx="182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CFB0A72-335B-4AB2-AF7D-6065AFD1892E}"/>
                    </a:ext>
                  </a:extLst>
                </p14:cNvPr>
                <p14:cNvContentPartPr/>
                <p14:nvPr/>
              </p14:nvContentPartPr>
              <p14:xfrm>
                <a:off x="2152620" y="2454780"/>
                <a:ext cx="156960" cy="216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CFB0A72-335B-4AB2-AF7D-6065AFD1892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34980" y="2436780"/>
                  <a:ext cx="192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A1EECE5-B63B-4C2C-A1A6-D09FC256636B}"/>
                    </a:ext>
                  </a:extLst>
                </p14:cNvPr>
                <p14:cNvContentPartPr/>
                <p14:nvPr/>
              </p14:nvContentPartPr>
              <p14:xfrm>
                <a:off x="2390220" y="2495100"/>
                <a:ext cx="164520" cy="154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A1EECE5-B63B-4C2C-A1A6-D09FC256636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72580" y="2477100"/>
                  <a:ext cx="200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2281C4-F689-4B15-9A59-312E2759B43B}"/>
                    </a:ext>
                  </a:extLst>
                </p14:cNvPr>
                <p14:cNvContentPartPr/>
                <p14:nvPr/>
              </p14:nvContentPartPr>
              <p14:xfrm>
                <a:off x="786420" y="2816580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2281C4-F689-4B15-9A59-312E2759B43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8780" y="27989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46BDA7-2C2D-4FC1-B507-C7EEB1F202CA}"/>
                    </a:ext>
                  </a:extLst>
                </p14:cNvPr>
                <p14:cNvContentPartPr/>
                <p14:nvPr/>
              </p14:nvContentPartPr>
              <p14:xfrm>
                <a:off x="780660" y="2742060"/>
                <a:ext cx="1830960" cy="265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46BDA7-2C2D-4FC1-B507-C7EEB1F202C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3020" y="2724420"/>
                  <a:ext cx="186660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16DCF8-44E4-4F22-A090-29E417CD74B0}"/>
              </a:ext>
            </a:extLst>
          </p:cNvPr>
          <p:cNvGrpSpPr/>
          <p:nvPr/>
        </p:nvGrpSpPr>
        <p:grpSpPr>
          <a:xfrm>
            <a:off x="1439460" y="3035820"/>
            <a:ext cx="561960" cy="219240"/>
            <a:chOff x="1439460" y="3035820"/>
            <a:chExt cx="56196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50552D-E259-4BBF-BEE6-5700C355320D}"/>
                    </a:ext>
                  </a:extLst>
                </p14:cNvPr>
                <p14:cNvContentPartPr/>
                <p14:nvPr/>
              </p14:nvContentPartPr>
              <p14:xfrm>
                <a:off x="1439460" y="3041580"/>
                <a:ext cx="263520" cy="213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50552D-E259-4BBF-BEE6-5700C35532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21820" y="3023580"/>
                  <a:ext cx="299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8D9FF42-E4CB-4BAA-B098-B166FE082157}"/>
                    </a:ext>
                  </a:extLst>
                </p14:cNvPr>
                <p14:cNvContentPartPr/>
                <p14:nvPr/>
              </p14:nvContentPartPr>
              <p14:xfrm>
                <a:off x="1813500" y="3035820"/>
                <a:ext cx="187920" cy="217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8D9FF42-E4CB-4BAA-B098-B166FE08215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95500" y="3017820"/>
                  <a:ext cx="22356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B2C8B44-CEA6-4EDB-8226-A8D80F34D255}"/>
              </a:ext>
            </a:extLst>
          </p:cNvPr>
          <p:cNvGrpSpPr/>
          <p:nvPr/>
        </p:nvGrpSpPr>
        <p:grpSpPr>
          <a:xfrm>
            <a:off x="4219740" y="2373060"/>
            <a:ext cx="3149280" cy="823320"/>
            <a:chOff x="4219740" y="2373060"/>
            <a:chExt cx="3149280" cy="82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BB72C23-C877-4391-9278-98D59C83CE29}"/>
                    </a:ext>
                  </a:extLst>
                </p14:cNvPr>
                <p14:cNvContentPartPr/>
                <p14:nvPr/>
              </p14:nvContentPartPr>
              <p14:xfrm>
                <a:off x="4219740" y="2466300"/>
                <a:ext cx="153000" cy="171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BB72C23-C877-4391-9278-98D59C83CE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02100" y="2448660"/>
                  <a:ext cx="188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C4B47E8-372E-44FA-8FB2-8318F0D9D8D0}"/>
                    </a:ext>
                  </a:extLst>
                </p14:cNvPr>
                <p14:cNvContentPartPr/>
                <p14:nvPr/>
              </p14:nvContentPartPr>
              <p14:xfrm>
                <a:off x="4495860" y="2492940"/>
                <a:ext cx="150840" cy="142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C4B47E8-372E-44FA-8FB2-8318F0D9D8D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77860" y="2474940"/>
                  <a:ext cx="186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16B7AF-6CAA-41FB-91C2-49D648CE1F67}"/>
                    </a:ext>
                  </a:extLst>
                </p14:cNvPr>
                <p14:cNvContentPartPr/>
                <p14:nvPr/>
              </p14:nvContentPartPr>
              <p14:xfrm>
                <a:off x="5408460" y="2415900"/>
                <a:ext cx="175680" cy="246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16B7AF-6CAA-41FB-91C2-49D648CE1F6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90820" y="2398260"/>
                  <a:ext cx="211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6640092-0DBB-438F-96AE-19D12EC11727}"/>
                    </a:ext>
                  </a:extLst>
                </p14:cNvPr>
                <p14:cNvContentPartPr/>
                <p14:nvPr/>
              </p14:nvContentPartPr>
              <p14:xfrm>
                <a:off x="5697180" y="2501580"/>
                <a:ext cx="187920" cy="147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6640092-0DBB-438F-96AE-19D12EC1172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79540" y="2483580"/>
                  <a:ext cx="223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944E911-5BFE-427F-9E94-C92D6682CF7E}"/>
                    </a:ext>
                  </a:extLst>
                </p14:cNvPr>
                <p14:cNvContentPartPr/>
                <p14:nvPr/>
              </p14:nvContentPartPr>
              <p14:xfrm>
                <a:off x="6855660" y="2389620"/>
                <a:ext cx="148680" cy="222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944E911-5BFE-427F-9E94-C92D6682CF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37660" y="2371980"/>
                  <a:ext cx="184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7D1A0E8-3AEC-4B80-9EC8-148208A9F48A}"/>
                    </a:ext>
                  </a:extLst>
                </p14:cNvPr>
                <p14:cNvContentPartPr/>
                <p14:nvPr/>
              </p14:nvContentPartPr>
              <p14:xfrm>
                <a:off x="7175340" y="2373060"/>
                <a:ext cx="193680" cy="257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7D1A0E8-3AEC-4B80-9EC8-148208A9F48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57340" y="2355060"/>
                  <a:ext cx="229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FE1909D-B172-4FA1-BE0C-94028CAC3E57}"/>
                    </a:ext>
                  </a:extLst>
                </p14:cNvPr>
                <p14:cNvContentPartPr/>
                <p14:nvPr/>
              </p14:nvContentPartPr>
              <p14:xfrm>
                <a:off x="4293900" y="2555220"/>
                <a:ext cx="3060720" cy="480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FE1909D-B172-4FA1-BE0C-94028CAC3E5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75900" y="2537220"/>
                  <a:ext cx="30963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E44704F-4540-4734-97E9-976CDDCA1F65}"/>
                    </a:ext>
                  </a:extLst>
                </p14:cNvPr>
                <p14:cNvContentPartPr/>
                <p14:nvPr/>
              </p14:nvContentPartPr>
              <p14:xfrm>
                <a:off x="6108660" y="2945820"/>
                <a:ext cx="243360" cy="250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E44704F-4540-4734-97E9-976CDDCA1F6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90660" y="2927820"/>
                  <a:ext cx="279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1ED952C-C5AB-4D81-90DB-6D04ABCAB58B}"/>
                    </a:ext>
                  </a:extLst>
                </p14:cNvPr>
                <p14:cNvContentPartPr/>
                <p14:nvPr/>
              </p14:nvContentPartPr>
              <p14:xfrm>
                <a:off x="6455340" y="2931420"/>
                <a:ext cx="174240" cy="195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1ED952C-C5AB-4D81-90DB-6D04ABCAB58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37700" y="2913420"/>
                  <a:ext cx="20988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F94A4E-1BA1-421D-8692-E39807A820DD}"/>
              </a:ext>
            </a:extLst>
          </p:cNvPr>
          <p:cNvGrpSpPr/>
          <p:nvPr/>
        </p:nvGrpSpPr>
        <p:grpSpPr>
          <a:xfrm>
            <a:off x="2883780" y="3842580"/>
            <a:ext cx="141840" cy="232200"/>
            <a:chOff x="2883780" y="3842580"/>
            <a:chExt cx="1418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A3054C2-4289-4CAF-BB17-1CB689BC55AB}"/>
                    </a:ext>
                  </a:extLst>
                </p14:cNvPr>
                <p14:cNvContentPartPr/>
                <p14:nvPr/>
              </p14:nvContentPartPr>
              <p14:xfrm>
                <a:off x="2887380" y="3886860"/>
                <a:ext cx="15480" cy="187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A3054C2-4289-4CAF-BB17-1CB689BC55A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78380" y="3878220"/>
                  <a:ext cx="33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B2967D5-0E02-451C-8E41-06B8EED0D1F4}"/>
                    </a:ext>
                  </a:extLst>
                </p14:cNvPr>
                <p14:cNvContentPartPr/>
                <p14:nvPr/>
              </p14:nvContentPartPr>
              <p14:xfrm>
                <a:off x="2883780" y="3842580"/>
                <a:ext cx="141840" cy="131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B2967D5-0E02-451C-8E41-06B8EED0D1F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74780" y="3833580"/>
                  <a:ext cx="15948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2CAB0EC-A2C5-4561-ABD5-13EEF786FAFF}"/>
              </a:ext>
            </a:extLst>
          </p:cNvPr>
          <p:cNvGrpSpPr/>
          <p:nvPr/>
        </p:nvGrpSpPr>
        <p:grpSpPr>
          <a:xfrm>
            <a:off x="2810700" y="4276740"/>
            <a:ext cx="207360" cy="205920"/>
            <a:chOff x="2810700" y="4276740"/>
            <a:chExt cx="2073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1E4D12D-F1F5-42D8-AA23-1258F4731438}"/>
                    </a:ext>
                  </a:extLst>
                </p14:cNvPr>
                <p14:cNvContentPartPr/>
                <p14:nvPr/>
              </p14:nvContentPartPr>
              <p14:xfrm>
                <a:off x="2810700" y="4378260"/>
                <a:ext cx="207360" cy="104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1E4D12D-F1F5-42D8-AA23-1258F47314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01700" y="4369620"/>
                  <a:ext cx="225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6075EB0-E2A6-4B57-8235-70BCBDF02890}"/>
                    </a:ext>
                  </a:extLst>
                </p14:cNvPr>
                <p14:cNvContentPartPr/>
                <p14:nvPr/>
              </p14:nvContentPartPr>
              <p14:xfrm>
                <a:off x="2965500" y="4276740"/>
                <a:ext cx="25560" cy="5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6075EB0-E2A6-4B57-8235-70BCBDF0289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56860" y="4268100"/>
                  <a:ext cx="4320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90DE402-413C-40C2-9FB0-0430641DEE10}"/>
                  </a:ext>
                </a:extLst>
              </p14:cNvPr>
              <p14:cNvContentPartPr/>
              <p14:nvPr/>
            </p14:nvContentPartPr>
            <p14:xfrm>
              <a:off x="3713220" y="3922500"/>
              <a:ext cx="156960" cy="227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90DE402-413C-40C2-9FB0-0430641DEE1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704580" y="3913860"/>
                <a:ext cx="1746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A949231-B214-4B83-96D3-610246F19E02}"/>
                  </a:ext>
                </a:extLst>
              </p14:cNvPr>
              <p14:cNvContentPartPr/>
              <p14:nvPr/>
            </p14:nvContentPartPr>
            <p14:xfrm>
              <a:off x="2858580" y="3033300"/>
              <a:ext cx="136800" cy="1447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A949231-B214-4B83-96D3-610246F19E0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849580" y="3024300"/>
                <a:ext cx="15444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89E449-0B92-4A09-A8D4-49CB5FF76D5E}"/>
              </a:ext>
            </a:extLst>
          </p:cNvPr>
          <p:cNvGrpSpPr/>
          <p:nvPr/>
        </p:nvGrpSpPr>
        <p:grpSpPr>
          <a:xfrm>
            <a:off x="3661380" y="3005220"/>
            <a:ext cx="29160" cy="146160"/>
            <a:chOff x="3661380" y="3005220"/>
            <a:chExt cx="2916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6A6A0BF-6DB1-4D38-8105-1391B48BA9DF}"/>
                    </a:ext>
                  </a:extLst>
                </p14:cNvPr>
                <p14:cNvContentPartPr/>
                <p14:nvPr/>
              </p14:nvContentPartPr>
              <p14:xfrm>
                <a:off x="3661380" y="3012060"/>
                <a:ext cx="29160" cy="139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6A6A0BF-6DB1-4D38-8105-1391B48BA9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52740" y="3003420"/>
                  <a:ext cx="46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E1FEF77-8990-4C46-B664-D3D4C4D5AF96}"/>
                    </a:ext>
                  </a:extLst>
                </p14:cNvPr>
                <p14:cNvContentPartPr/>
                <p14:nvPr/>
              </p14:nvContentPartPr>
              <p14:xfrm>
                <a:off x="3667140" y="3005220"/>
                <a:ext cx="19800" cy="141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E1FEF77-8990-4C46-B664-D3D4C4D5AF9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58500" y="2996220"/>
                  <a:ext cx="374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B9946DC-6170-4F46-B7EA-B5A9DA32DCFD}"/>
              </a:ext>
            </a:extLst>
          </p:cNvPr>
          <p:cNvGrpSpPr/>
          <p:nvPr/>
        </p:nvGrpSpPr>
        <p:grpSpPr>
          <a:xfrm>
            <a:off x="3039660" y="4417860"/>
            <a:ext cx="892800" cy="489600"/>
            <a:chOff x="3039660" y="4417860"/>
            <a:chExt cx="89280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22EF489-0C86-4B71-ACC9-A6398587E7A8}"/>
                    </a:ext>
                  </a:extLst>
                </p14:cNvPr>
                <p14:cNvContentPartPr/>
                <p14:nvPr/>
              </p14:nvContentPartPr>
              <p14:xfrm>
                <a:off x="3039660" y="4609020"/>
                <a:ext cx="815400" cy="298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22EF489-0C86-4B71-ACC9-A6398587E7A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31020" y="4600020"/>
                  <a:ext cx="833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E3A38C4-7BBE-4B86-8DB0-837374827343}"/>
                    </a:ext>
                  </a:extLst>
                </p14:cNvPr>
                <p14:cNvContentPartPr/>
                <p14:nvPr/>
              </p14:nvContentPartPr>
              <p14:xfrm>
                <a:off x="3753900" y="4417860"/>
                <a:ext cx="178560" cy="121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E3A38C4-7BBE-4B86-8DB0-83737482734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44900" y="4408860"/>
                  <a:ext cx="19620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936FB14-0C77-4F02-8C99-BCC7DB3E14B6}"/>
                  </a:ext>
                </a:extLst>
              </p14:cNvPr>
              <p14:cNvContentPartPr/>
              <p14:nvPr/>
            </p14:nvContentPartPr>
            <p14:xfrm>
              <a:off x="3816900" y="4261620"/>
              <a:ext cx="19080" cy="26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936FB14-0C77-4F02-8C99-BCC7DB3E14B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808260" y="4252980"/>
                <a:ext cx="3672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3EE8F08-DB2B-41BA-AA2C-C8E94002B014}"/>
              </a:ext>
            </a:extLst>
          </p:cNvPr>
          <p:cNvGrpSpPr/>
          <p:nvPr/>
        </p:nvGrpSpPr>
        <p:grpSpPr>
          <a:xfrm>
            <a:off x="2402820" y="3375300"/>
            <a:ext cx="2127960" cy="360000"/>
            <a:chOff x="2402820" y="3375300"/>
            <a:chExt cx="212796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AB09782-1E0A-48A9-8B2B-C260BFE351AD}"/>
                    </a:ext>
                  </a:extLst>
                </p14:cNvPr>
                <p14:cNvContentPartPr/>
                <p14:nvPr/>
              </p14:nvContentPartPr>
              <p14:xfrm>
                <a:off x="2668140" y="3399060"/>
                <a:ext cx="175320" cy="211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AB09782-1E0A-48A9-8B2B-C260BFE351A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59500" y="3390060"/>
                  <a:ext cx="192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7DCB788-3057-4F2F-9DF5-7CA044FA474E}"/>
                    </a:ext>
                  </a:extLst>
                </p14:cNvPr>
                <p14:cNvContentPartPr/>
                <p14:nvPr/>
              </p14:nvContentPartPr>
              <p14:xfrm>
                <a:off x="2933460" y="3469980"/>
                <a:ext cx="154800" cy="152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7DCB788-3057-4F2F-9DF5-7CA044FA474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24460" y="3460980"/>
                  <a:ext cx="172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2449CE-AE9C-415E-9284-C71550809927}"/>
                    </a:ext>
                  </a:extLst>
                </p14:cNvPr>
                <p14:cNvContentPartPr/>
                <p14:nvPr/>
              </p14:nvContentPartPr>
              <p14:xfrm>
                <a:off x="3275460" y="3607500"/>
                <a:ext cx="57240" cy="127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2449CE-AE9C-415E-9284-C7155080992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66820" y="3598860"/>
                  <a:ext cx="74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D4E397-DF05-41E2-8F76-8C28A4CF830E}"/>
                    </a:ext>
                  </a:extLst>
                </p14:cNvPr>
                <p14:cNvContentPartPr/>
                <p14:nvPr/>
              </p14:nvContentPartPr>
              <p14:xfrm>
                <a:off x="3519900" y="3432540"/>
                <a:ext cx="160560" cy="203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D4E397-DF05-41E2-8F76-8C28A4CF830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11260" y="3423900"/>
                  <a:ext cx="178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D2F8B70-19B8-435D-AF03-B3CF1E94B716}"/>
                    </a:ext>
                  </a:extLst>
                </p14:cNvPr>
                <p14:cNvContentPartPr/>
                <p14:nvPr/>
              </p14:nvContentPartPr>
              <p14:xfrm>
                <a:off x="3820140" y="3444420"/>
                <a:ext cx="159120" cy="157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D2F8B70-19B8-435D-AF03-B3CF1E94B71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11500" y="3435780"/>
                  <a:ext cx="176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1305FD-2DE0-4FBC-9F2B-6D00288C70EE}"/>
                    </a:ext>
                  </a:extLst>
                </p14:cNvPr>
                <p14:cNvContentPartPr/>
                <p14:nvPr/>
              </p14:nvContentPartPr>
              <p14:xfrm>
                <a:off x="3620700" y="3375300"/>
                <a:ext cx="371160" cy="284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1305FD-2DE0-4FBC-9F2B-6D00288C70E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02700" y="3357660"/>
                  <a:ext cx="406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1697CAC-ACBC-47A3-ACBF-688CE3D4CC3E}"/>
                    </a:ext>
                  </a:extLst>
                </p14:cNvPr>
                <p14:cNvContentPartPr/>
                <p14:nvPr/>
              </p14:nvContentPartPr>
              <p14:xfrm>
                <a:off x="4166100" y="3489780"/>
                <a:ext cx="161640" cy="168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1697CAC-ACBC-47A3-ACBF-688CE3D4CC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48460" y="3472140"/>
                  <a:ext cx="197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D24C3F3-9122-4121-A5BC-1BA2EC8E2288}"/>
                    </a:ext>
                  </a:extLst>
                </p14:cNvPr>
                <p14:cNvContentPartPr/>
                <p14:nvPr/>
              </p14:nvContentPartPr>
              <p14:xfrm>
                <a:off x="4406220" y="3524340"/>
                <a:ext cx="124560" cy="117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D24C3F3-9122-4121-A5BC-1BA2EC8E228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88580" y="3506700"/>
                  <a:ext cx="160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74AB4B-8225-41BE-B0FE-5ADF9CAD3D34}"/>
                    </a:ext>
                  </a:extLst>
                </p14:cNvPr>
                <p14:cNvContentPartPr/>
                <p14:nvPr/>
              </p14:nvContentPartPr>
              <p14:xfrm>
                <a:off x="2771100" y="3404100"/>
                <a:ext cx="367200" cy="189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74AB4B-8225-41BE-B0FE-5ADF9CAD3D3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53460" y="3386100"/>
                  <a:ext cx="402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F71CD88-730A-40F1-A88B-482E5BA3FEDC}"/>
                    </a:ext>
                  </a:extLst>
                </p14:cNvPr>
                <p14:cNvContentPartPr/>
                <p14:nvPr/>
              </p14:nvContentPartPr>
              <p14:xfrm>
                <a:off x="2402820" y="3470700"/>
                <a:ext cx="137160" cy="192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F71CD88-730A-40F1-A88B-482E5BA3FED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85180" y="3453060"/>
                  <a:ext cx="172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83A948A-C3FD-45DF-8463-E0CD2B6BDFBB}"/>
                    </a:ext>
                  </a:extLst>
                </p14:cNvPr>
                <p14:cNvContentPartPr/>
                <p14:nvPr/>
              </p14:nvContentPartPr>
              <p14:xfrm>
                <a:off x="2564100" y="3584100"/>
                <a:ext cx="137160" cy="72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83A948A-C3FD-45DF-8463-E0CD2B6BDFB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46460" y="3566100"/>
                  <a:ext cx="17280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1A884ED-6E2E-4803-83BE-9BA95C3C4601}"/>
              </a:ext>
            </a:extLst>
          </p:cNvPr>
          <p:cNvGrpSpPr/>
          <p:nvPr/>
        </p:nvGrpSpPr>
        <p:grpSpPr>
          <a:xfrm>
            <a:off x="5547780" y="4035540"/>
            <a:ext cx="437040" cy="212040"/>
            <a:chOff x="5547780" y="4035540"/>
            <a:chExt cx="43704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4546399-46E0-4FAD-99B9-8099CF434FB2}"/>
                    </a:ext>
                  </a:extLst>
                </p14:cNvPr>
                <p14:cNvContentPartPr/>
                <p14:nvPr/>
              </p14:nvContentPartPr>
              <p14:xfrm>
                <a:off x="5698980" y="4035540"/>
                <a:ext cx="13680" cy="9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4546399-46E0-4FAD-99B9-8099CF434FB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89980" y="4026540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2A50ADD-C30F-4EE9-A32F-366EC5AD7DDB}"/>
                    </a:ext>
                  </a:extLst>
                </p14:cNvPr>
                <p14:cNvContentPartPr/>
                <p14:nvPr/>
              </p14:nvContentPartPr>
              <p14:xfrm>
                <a:off x="5547780" y="4036260"/>
                <a:ext cx="163080" cy="211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2A50ADD-C30F-4EE9-A32F-366EC5AD7DD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38780" y="4027620"/>
                  <a:ext cx="180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5ED918D-5C75-47EF-99F2-695086334568}"/>
                    </a:ext>
                  </a:extLst>
                </p14:cNvPr>
                <p14:cNvContentPartPr/>
                <p14:nvPr/>
              </p14:nvContentPartPr>
              <p14:xfrm>
                <a:off x="5814540" y="4100700"/>
                <a:ext cx="170280" cy="127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5ED918D-5C75-47EF-99F2-69508633456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805540" y="4092060"/>
                  <a:ext cx="1879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F2E893A-6D36-4339-95DF-5C1584E8028E}"/>
              </a:ext>
            </a:extLst>
          </p:cNvPr>
          <p:cNvGrpSpPr/>
          <p:nvPr/>
        </p:nvGrpSpPr>
        <p:grpSpPr>
          <a:xfrm>
            <a:off x="6575580" y="4041660"/>
            <a:ext cx="499320" cy="236880"/>
            <a:chOff x="6575580" y="4041660"/>
            <a:chExt cx="4993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5111719-4650-4AD1-BF82-05D2310A8C9F}"/>
                    </a:ext>
                  </a:extLst>
                </p14:cNvPr>
                <p14:cNvContentPartPr/>
                <p14:nvPr/>
              </p14:nvContentPartPr>
              <p14:xfrm>
                <a:off x="6575580" y="4041660"/>
                <a:ext cx="190080" cy="236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5111719-4650-4AD1-BF82-05D2310A8C9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66940" y="4032660"/>
                  <a:ext cx="207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F65C87B-E444-4AAB-A9D8-E2B1E4F6D848}"/>
                    </a:ext>
                  </a:extLst>
                </p14:cNvPr>
                <p14:cNvContentPartPr/>
                <p14:nvPr/>
              </p14:nvContentPartPr>
              <p14:xfrm>
                <a:off x="6908220" y="4063260"/>
                <a:ext cx="166680" cy="138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F65C87B-E444-4AAB-A9D8-E2B1E4F6D8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99580" y="4054260"/>
                  <a:ext cx="18432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7EDA2E6-9F72-41C1-932C-A583144DDD36}"/>
              </a:ext>
            </a:extLst>
          </p:cNvPr>
          <p:cNvGrpSpPr/>
          <p:nvPr/>
        </p:nvGrpSpPr>
        <p:grpSpPr>
          <a:xfrm>
            <a:off x="1662300" y="3844740"/>
            <a:ext cx="722520" cy="395280"/>
            <a:chOff x="1662300" y="3844740"/>
            <a:chExt cx="72252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D0302D6-7D30-4C2C-8FE3-5E302E0B6D6C}"/>
                    </a:ext>
                  </a:extLst>
                </p14:cNvPr>
                <p14:cNvContentPartPr/>
                <p14:nvPr/>
              </p14:nvContentPartPr>
              <p14:xfrm>
                <a:off x="1703700" y="3844740"/>
                <a:ext cx="197640" cy="272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D0302D6-7D30-4C2C-8FE3-5E302E0B6D6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695060" y="3836100"/>
                  <a:ext cx="2152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30990D8-C5A9-4837-8A63-31D000FD9FED}"/>
                    </a:ext>
                  </a:extLst>
                </p14:cNvPr>
                <p14:cNvContentPartPr/>
                <p14:nvPr/>
              </p14:nvContentPartPr>
              <p14:xfrm>
                <a:off x="1970100" y="3931500"/>
                <a:ext cx="10440" cy="173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30990D8-C5A9-4837-8A63-31D000FD9FE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61100" y="3922500"/>
                  <a:ext cx="28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17597CD-6FFB-4850-8A24-3FBDC8B017CE}"/>
                    </a:ext>
                  </a:extLst>
                </p14:cNvPr>
                <p14:cNvContentPartPr/>
                <p14:nvPr/>
              </p14:nvContentPartPr>
              <p14:xfrm>
                <a:off x="1973340" y="3979020"/>
                <a:ext cx="151560" cy="145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17597CD-6FFB-4850-8A24-3FBDC8B017C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964340" y="3970380"/>
                  <a:ext cx="169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4AA7951-F15F-4881-A9E6-1D2DA122BC5D}"/>
                    </a:ext>
                  </a:extLst>
                </p14:cNvPr>
                <p14:cNvContentPartPr/>
                <p14:nvPr/>
              </p14:nvContentPartPr>
              <p14:xfrm>
                <a:off x="2229300" y="3937980"/>
                <a:ext cx="108720" cy="18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4AA7951-F15F-4881-A9E6-1D2DA122BC5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20300" y="3929340"/>
                  <a:ext cx="126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F81C44A-588D-4555-9077-BFBCE918E646}"/>
                    </a:ext>
                  </a:extLst>
                </p14:cNvPr>
                <p14:cNvContentPartPr/>
                <p14:nvPr/>
              </p14:nvContentPartPr>
              <p14:xfrm>
                <a:off x="1662300" y="4209420"/>
                <a:ext cx="722520" cy="30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F81C44A-588D-4555-9077-BFBCE918E64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53300" y="4200780"/>
                  <a:ext cx="7401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7F103D-1652-4A62-B304-3A9F7C0BFE23}"/>
                  </a:ext>
                </a:extLst>
              </p14:cNvPr>
              <p14:cNvContentPartPr/>
              <p14:nvPr/>
            </p14:nvContentPartPr>
            <p14:xfrm>
              <a:off x="3267540" y="2743140"/>
              <a:ext cx="522360" cy="36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7F103D-1652-4A62-B304-3A9F7C0BFE2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258900" y="2734140"/>
                <a:ext cx="54000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47E47C4-6C2F-491B-8AD7-04C8FF7AB20A}"/>
              </a:ext>
            </a:extLst>
          </p:cNvPr>
          <p:cNvGrpSpPr/>
          <p:nvPr/>
        </p:nvGrpSpPr>
        <p:grpSpPr>
          <a:xfrm>
            <a:off x="3018420" y="1786980"/>
            <a:ext cx="670320" cy="545040"/>
            <a:chOff x="3018420" y="1786980"/>
            <a:chExt cx="67032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25904C-F2FD-47C2-8350-C4AFFBEC61E3}"/>
                    </a:ext>
                  </a:extLst>
                </p14:cNvPr>
                <p14:cNvContentPartPr/>
                <p14:nvPr/>
              </p14:nvContentPartPr>
              <p14:xfrm>
                <a:off x="3182940" y="1950420"/>
                <a:ext cx="210240" cy="3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25904C-F2FD-47C2-8350-C4AFFBEC61E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74300" y="1941780"/>
                  <a:ext cx="227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CE11C2-896B-4343-9D23-4D1FACE08025}"/>
                    </a:ext>
                  </a:extLst>
                </p14:cNvPr>
                <p14:cNvContentPartPr/>
                <p14:nvPr/>
              </p14:nvContentPartPr>
              <p14:xfrm>
                <a:off x="3018420" y="1953300"/>
                <a:ext cx="511560" cy="378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CE11C2-896B-4343-9D23-4D1FACE0802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09420" y="1944300"/>
                  <a:ext cx="5292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0EDE02-0567-4D99-A584-75A72706DA12}"/>
                    </a:ext>
                  </a:extLst>
                </p14:cNvPr>
                <p14:cNvContentPartPr/>
                <p14:nvPr/>
              </p14:nvContentPartPr>
              <p14:xfrm>
                <a:off x="3511260" y="1786980"/>
                <a:ext cx="177480" cy="189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0EDE02-0567-4D99-A584-75A72706DA1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02620" y="1777980"/>
                  <a:ext cx="195120" cy="20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641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10DCA6B-084F-4E5F-9478-05410671A10F}"/>
              </a:ext>
            </a:extLst>
          </p:cNvPr>
          <p:cNvGrpSpPr/>
          <p:nvPr/>
        </p:nvGrpSpPr>
        <p:grpSpPr>
          <a:xfrm>
            <a:off x="2509380" y="166620"/>
            <a:ext cx="380880" cy="158760"/>
            <a:chOff x="2509380" y="166620"/>
            <a:chExt cx="38088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17E2FE2-AD83-4164-9AD7-91A906F6ADE4}"/>
                    </a:ext>
                  </a:extLst>
                </p14:cNvPr>
                <p14:cNvContentPartPr/>
                <p14:nvPr/>
              </p14:nvContentPartPr>
              <p14:xfrm>
                <a:off x="2509380" y="166620"/>
                <a:ext cx="157320" cy="158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17E2FE2-AD83-4164-9AD7-91A906F6AD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00380" y="157620"/>
                  <a:ext cx="174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7E2A74D-280A-4496-A5DF-45311A122037}"/>
                    </a:ext>
                  </a:extLst>
                </p14:cNvPr>
                <p14:cNvContentPartPr/>
                <p14:nvPr/>
              </p14:nvContentPartPr>
              <p14:xfrm>
                <a:off x="2725740" y="184980"/>
                <a:ext cx="164520" cy="134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7E2A74D-280A-4496-A5DF-45311A1220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17100" y="175980"/>
                  <a:ext cx="18216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FA557C-215A-4D96-B5E3-03385427ED41}"/>
                  </a:ext>
                </a:extLst>
              </p14:cNvPr>
              <p14:cNvContentPartPr/>
              <p14:nvPr/>
            </p14:nvContentPartPr>
            <p14:xfrm>
              <a:off x="3212820" y="320340"/>
              <a:ext cx="34920" cy="16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FA557C-215A-4D96-B5E3-03385427ED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4180" y="311700"/>
                <a:ext cx="5256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AE7ACEC-0422-4929-949C-62B7B69C7241}"/>
              </a:ext>
            </a:extLst>
          </p:cNvPr>
          <p:cNvGrpSpPr/>
          <p:nvPr/>
        </p:nvGrpSpPr>
        <p:grpSpPr>
          <a:xfrm>
            <a:off x="3478500" y="134580"/>
            <a:ext cx="435600" cy="218880"/>
            <a:chOff x="3478500" y="134580"/>
            <a:chExt cx="4356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D7A7F63-8B4C-424D-B3EF-779BEBBB1C6C}"/>
                    </a:ext>
                  </a:extLst>
                </p14:cNvPr>
                <p14:cNvContentPartPr/>
                <p14:nvPr/>
              </p14:nvContentPartPr>
              <p14:xfrm>
                <a:off x="3478500" y="134580"/>
                <a:ext cx="153720" cy="218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D7A7F63-8B4C-424D-B3EF-779BEBBB1C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9500" y="125940"/>
                  <a:ext cx="171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315BD2-C273-4DA8-8835-4D4B558D40BA}"/>
                    </a:ext>
                  </a:extLst>
                </p14:cNvPr>
                <p14:cNvContentPartPr/>
                <p14:nvPr/>
              </p14:nvContentPartPr>
              <p14:xfrm>
                <a:off x="3759660" y="158340"/>
                <a:ext cx="154440" cy="153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315BD2-C273-4DA8-8835-4D4B558D40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50660" y="149700"/>
                  <a:ext cx="17208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58BB36-9ACD-4A26-917E-62277D5F9773}"/>
                  </a:ext>
                </a:extLst>
              </p14:cNvPr>
              <p14:cNvContentPartPr/>
              <p14:nvPr/>
            </p14:nvContentPartPr>
            <p14:xfrm>
              <a:off x="4275540" y="301260"/>
              <a:ext cx="67680" cy="156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58BB36-9ACD-4A26-917E-62277D5F97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6540" y="292620"/>
                <a:ext cx="8532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6C9FD38-8B9B-4B46-B1EE-F5EE5D94B5B6}"/>
              </a:ext>
            </a:extLst>
          </p:cNvPr>
          <p:cNvGrpSpPr/>
          <p:nvPr/>
        </p:nvGrpSpPr>
        <p:grpSpPr>
          <a:xfrm>
            <a:off x="4558140" y="123060"/>
            <a:ext cx="492840" cy="258120"/>
            <a:chOff x="4558140" y="123060"/>
            <a:chExt cx="49284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72005F-380E-452C-A3B5-05554B13C1C7}"/>
                    </a:ext>
                  </a:extLst>
                </p14:cNvPr>
                <p14:cNvContentPartPr/>
                <p14:nvPr/>
              </p14:nvContentPartPr>
              <p14:xfrm>
                <a:off x="4558140" y="123060"/>
                <a:ext cx="173880" cy="228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72005F-380E-452C-A3B5-05554B13C1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9500" y="114420"/>
                  <a:ext cx="191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F1F20A-FF9F-4C1C-AD56-25178212A490}"/>
                    </a:ext>
                  </a:extLst>
                </p14:cNvPr>
                <p14:cNvContentPartPr/>
                <p14:nvPr/>
              </p14:nvContentPartPr>
              <p14:xfrm>
                <a:off x="4878540" y="135660"/>
                <a:ext cx="172440" cy="245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F1F20A-FF9F-4C1C-AD56-25178212A4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69540" y="126660"/>
                  <a:ext cx="19008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19D517-D80D-4442-8FB9-2631174D19CC}"/>
                  </a:ext>
                </a:extLst>
              </p14:cNvPr>
              <p14:cNvContentPartPr/>
              <p14:nvPr/>
            </p14:nvContentPartPr>
            <p14:xfrm>
              <a:off x="2707020" y="614100"/>
              <a:ext cx="178200" cy="164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19D517-D80D-4442-8FB9-2631174D19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8020" y="605460"/>
                <a:ext cx="1958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8E45B0-EC6D-45D9-961B-9C02CE48FFC3}"/>
                  </a:ext>
                </a:extLst>
              </p14:cNvPr>
              <p14:cNvContentPartPr/>
              <p14:nvPr/>
            </p14:nvContentPartPr>
            <p14:xfrm>
              <a:off x="3735540" y="562980"/>
              <a:ext cx="135000" cy="17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8E45B0-EC6D-45D9-961B-9C02CE48FF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6900" y="553980"/>
                <a:ext cx="152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92981F-48D3-4C4B-9ABD-BA3DA4D4667B}"/>
                  </a:ext>
                </a:extLst>
              </p14:cNvPr>
              <p14:cNvContentPartPr/>
              <p14:nvPr/>
            </p14:nvContentPartPr>
            <p14:xfrm>
              <a:off x="4807980" y="582780"/>
              <a:ext cx="124560" cy="138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92981F-48D3-4C4B-9ABD-BA3DA4D466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98980" y="574140"/>
                <a:ext cx="14220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E1EB9B1-2359-4EF7-AD7C-96413597D600}"/>
              </a:ext>
            </a:extLst>
          </p:cNvPr>
          <p:cNvGrpSpPr/>
          <p:nvPr/>
        </p:nvGrpSpPr>
        <p:grpSpPr>
          <a:xfrm>
            <a:off x="2763540" y="937020"/>
            <a:ext cx="135360" cy="185760"/>
            <a:chOff x="2763540" y="937020"/>
            <a:chExt cx="1353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CA01F6-9FE8-491B-9F4B-EE956D7EB7A3}"/>
                    </a:ext>
                  </a:extLst>
                </p14:cNvPr>
                <p14:cNvContentPartPr/>
                <p14:nvPr/>
              </p14:nvContentPartPr>
              <p14:xfrm>
                <a:off x="2763540" y="960060"/>
                <a:ext cx="7920" cy="162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CA01F6-9FE8-491B-9F4B-EE956D7EB7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54540" y="951060"/>
                  <a:ext cx="25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CD1928-697F-4B64-828B-9578643C08B2}"/>
                    </a:ext>
                  </a:extLst>
                </p14:cNvPr>
                <p14:cNvContentPartPr/>
                <p14:nvPr/>
              </p14:nvContentPartPr>
              <p14:xfrm>
                <a:off x="2771820" y="937020"/>
                <a:ext cx="127080" cy="12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CD1928-697F-4B64-828B-9578643C08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2820" y="928380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F70FF6-B036-4B96-AFE7-5D568744438D}"/>
                  </a:ext>
                </a:extLst>
              </p14:cNvPr>
              <p14:cNvContentPartPr/>
              <p14:nvPr/>
            </p14:nvContentPartPr>
            <p14:xfrm>
              <a:off x="2715300" y="1402140"/>
              <a:ext cx="222840" cy="97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F70FF6-B036-4B96-AFE7-5D56874443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06660" y="1393500"/>
                <a:ext cx="2404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2FA9C01-ED16-4112-90C1-EC7E07528784}"/>
                  </a:ext>
                </a:extLst>
              </p14:cNvPr>
              <p14:cNvContentPartPr/>
              <p14:nvPr/>
            </p14:nvContentPartPr>
            <p14:xfrm>
              <a:off x="2837700" y="1299180"/>
              <a:ext cx="53280" cy="8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2FA9C01-ED16-4112-90C1-EC7E075287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28700" y="1290180"/>
                <a:ext cx="709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3D36F2-260D-4913-8D79-F19CE387589C}"/>
                  </a:ext>
                </a:extLst>
              </p14:cNvPr>
              <p14:cNvContentPartPr/>
              <p14:nvPr/>
            </p14:nvContentPartPr>
            <p14:xfrm>
              <a:off x="3803940" y="1002180"/>
              <a:ext cx="124200" cy="18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3D36F2-260D-4913-8D79-F19CE387589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94940" y="993180"/>
                <a:ext cx="141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87BBAFA-3B2F-42BA-A049-762EB8FE018D}"/>
                  </a:ext>
                </a:extLst>
              </p14:cNvPr>
              <p14:cNvContentPartPr/>
              <p14:nvPr/>
            </p14:nvContentPartPr>
            <p14:xfrm>
              <a:off x="4206780" y="1007220"/>
              <a:ext cx="287640" cy="120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87BBAFA-3B2F-42BA-A049-762EB8FE01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8140" y="998580"/>
                <a:ext cx="3052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12BC51-C516-4335-9671-E90D367480C0}"/>
                  </a:ext>
                </a:extLst>
              </p14:cNvPr>
              <p14:cNvContentPartPr/>
              <p14:nvPr/>
            </p14:nvContentPartPr>
            <p14:xfrm>
              <a:off x="4801860" y="985260"/>
              <a:ext cx="100440" cy="221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12BC51-C516-4335-9671-E90D367480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93220" y="976620"/>
                <a:ext cx="11808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0A30E7B-E2CA-433A-91C0-B1754A53EF9E}"/>
              </a:ext>
            </a:extLst>
          </p:cNvPr>
          <p:cNvGrpSpPr/>
          <p:nvPr/>
        </p:nvGrpSpPr>
        <p:grpSpPr>
          <a:xfrm>
            <a:off x="2589660" y="1956180"/>
            <a:ext cx="399600" cy="156240"/>
            <a:chOff x="2589660" y="1956180"/>
            <a:chExt cx="3996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D30783-43EA-4EBE-8D79-1D473A066FFB}"/>
                    </a:ext>
                  </a:extLst>
                </p14:cNvPr>
                <p14:cNvContentPartPr/>
                <p14:nvPr/>
              </p14:nvContentPartPr>
              <p14:xfrm>
                <a:off x="2589660" y="1960860"/>
                <a:ext cx="139680" cy="14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D30783-43EA-4EBE-8D79-1D473A066F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80660" y="1952220"/>
                  <a:ext cx="157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AC1A5A-A6DC-445B-9940-E771C09B89A5}"/>
                    </a:ext>
                  </a:extLst>
                </p14:cNvPr>
                <p14:cNvContentPartPr/>
                <p14:nvPr/>
              </p14:nvContentPartPr>
              <p14:xfrm>
                <a:off x="2813220" y="1956180"/>
                <a:ext cx="176040" cy="156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AC1A5A-A6DC-445B-9940-E771C09B89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04220" y="1947180"/>
                  <a:ext cx="1936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9BD9F7-FCA1-40AD-A975-FB92F6152F0C}"/>
              </a:ext>
            </a:extLst>
          </p:cNvPr>
          <p:cNvGrpSpPr/>
          <p:nvPr/>
        </p:nvGrpSpPr>
        <p:grpSpPr>
          <a:xfrm>
            <a:off x="3751380" y="1855740"/>
            <a:ext cx="447480" cy="258840"/>
            <a:chOff x="3751380" y="1855740"/>
            <a:chExt cx="44748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DFEA96-DF41-4631-9661-D43BDA118086}"/>
                    </a:ext>
                  </a:extLst>
                </p14:cNvPr>
                <p14:cNvContentPartPr/>
                <p14:nvPr/>
              </p14:nvContentPartPr>
              <p14:xfrm>
                <a:off x="3751380" y="1855740"/>
                <a:ext cx="209160" cy="258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DFEA96-DF41-4631-9661-D43BDA1180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42380" y="1847100"/>
                  <a:ext cx="226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8C348D-D7D4-45B3-A5C8-A22FFBCAD263}"/>
                    </a:ext>
                  </a:extLst>
                </p14:cNvPr>
                <p14:cNvContentPartPr/>
                <p14:nvPr/>
              </p14:nvContentPartPr>
              <p14:xfrm>
                <a:off x="4031100" y="1960140"/>
                <a:ext cx="167760" cy="129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8C348D-D7D4-45B3-A5C8-A22FFBCAD2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22460" y="1951140"/>
                  <a:ext cx="1854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841903-F108-4618-A308-10E86DF819CD}"/>
              </a:ext>
            </a:extLst>
          </p:cNvPr>
          <p:cNvGrpSpPr/>
          <p:nvPr/>
        </p:nvGrpSpPr>
        <p:grpSpPr>
          <a:xfrm>
            <a:off x="4893300" y="1889580"/>
            <a:ext cx="484560" cy="205920"/>
            <a:chOff x="4893300" y="1889580"/>
            <a:chExt cx="4845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D85320-60AB-437C-BCC3-F79E3C045716}"/>
                    </a:ext>
                  </a:extLst>
                </p14:cNvPr>
                <p14:cNvContentPartPr/>
                <p14:nvPr/>
              </p14:nvContentPartPr>
              <p14:xfrm>
                <a:off x="4893300" y="1889580"/>
                <a:ext cx="177480" cy="20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D85320-60AB-437C-BCC3-F79E3C0457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84660" y="1880940"/>
                  <a:ext cx="195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C7497E4-6198-4FAF-A6A2-C153FA1F5ED6}"/>
                    </a:ext>
                  </a:extLst>
                </p14:cNvPr>
                <p14:cNvContentPartPr/>
                <p14:nvPr/>
              </p14:nvContentPartPr>
              <p14:xfrm>
                <a:off x="5193900" y="1891020"/>
                <a:ext cx="183960" cy="20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C7497E4-6198-4FAF-A6A2-C153FA1F5E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84900" y="1882020"/>
                  <a:ext cx="20160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5418B9E-45BC-4EBE-AABF-67C34ED34A2E}"/>
              </a:ext>
            </a:extLst>
          </p:cNvPr>
          <p:cNvGrpSpPr/>
          <p:nvPr/>
        </p:nvGrpSpPr>
        <p:grpSpPr>
          <a:xfrm>
            <a:off x="3832380" y="2999460"/>
            <a:ext cx="469080" cy="259560"/>
            <a:chOff x="3832380" y="2999460"/>
            <a:chExt cx="4690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8417AE-437A-4CA9-8B4B-133ED9715008}"/>
                    </a:ext>
                  </a:extLst>
                </p14:cNvPr>
                <p14:cNvContentPartPr/>
                <p14:nvPr/>
              </p14:nvContentPartPr>
              <p14:xfrm>
                <a:off x="3832380" y="2999460"/>
                <a:ext cx="246600" cy="25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8417AE-437A-4CA9-8B4B-133ED97150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23740" y="2990460"/>
                  <a:ext cx="2642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7CD7D5-8A35-402A-B673-460C37D08A87}"/>
                    </a:ext>
                  </a:extLst>
                </p14:cNvPr>
                <p14:cNvContentPartPr/>
                <p14:nvPr/>
              </p14:nvContentPartPr>
              <p14:xfrm>
                <a:off x="4162500" y="3085860"/>
                <a:ext cx="138960" cy="159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7CD7D5-8A35-402A-B673-460C37D08A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53500" y="3077220"/>
                  <a:ext cx="15660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3CC71F-AB11-415B-A54B-0D44AC5BCCE8}"/>
              </a:ext>
            </a:extLst>
          </p:cNvPr>
          <p:cNvGrpSpPr/>
          <p:nvPr/>
        </p:nvGrpSpPr>
        <p:grpSpPr>
          <a:xfrm>
            <a:off x="5135580" y="2986500"/>
            <a:ext cx="520560" cy="284400"/>
            <a:chOff x="5135580" y="2986500"/>
            <a:chExt cx="52056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BC484E-688A-44A7-A5B9-ABCF136E55E4}"/>
                    </a:ext>
                  </a:extLst>
                </p14:cNvPr>
                <p14:cNvContentPartPr/>
                <p14:nvPr/>
              </p14:nvContentPartPr>
              <p14:xfrm>
                <a:off x="5135580" y="2986500"/>
                <a:ext cx="176400" cy="23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BC484E-688A-44A7-A5B9-ABCF136E55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26580" y="2977500"/>
                  <a:ext cx="194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79C16D5-A60D-4393-B42E-95D4376EBA61}"/>
                    </a:ext>
                  </a:extLst>
                </p14:cNvPr>
                <p14:cNvContentPartPr/>
                <p14:nvPr/>
              </p14:nvContentPartPr>
              <p14:xfrm>
                <a:off x="5456340" y="3022140"/>
                <a:ext cx="199800" cy="248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79C16D5-A60D-4393-B42E-95D4376EBA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47700" y="3013500"/>
                  <a:ext cx="21744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97C09F-9F1D-4C9B-A081-8104A57EBBCE}"/>
                  </a:ext>
                </a:extLst>
              </p14:cNvPr>
              <p14:cNvContentPartPr/>
              <p14:nvPr/>
            </p14:nvContentPartPr>
            <p14:xfrm>
              <a:off x="556380" y="4442340"/>
              <a:ext cx="167760" cy="225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97C09F-9F1D-4C9B-A081-8104A57EBB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8740" y="4424700"/>
                <a:ext cx="2034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D547E3D-7C06-491A-8416-7BC507D7171C}"/>
                  </a:ext>
                </a:extLst>
              </p14:cNvPr>
              <p14:cNvContentPartPr/>
              <p14:nvPr/>
            </p14:nvContentPartPr>
            <p14:xfrm>
              <a:off x="832860" y="4495620"/>
              <a:ext cx="133560" cy="131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D547E3D-7C06-491A-8416-7BC507D7171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4860" y="4477620"/>
                <a:ext cx="169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E34DEB4-B7B3-4728-B8C3-4BB40E260B22}"/>
                  </a:ext>
                </a:extLst>
              </p14:cNvPr>
              <p14:cNvContentPartPr/>
              <p14:nvPr/>
            </p14:nvContentPartPr>
            <p14:xfrm>
              <a:off x="1267020" y="4615140"/>
              <a:ext cx="94320" cy="176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E34DEB4-B7B3-4728-B8C3-4BB40E260B2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49020" y="4597500"/>
                <a:ext cx="1299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EED34EB-216B-4EB8-A484-23A916885713}"/>
                  </a:ext>
                </a:extLst>
              </p14:cNvPr>
              <p14:cNvContentPartPr/>
              <p14:nvPr/>
            </p14:nvContentPartPr>
            <p14:xfrm>
              <a:off x="1584900" y="4460700"/>
              <a:ext cx="196200" cy="230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EED34EB-216B-4EB8-A484-23A9168857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67260" y="4443060"/>
                <a:ext cx="231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E991126-2032-4AAD-8DC2-A3CB57B1CC26}"/>
                  </a:ext>
                </a:extLst>
              </p14:cNvPr>
              <p14:cNvContentPartPr/>
              <p14:nvPr/>
            </p14:nvContentPartPr>
            <p14:xfrm>
              <a:off x="1874700" y="4514340"/>
              <a:ext cx="140040" cy="144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E991126-2032-4AAD-8DC2-A3CB57B1CC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57060" y="4496340"/>
                <a:ext cx="1756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FDC71C4-B2E7-4A5F-AE30-285B2FCC3C74}"/>
                  </a:ext>
                </a:extLst>
              </p14:cNvPr>
              <p14:cNvContentPartPr/>
              <p14:nvPr/>
            </p14:nvContentPartPr>
            <p14:xfrm>
              <a:off x="2289060" y="4628820"/>
              <a:ext cx="72720" cy="141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FDC71C4-B2E7-4A5F-AE30-285B2FCC3C7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71060" y="4610820"/>
                <a:ext cx="108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6FA1967-DA90-41FB-9A61-4F88254A9EAD}"/>
                  </a:ext>
                </a:extLst>
              </p14:cNvPr>
              <p14:cNvContentPartPr/>
              <p14:nvPr/>
            </p14:nvContentPartPr>
            <p14:xfrm>
              <a:off x="2540340" y="4459620"/>
              <a:ext cx="173520" cy="190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6FA1967-DA90-41FB-9A61-4F88254A9EA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22700" y="4441620"/>
                <a:ext cx="209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7969ABB-C4BE-436C-B69A-694CCF347641}"/>
                  </a:ext>
                </a:extLst>
              </p14:cNvPr>
              <p14:cNvContentPartPr/>
              <p14:nvPr/>
            </p14:nvContentPartPr>
            <p14:xfrm>
              <a:off x="2808540" y="4467540"/>
              <a:ext cx="145080" cy="163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7969ABB-C4BE-436C-B69A-694CCF34764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90900" y="4449900"/>
                <a:ext cx="180720" cy="1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14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740C21-F211-49BD-A8C8-78748937F408}"/>
              </a:ext>
            </a:extLst>
          </p:cNvPr>
          <p:cNvGrpSpPr/>
          <p:nvPr/>
        </p:nvGrpSpPr>
        <p:grpSpPr>
          <a:xfrm>
            <a:off x="2021220" y="164460"/>
            <a:ext cx="369360" cy="166680"/>
            <a:chOff x="2021220" y="164460"/>
            <a:chExt cx="36936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E74A86A-0B1E-45A0-A5C9-4EB17AA9DE33}"/>
                    </a:ext>
                  </a:extLst>
                </p14:cNvPr>
                <p14:cNvContentPartPr/>
                <p14:nvPr/>
              </p14:nvContentPartPr>
              <p14:xfrm>
                <a:off x="2021220" y="164460"/>
                <a:ext cx="133200" cy="166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E74A86A-0B1E-45A0-A5C9-4EB17AA9DE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12580" y="155820"/>
                  <a:ext cx="150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35D140-9859-4FC5-995D-C5CEB9965B27}"/>
                    </a:ext>
                  </a:extLst>
                </p14:cNvPr>
                <p14:cNvContentPartPr/>
                <p14:nvPr/>
              </p14:nvContentPartPr>
              <p14:xfrm>
                <a:off x="2242260" y="202620"/>
                <a:ext cx="148320" cy="123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35D140-9859-4FC5-995D-C5CEB9965B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3260" y="193620"/>
                  <a:ext cx="16596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C0F2B0-05D4-406B-A6D7-E17913FEF4E9}"/>
              </a:ext>
            </a:extLst>
          </p:cNvPr>
          <p:cNvGrpSpPr/>
          <p:nvPr/>
        </p:nvGrpSpPr>
        <p:grpSpPr>
          <a:xfrm>
            <a:off x="2154780" y="573780"/>
            <a:ext cx="184680" cy="285120"/>
            <a:chOff x="2154780" y="573780"/>
            <a:chExt cx="18468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F60312-AB55-4048-AE2C-BD22579CD08F}"/>
                    </a:ext>
                  </a:extLst>
                </p14:cNvPr>
                <p14:cNvContentPartPr/>
                <p14:nvPr/>
              </p14:nvContentPartPr>
              <p14:xfrm>
                <a:off x="2168460" y="602940"/>
                <a:ext cx="41040" cy="13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F60312-AB55-4048-AE2C-BD22579CD0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9820" y="593940"/>
                  <a:ext cx="58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8D8A1E-A306-4202-8770-856767C283AF}"/>
                    </a:ext>
                  </a:extLst>
                </p14:cNvPr>
                <p14:cNvContentPartPr/>
                <p14:nvPr/>
              </p14:nvContentPartPr>
              <p14:xfrm>
                <a:off x="2185740" y="587820"/>
                <a:ext cx="39960" cy="271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8D8A1E-A306-4202-8770-856767C283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7100" y="579180"/>
                  <a:ext cx="57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B81312-6992-4BBE-B048-EC77D62575FF}"/>
                    </a:ext>
                  </a:extLst>
                </p14:cNvPr>
                <p14:cNvContentPartPr/>
                <p14:nvPr/>
              </p14:nvContentPartPr>
              <p14:xfrm>
                <a:off x="2154780" y="573780"/>
                <a:ext cx="18468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B81312-6992-4BBE-B048-EC77D6257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6140" y="565140"/>
                  <a:ext cx="20232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67E9E8-D10D-4AB2-A66F-A9F9255F2DDA}"/>
                  </a:ext>
                </a:extLst>
              </p14:cNvPr>
              <p14:cNvContentPartPr/>
              <p14:nvPr/>
            </p14:nvContentPartPr>
            <p14:xfrm>
              <a:off x="2168820" y="1182540"/>
              <a:ext cx="169920" cy="10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67E9E8-D10D-4AB2-A66F-A9F9255F2D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9820" y="1173540"/>
                <a:ext cx="1875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FDA832F-EFAF-482E-BB77-33EAC820145D}"/>
                  </a:ext>
                </a:extLst>
              </p14:cNvPr>
              <p14:cNvContentPartPr/>
              <p14:nvPr/>
            </p14:nvContentPartPr>
            <p14:xfrm>
              <a:off x="2271780" y="1083540"/>
              <a:ext cx="13680" cy="15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FDA832F-EFAF-482E-BB77-33EAC82014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2780" y="1074540"/>
                <a:ext cx="3132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2F869B6-1A35-4158-94AD-D36AEC2D15BE}"/>
              </a:ext>
            </a:extLst>
          </p:cNvPr>
          <p:cNvGrpSpPr/>
          <p:nvPr/>
        </p:nvGrpSpPr>
        <p:grpSpPr>
          <a:xfrm>
            <a:off x="3305340" y="597540"/>
            <a:ext cx="106560" cy="178920"/>
            <a:chOff x="3305340" y="597540"/>
            <a:chExt cx="10656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306954-AAD5-4C3B-84DD-59305923FE09}"/>
                    </a:ext>
                  </a:extLst>
                </p14:cNvPr>
                <p14:cNvContentPartPr/>
                <p14:nvPr/>
              </p14:nvContentPartPr>
              <p14:xfrm>
                <a:off x="3306420" y="597540"/>
                <a:ext cx="105480" cy="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306954-AAD5-4C3B-84DD-59305923FE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97780" y="588900"/>
                  <a:ext cx="123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4B4236-07B2-4D69-96FA-7AAB6571EF81}"/>
                    </a:ext>
                  </a:extLst>
                </p14:cNvPr>
                <p14:cNvContentPartPr/>
                <p14:nvPr/>
              </p14:nvContentPartPr>
              <p14:xfrm>
                <a:off x="3305340" y="617340"/>
                <a:ext cx="76320" cy="159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4B4236-07B2-4D69-96FA-7AAB6571EF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6340" y="608700"/>
                  <a:ext cx="93960" cy="17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9A11519-1721-4E70-90A9-C3AB30F6E4FC}"/>
                  </a:ext>
                </a:extLst>
              </p14:cNvPr>
              <p14:cNvContentPartPr/>
              <p14:nvPr/>
            </p14:nvContentPartPr>
            <p14:xfrm>
              <a:off x="2344500" y="1360740"/>
              <a:ext cx="1135440" cy="319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9A11519-1721-4E70-90A9-C3AB30F6E4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35500" y="1352100"/>
                <a:ext cx="1153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FB39BD-B1F2-4969-ACB4-E198BE9A047F}"/>
                  </a:ext>
                </a:extLst>
              </p14:cNvPr>
              <p14:cNvContentPartPr/>
              <p14:nvPr/>
            </p14:nvContentPartPr>
            <p14:xfrm>
              <a:off x="3376980" y="1066980"/>
              <a:ext cx="90360" cy="131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FB39BD-B1F2-4969-ACB4-E198BE9A04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68340" y="1058340"/>
                <a:ext cx="1080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9E6F601-01F5-4FBD-8B5E-8911B9CD1EB0}"/>
                  </a:ext>
                </a:extLst>
              </p14:cNvPr>
              <p14:cNvContentPartPr/>
              <p14:nvPr/>
            </p14:nvContentPartPr>
            <p14:xfrm>
              <a:off x="3348180" y="931980"/>
              <a:ext cx="20160" cy="12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9E6F601-01F5-4FBD-8B5E-8911B9CD1E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9180" y="923340"/>
                <a:ext cx="37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1C23265-8FFA-4F2F-B8BE-A1D8D8ADE9DD}"/>
              </a:ext>
            </a:extLst>
          </p:cNvPr>
          <p:cNvGrpSpPr/>
          <p:nvPr/>
        </p:nvGrpSpPr>
        <p:grpSpPr>
          <a:xfrm>
            <a:off x="5728140" y="191460"/>
            <a:ext cx="171360" cy="207720"/>
            <a:chOff x="5728140" y="191460"/>
            <a:chExt cx="17136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8910C5-F5F4-4F43-B262-3F5C8FA0DD99}"/>
                    </a:ext>
                  </a:extLst>
                </p14:cNvPr>
                <p14:cNvContentPartPr/>
                <p14:nvPr/>
              </p14:nvContentPartPr>
              <p14:xfrm>
                <a:off x="5812380" y="192900"/>
                <a:ext cx="87120" cy="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8910C5-F5F4-4F43-B262-3F5C8FA0DD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03380" y="184260"/>
                  <a:ext cx="104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E1A6EA-CF59-45E5-9257-3FA076F8225B}"/>
                    </a:ext>
                  </a:extLst>
                </p14:cNvPr>
                <p14:cNvContentPartPr/>
                <p14:nvPr/>
              </p14:nvContentPartPr>
              <p14:xfrm>
                <a:off x="5819220" y="19902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E1A6EA-CF59-45E5-9257-3FA076F822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10580" y="19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DB965D-963D-4276-BD0F-F2E2C46B9F40}"/>
                    </a:ext>
                  </a:extLst>
                </p14:cNvPr>
                <p14:cNvContentPartPr/>
                <p14:nvPr/>
              </p14:nvContentPartPr>
              <p14:xfrm>
                <a:off x="5728140" y="191460"/>
                <a:ext cx="140400" cy="207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DB965D-963D-4276-BD0F-F2E2C46B9F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19500" y="182460"/>
                  <a:ext cx="15804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2323C35-2B8D-4781-BD09-A605D3E5A769}"/>
                  </a:ext>
                </a:extLst>
              </p14:cNvPr>
              <p14:cNvContentPartPr/>
              <p14:nvPr/>
            </p14:nvContentPartPr>
            <p14:xfrm>
              <a:off x="6129180" y="155820"/>
              <a:ext cx="153360" cy="164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2323C35-2B8D-4781-BD09-A605D3E5A7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20180" y="146820"/>
                <a:ext cx="17100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B6C75C1-C8B9-42AC-8813-5515D127F61C}"/>
              </a:ext>
            </a:extLst>
          </p:cNvPr>
          <p:cNvGrpSpPr/>
          <p:nvPr/>
        </p:nvGrpSpPr>
        <p:grpSpPr>
          <a:xfrm>
            <a:off x="6500340" y="100380"/>
            <a:ext cx="780480" cy="297000"/>
            <a:chOff x="6500340" y="100380"/>
            <a:chExt cx="7804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27E831-6479-4081-8510-2669651E94AE}"/>
                    </a:ext>
                  </a:extLst>
                </p14:cNvPr>
                <p14:cNvContentPartPr/>
                <p14:nvPr/>
              </p14:nvContentPartPr>
              <p14:xfrm>
                <a:off x="6513300" y="168780"/>
                <a:ext cx="20520" cy="11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27E831-6479-4081-8510-2669651E94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04300" y="160140"/>
                  <a:ext cx="38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DC1891-2B0E-407C-A08F-589F3C9ADCEC}"/>
                    </a:ext>
                  </a:extLst>
                </p14:cNvPr>
                <p14:cNvContentPartPr/>
                <p14:nvPr/>
              </p14:nvContentPartPr>
              <p14:xfrm>
                <a:off x="6500340" y="183540"/>
                <a:ext cx="45000" cy="213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DC1891-2B0E-407C-A08F-589F3C9ADC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91700" y="174540"/>
                  <a:ext cx="62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A03CF7-A9A1-4DBF-B240-D003DD1FC14B}"/>
                    </a:ext>
                  </a:extLst>
                </p14:cNvPr>
                <p14:cNvContentPartPr/>
                <p14:nvPr/>
              </p14:nvContentPartPr>
              <p14:xfrm>
                <a:off x="6507900" y="175620"/>
                <a:ext cx="128880" cy="115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A03CF7-A9A1-4DBF-B240-D003DD1FC1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98900" y="166980"/>
                  <a:ext cx="146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B03DF5-4672-4814-8E63-16F5BE0CBA69}"/>
                    </a:ext>
                  </a:extLst>
                </p14:cNvPr>
                <p14:cNvContentPartPr/>
                <p14:nvPr/>
              </p14:nvContentPartPr>
              <p14:xfrm>
                <a:off x="6705540" y="195420"/>
                <a:ext cx="15120" cy="9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B03DF5-4672-4814-8E63-16F5BE0CBA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96540" y="186780"/>
                  <a:ext cx="32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195F76-E7D9-4607-9390-F705ACDC78E5}"/>
                    </a:ext>
                  </a:extLst>
                </p14:cNvPr>
                <p14:cNvContentPartPr/>
                <p14:nvPr/>
              </p14:nvContentPartPr>
              <p14:xfrm>
                <a:off x="6679620" y="100380"/>
                <a:ext cx="10080" cy="23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195F76-E7D9-4607-9390-F705ACDC78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0980" y="91380"/>
                  <a:ext cx="27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0742B3-639A-4DB3-8FCF-FD7FAE5743B2}"/>
                    </a:ext>
                  </a:extLst>
                </p14:cNvPr>
                <p14:cNvContentPartPr/>
                <p14:nvPr/>
              </p14:nvContentPartPr>
              <p14:xfrm>
                <a:off x="6757020" y="178500"/>
                <a:ext cx="140760" cy="122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0742B3-639A-4DB3-8FCF-FD7FAE5743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48020" y="169500"/>
                  <a:ext cx="15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731A52-3DA6-4DD0-9F2F-63D15D3C34E7}"/>
                    </a:ext>
                  </a:extLst>
                </p14:cNvPr>
                <p14:cNvContentPartPr/>
                <p14:nvPr/>
              </p14:nvContentPartPr>
              <p14:xfrm>
                <a:off x="6960060" y="173820"/>
                <a:ext cx="137880" cy="144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731A52-3DA6-4DD0-9F2F-63D15D3C34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1420" y="164820"/>
                  <a:ext cx="155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B1408F-06D2-4255-99E5-393E7FFF8695}"/>
                    </a:ext>
                  </a:extLst>
                </p14:cNvPr>
                <p14:cNvContentPartPr/>
                <p14:nvPr/>
              </p14:nvContentPartPr>
              <p14:xfrm>
                <a:off x="7162020" y="162660"/>
                <a:ext cx="118800" cy="145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B1408F-06D2-4255-99E5-393E7FFF86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53020" y="154020"/>
                  <a:ext cx="13644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0C49E4-E6D6-45EE-AA68-EF7806F296CE}"/>
              </a:ext>
            </a:extLst>
          </p:cNvPr>
          <p:cNvGrpSpPr/>
          <p:nvPr/>
        </p:nvGrpSpPr>
        <p:grpSpPr>
          <a:xfrm>
            <a:off x="7602300" y="124500"/>
            <a:ext cx="1215360" cy="174600"/>
            <a:chOff x="7602300" y="124500"/>
            <a:chExt cx="121536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5F903B-25DB-4455-8BDA-74E692A04DBE}"/>
                    </a:ext>
                  </a:extLst>
                </p14:cNvPr>
                <p14:cNvContentPartPr/>
                <p14:nvPr/>
              </p14:nvContentPartPr>
              <p14:xfrm>
                <a:off x="7602300" y="126660"/>
                <a:ext cx="227160" cy="163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5F903B-25DB-4455-8BDA-74E692A04D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93300" y="118020"/>
                  <a:ext cx="244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1139EE-4C78-4269-AFC1-815F80A7338E}"/>
                    </a:ext>
                  </a:extLst>
                </p14:cNvPr>
                <p14:cNvContentPartPr/>
                <p14:nvPr/>
              </p14:nvContentPartPr>
              <p14:xfrm>
                <a:off x="7883460" y="179940"/>
                <a:ext cx="102600" cy="9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1139EE-4C78-4269-AFC1-815F80A733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74820" y="170940"/>
                  <a:ext cx="120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407570-7A33-4B80-87BA-58958B186D6A}"/>
                    </a:ext>
                  </a:extLst>
                </p14:cNvPr>
                <p14:cNvContentPartPr/>
                <p14:nvPr/>
              </p14:nvContentPartPr>
              <p14:xfrm>
                <a:off x="8028900" y="187140"/>
                <a:ext cx="23544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407570-7A33-4B80-87BA-58958B186D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9900" y="178140"/>
                  <a:ext cx="253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880CE3-A9EA-4D30-BB99-0822DBCC88F3}"/>
                    </a:ext>
                  </a:extLst>
                </p14:cNvPr>
                <p14:cNvContentPartPr/>
                <p14:nvPr/>
              </p14:nvContentPartPr>
              <p14:xfrm>
                <a:off x="8352180" y="192900"/>
                <a:ext cx="14508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880CE3-A9EA-4D30-BB99-0822DBCC88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43180" y="184260"/>
                  <a:ext cx="162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68EEDC-5129-49F3-86D1-52D746455800}"/>
                    </a:ext>
                  </a:extLst>
                </p14:cNvPr>
                <p14:cNvContentPartPr/>
                <p14:nvPr/>
              </p14:nvContentPartPr>
              <p14:xfrm>
                <a:off x="8531460" y="124500"/>
                <a:ext cx="205200" cy="155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68EEDC-5129-49F3-86D1-52D7464558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22820" y="115860"/>
                  <a:ext cx="222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3A61DB-A974-4D90-A9B8-74486640B3E7}"/>
                    </a:ext>
                  </a:extLst>
                </p14:cNvPr>
                <p14:cNvContentPartPr/>
                <p14:nvPr/>
              </p14:nvContentPartPr>
              <p14:xfrm>
                <a:off x="8705700" y="175620"/>
                <a:ext cx="111960" cy="5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3A61DB-A974-4D90-A9B8-74486640B3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96700" y="166980"/>
                  <a:ext cx="1296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13B7D5-D17A-4E29-91A1-67DFAA0A9341}"/>
              </a:ext>
            </a:extLst>
          </p:cNvPr>
          <p:cNvGrpSpPr/>
          <p:nvPr/>
        </p:nvGrpSpPr>
        <p:grpSpPr>
          <a:xfrm>
            <a:off x="6089580" y="561180"/>
            <a:ext cx="1829160" cy="246240"/>
            <a:chOff x="6089580" y="561180"/>
            <a:chExt cx="18291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18F9A7-F4C8-435B-9CE0-5F8CAA0D7988}"/>
                    </a:ext>
                  </a:extLst>
                </p14:cNvPr>
                <p14:cNvContentPartPr/>
                <p14:nvPr/>
              </p14:nvContentPartPr>
              <p14:xfrm>
                <a:off x="6107580" y="684300"/>
                <a:ext cx="6480" cy="9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18F9A7-F4C8-435B-9CE0-5F8CAA0D79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98940" y="675300"/>
                  <a:ext cx="24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3E97114-9CF1-4A92-A39E-04D1E3E545D5}"/>
                    </a:ext>
                  </a:extLst>
                </p14:cNvPr>
                <p14:cNvContentPartPr/>
                <p14:nvPr/>
              </p14:nvContentPartPr>
              <p14:xfrm>
                <a:off x="6113700" y="69294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3E97114-9CF1-4A92-A39E-04D1E3E545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05060" y="683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14D3D0-FEEB-4DC8-9E7C-466ABB0F63DB}"/>
                    </a:ext>
                  </a:extLst>
                </p14:cNvPr>
                <p14:cNvContentPartPr/>
                <p14:nvPr/>
              </p14:nvContentPartPr>
              <p14:xfrm>
                <a:off x="6107940" y="692940"/>
                <a:ext cx="6120" cy="92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14D3D0-FEEB-4DC8-9E7C-466ABB0F63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98940" y="683940"/>
                  <a:ext cx="23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2588B0-27F0-4903-B938-6E39BDA267C1}"/>
                    </a:ext>
                  </a:extLst>
                </p14:cNvPr>
                <p14:cNvContentPartPr/>
                <p14:nvPr/>
              </p14:nvContentPartPr>
              <p14:xfrm>
                <a:off x="6089580" y="603660"/>
                <a:ext cx="34200" cy="10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2588B0-27F0-4903-B938-6E39BDA267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80940" y="594660"/>
                  <a:ext cx="5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7F9421-1FCB-48DC-ADF7-E3035B6E1905}"/>
                    </a:ext>
                  </a:extLst>
                </p14:cNvPr>
                <p14:cNvContentPartPr/>
                <p14:nvPr/>
              </p14:nvContentPartPr>
              <p14:xfrm>
                <a:off x="6207300" y="685740"/>
                <a:ext cx="118440" cy="121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7F9421-1FCB-48DC-ADF7-E3035B6E19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98660" y="677100"/>
                  <a:ext cx="136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F6511D-604A-4264-BB9D-B036667CFEBE}"/>
                    </a:ext>
                  </a:extLst>
                </p14:cNvPr>
                <p14:cNvContentPartPr/>
                <p14:nvPr/>
              </p14:nvContentPartPr>
              <p14:xfrm>
                <a:off x="6405660" y="676380"/>
                <a:ext cx="302400" cy="121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F6511D-604A-4264-BB9D-B036667CFE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96660" y="667740"/>
                  <a:ext cx="320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D716DF-EAD6-43CE-B932-341E00B86BC1}"/>
                    </a:ext>
                  </a:extLst>
                </p14:cNvPr>
                <p14:cNvContentPartPr/>
                <p14:nvPr/>
              </p14:nvContentPartPr>
              <p14:xfrm>
                <a:off x="6744780" y="672060"/>
                <a:ext cx="157680" cy="10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D716DF-EAD6-43CE-B932-341E00B86B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35780" y="663060"/>
                  <a:ext cx="175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C66C3B-398E-4101-869F-CA9C58B68B69}"/>
                    </a:ext>
                  </a:extLst>
                </p14:cNvPr>
                <p14:cNvContentPartPr/>
                <p14:nvPr/>
              </p14:nvContentPartPr>
              <p14:xfrm>
                <a:off x="6976980" y="640380"/>
                <a:ext cx="271800" cy="147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C66C3B-398E-4101-869F-CA9C58B68B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67980" y="631740"/>
                  <a:ext cx="289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E352F7B-4E8B-45E5-B5F4-0A33A56CE470}"/>
                    </a:ext>
                  </a:extLst>
                </p14:cNvPr>
                <p14:cNvContentPartPr/>
                <p14:nvPr/>
              </p14:nvContentPartPr>
              <p14:xfrm>
                <a:off x="7324020" y="655860"/>
                <a:ext cx="161640" cy="92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E352F7B-4E8B-45E5-B5F4-0A33A56CE4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15380" y="646860"/>
                  <a:ext cx="179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3943F5-AEB6-4F9D-8128-294573E09972}"/>
                    </a:ext>
                  </a:extLst>
                </p14:cNvPr>
                <p14:cNvContentPartPr/>
                <p14:nvPr/>
              </p14:nvContentPartPr>
              <p14:xfrm>
                <a:off x="7548660" y="561180"/>
                <a:ext cx="284400" cy="163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3943F5-AEB6-4F9D-8128-294573E099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40020" y="552180"/>
                  <a:ext cx="302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FCF9784-5B6C-4744-904F-7FB276862152}"/>
                    </a:ext>
                  </a:extLst>
                </p14:cNvPr>
                <p14:cNvContentPartPr/>
                <p14:nvPr/>
              </p14:nvContentPartPr>
              <p14:xfrm>
                <a:off x="7802820" y="640740"/>
                <a:ext cx="115920" cy="8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FCF9784-5B6C-4744-904F-7FB2768621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94180" y="632100"/>
                  <a:ext cx="1335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F95046D-FEAE-4400-AF0A-925813D9113C}"/>
                  </a:ext>
                </a:extLst>
              </p14:cNvPr>
              <p14:cNvContentPartPr/>
              <p14:nvPr/>
            </p14:nvContentPartPr>
            <p14:xfrm>
              <a:off x="8185500" y="578460"/>
              <a:ext cx="148680" cy="226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F95046D-FEAE-4400-AF0A-925813D9113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76500" y="569820"/>
                <a:ext cx="1663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1757EA9-E724-4A3F-8347-F5F558207C9D}"/>
                  </a:ext>
                </a:extLst>
              </p14:cNvPr>
              <p14:cNvContentPartPr/>
              <p14:nvPr/>
            </p14:nvContentPartPr>
            <p14:xfrm>
              <a:off x="5606460" y="1469460"/>
              <a:ext cx="141840" cy="188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1757EA9-E724-4A3F-8347-F5F558207C9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97820" y="1460820"/>
                <a:ext cx="15948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A51B223E-E60D-4498-B6FB-7E18350E993C}"/>
              </a:ext>
            </a:extLst>
          </p:cNvPr>
          <p:cNvGrpSpPr/>
          <p:nvPr/>
        </p:nvGrpSpPr>
        <p:grpSpPr>
          <a:xfrm>
            <a:off x="7938180" y="1325100"/>
            <a:ext cx="1198800" cy="201960"/>
            <a:chOff x="7938180" y="1325100"/>
            <a:chExt cx="119880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554117B-E069-453E-AE4C-9C9014AF337A}"/>
                    </a:ext>
                  </a:extLst>
                </p14:cNvPr>
                <p14:cNvContentPartPr/>
                <p14:nvPr/>
              </p14:nvContentPartPr>
              <p14:xfrm>
                <a:off x="7938180" y="1333740"/>
                <a:ext cx="505080" cy="19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554117B-E069-453E-AE4C-9C9014AF33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29540" y="1325100"/>
                  <a:ext cx="522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8030916-5AB2-431C-BAFC-380EBC54846C}"/>
                    </a:ext>
                  </a:extLst>
                </p14:cNvPr>
                <p14:cNvContentPartPr/>
                <p14:nvPr/>
              </p14:nvContentPartPr>
              <p14:xfrm>
                <a:off x="8471340" y="1414380"/>
                <a:ext cx="215640" cy="94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8030916-5AB2-431C-BAFC-380EBC5484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62340" y="1405740"/>
                  <a:ext cx="233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AA1544-C136-4D68-A46D-F90391C3C99C}"/>
                    </a:ext>
                  </a:extLst>
                </p14:cNvPr>
                <p14:cNvContentPartPr/>
                <p14:nvPr/>
              </p14:nvContentPartPr>
              <p14:xfrm>
                <a:off x="8746740" y="1401780"/>
                <a:ext cx="97920" cy="82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AA1544-C136-4D68-A46D-F90391C3C9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37740" y="1392780"/>
                  <a:ext cx="115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E2ECC7-D569-40E0-83DB-3662061F120B}"/>
                    </a:ext>
                  </a:extLst>
                </p14:cNvPr>
                <p14:cNvContentPartPr/>
                <p14:nvPr/>
              </p14:nvContentPartPr>
              <p14:xfrm>
                <a:off x="8863380" y="1325100"/>
                <a:ext cx="214200" cy="144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E2ECC7-D569-40E0-83DB-3662061F12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54380" y="1316460"/>
                  <a:ext cx="231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9D2439-3649-480C-B8AE-82C66BC82B19}"/>
                    </a:ext>
                  </a:extLst>
                </p14:cNvPr>
                <p14:cNvContentPartPr/>
                <p14:nvPr/>
              </p14:nvContentPartPr>
              <p14:xfrm>
                <a:off x="8984700" y="1367580"/>
                <a:ext cx="152280" cy="17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9D2439-3649-480C-B8AE-82C66BC82B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76060" y="1358940"/>
                  <a:ext cx="16992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6572FE4-8C09-45E8-93DE-B5762DFE71DF}"/>
                  </a:ext>
                </a:extLst>
              </p14:cNvPr>
              <p14:cNvContentPartPr/>
              <p14:nvPr/>
            </p14:nvContentPartPr>
            <p14:xfrm>
              <a:off x="6313860" y="1896780"/>
              <a:ext cx="6120" cy="11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6572FE4-8C09-45E8-93DE-B5762DFE71D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05220" y="1887780"/>
                <a:ext cx="2376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F0A7634B-394F-4444-9E8F-E3DBD71F54B7}"/>
              </a:ext>
            </a:extLst>
          </p:cNvPr>
          <p:cNvGrpSpPr/>
          <p:nvPr/>
        </p:nvGrpSpPr>
        <p:grpSpPr>
          <a:xfrm>
            <a:off x="6204420" y="2000820"/>
            <a:ext cx="461160" cy="115560"/>
            <a:chOff x="6204420" y="2000820"/>
            <a:chExt cx="46116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9CF104-C2BB-4B6B-9100-2C27D01C9768}"/>
                    </a:ext>
                  </a:extLst>
                </p14:cNvPr>
                <p14:cNvContentPartPr/>
                <p14:nvPr/>
              </p14:nvContentPartPr>
              <p14:xfrm>
                <a:off x="6204420" y="2000820"/>
                <a:ext cx="212040" cy="115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9CF104-C2BB-4B6B-9100-2C27D01C976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95420" y="1991820"/>
                  <a:ext cx="229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CF6181B-4B29-4577-B8D3-3CDD5EC20188}"/>
                    </a:ext>
                  </a:extLst>
                </p14:cNvPr>
                <p14:cNvContentPartPr/>
                <p14:nvPr/>
              </p14:nvContentPartPr>
              <p14:xfrm>
                <a:off x="6506460" y="2026020"/>
                <a:ext cx="13140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CF6181B-4B29-4577-B8D3-3CDD5EC2018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97820" y="2017020"/>
                  <a:ext cx="149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475638C-2257-44C4-AB5C-2AE6488EDFC1}"/>
                    </a:ext>
                  </a:extLst>
                </p14:cNvPr>
                <p14:cNvContentPartPr/>
                <p14:nvPr/>
              </p14:nvContentPartPr>
              <p14:xfrm>
                <a:off x="6546780" y="2086500"/>
                <a:ext cx="118800" cy="3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475638C-2257-44C4-AB5C-2AE6488EDFC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38140" y="2077860"/>
                  <a:ext cx="1364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142E356-9666-4C28-B0E1-E5519EC6D321}"/>
              </a:ext>
            </a:extLst>
          </p:cNvPr>
          <p:cNvGrpSpPr/>
          <p:nvPr/>
        </p:nvGrpSpPr>
        <p:grpSpPr>
          <a:xfrm>
            <a:off x="6908940" y="1847460"/>
            <a:ext cx="511200" cy="279360"/>
            <a:chOff x="6908940" y="1847460"/>
            <a:chExt cx="51120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F2A879A-8F8E-4AE2-AC87-320A934C13D8}"/>
                    </a:ext>
                  </a:extLst>
                </p14:cNvPr>
                <p14:cNvContentPartPr/>
                <p14:nvPr/>
              </p14:nvContentPartPr>
              <p14:xfrm>
                <a:off x="6908940" y="1986780"/>
                <a:ext cx="147600" cy="127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F2A879A-8F8E-4AE2-AC87-320A934C13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99940" y="1978140"/>
                  <a:ext cx="165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60DA67-CAE1-4F50-ACC3-FC61736649B8}"/>
                    </a:ext>
                  </a:extLst>
                </p14:cNvPr>
                <p14:cNvContentPartPr/>
                <p14:nvPr/>
              </p14:nvContentPartPr>
              <p14:xfrm>
                <a:off x="6953940" y="1847460"/>
                <a:ext cx="30240" cy="3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60DA67-CAE1-4F50-ACC3-FC61736649B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45300" y="1838820"/>
                  <a:ext cx="47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8E499B1-9476-461D-A7F5-826EEB498F5E}"/>
                    </a:ext>
                  </a:extLst>
                </p14:cNvPr>
                <p14:cNvContentPartPr/>
                <p14:nvPr/>
              </p14:nvContentPartPr>
              <p14:xfrm>
                <a:off x="7181100" y="2024940"/>
                <a:ext cx="133920" cy="8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8E499B1-9476-461D-A7F5-826EEB498F5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72100" y="2016300"/>
                  <a:ext cx="151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F3384DE-4AF6-447B-A61F-E88B82D946E8}"/>
                    </a:ext>
                  </a:extLst>
                </p14:cNvPr>
                <p14:cNvContentPartPr/>
                <p14:nvPr/>
              </p14:nvContentPartPr>
              <p14:xfrm>
                <a:off x="7208820" y="1945740"/>
                <a:ext cx="29520" cy="181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F3384DE-4AF6-447B-A61F-E88B82D946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00180" y="1936740"/>
                  <a:ext cx="47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FC7B45-6C58-49FA-B78D-A5FEECD711BB}"/>
                    </a:ext>
                  </a:extLst>
                </p14:cNvPr>
                <p14:cNvContentPartPr/>
                <p14:nvPr/>
              </p14:nvContentPartPr>
              <p14:xfrm>
                <a:off x="7409340" y="1963380"/>
                <a:ext cx="10800" cy="151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FC7B45-6C58-49FA-B78D-A5FEECD711B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00340" y="1954740"/>
                  <a:ext cx="2844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977EE7-9B1A-4C2A-BF83-B208E4266D20}"/>
              </a:ext>
            </a:extLst>
          </p:cNvPr>
          <p:cNvGrpSpPr/>
          <p:nvPr/>
        </p:nvGrpSpPr>
        <p:grpSpPr>
          <a:xfrm>
            <a:off x="5719140" y="2204580"/>
            <a:ext cx="3152520" cy="542160"/>
            <a:chOff x="5719140" y="2204580"/>
            <a:chExt cx="315252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E1E13AD-E09A-4DC1-8B7D-2E20AD5206C8}"/>
                    </a:ext>
                  </a:extLst>
                </p14:cNvPr>
                <p14:cNvContentPartPr/>
                <p14:nvPr/>
              </p14:nvContentPartPr>
              <p14:xfrm>
                <a:off x="5719140" y="2401140"/>
                <a:ext cx="167400" cy="20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E1E13AD-E09A-4DC1-8B7D-2E20AD5206C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10500" y="2392140"/>
                  <a:ext cx="185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B39F383-90D6-4786-A2FE-6CE9BE2C7C75}"/>
                    </a:ext>
                  </a:extLst>
                </p14:cNvPr>
                <p14:cNvContentPartPr/>
                <p14:nvPr/>
              </p14:nvContentPartPr>
              <p14:xfrm>
                <a:off x="5947380" y="2443980"/>
                <a:ext cx="298080" cy="147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B39F383-90D6-4786-A2FE-6CE9BE2C7C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38380" y="2434980"/>
                  <a:ext cx="315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75A1C2-8D46-46FA-946D-EBA937046D93}"/>
                    </a:ext>
                  </a:extLst>
                </p14:cNvPr>
                <p14:cNvContentPartPr/>
                <p14:nvPr/>
              </p14:nvContentPartPr>
              <p14:xfrm>
                <a:off x="6286140" y="2450100"/>
                <a:ext cx="266040" cy="296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75A1C2-8D46-46FA-946D-EBA937046D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77140" y="2441100"/>
                  <a:ext cx="283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D1B5C8C-57AE-48E1-A0EC-F2E41DD7C534}"/>
                    </a:ext>
                  </a:extLst>
                </p14:cNvPr>
                <p14:cNvContentPartPr/>
                <p14:nvPr/>
              </p14:nvContentPartPr>
              <p14:xfrm>
                <a:off x="6515100" y="2433900"/>
                <a:ext cx="143640" cy="135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D1B5C8C-57AE-48E1-A0EC-F2E41DD7C5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06460" y="2425260"/>
                  <a:ext cx="161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13719A2-D182-42B7-934A-2AFF5A3E2CFE}"/>
                    </a:ext>
                  </a:extLst>
                </p14:cNvPr>
                <p14:cNvContentPartPr/>
                <p14:nvPr/>
              </p14:nvContentPartPr>
              <p14:xfrm>
                <a:off x="6809220" y="2289180"/>
                <a:ext cx="127800" cy="338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13719A2-D182-42B7-934A-2AFF5A3E2C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00220" y="2280540"/>
                  <a:ext cx="1454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4E57CE8-7FE7-4859-B181-FDF1831FA853}"/>
                    </a:ext>
                  </a:extLst>
                </p14:cNvPr>
                <p14:cNvContentPartPr/>
                <p14:nvPr/>
              </p14:nvContentPartPr>
              <p14:xfrm>
                <a:off x="7067340" y="2388540"/>
                <a:ext cx="203760" cy="143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4E57CE8-7FE7-4859-B181-FDF1831FA8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58340" y="2379540"/>
                  <a:ext cx="221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01E3836-272E-459C-B853-8BDBF023FBF1}"/>
                    </a:ext>
                  </a:extLst>
                </p14:cNvPr>
                <p14:cNvContentPartPr/>
                <p14:nvPr/>
              </p14:nvContentPartPr>
              <p14:xfrm>
                <a:off x="7354620" y="2303940"/>
                <a:ext cx="101880" cy="234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01E3836-272E-459C-B853-8BDBF023FBF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45980" y="2295300"/>
                  <a:ext cx="119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3F0647D-C4F6-44B9-90C3-4A9555AABA26}"/>
                    </a:ext>
                  </a:extLst>
                </p14:cNvPr>
                <p14:cNvContentPartPr/>
                <p14:nvPr/>
              </p14:nvContentPartPr>
              <p14:xfrm>
                <a:off x="7515900" y="2398260"/>
                <a:ext cx="16560" cy="116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3F0647D-C4F6-44B9-90C3-4A9555AABA2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07260" y="2389620"/>
                  <a:ext cx="34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572732-F6CB-4CFD-B13C-D5A63E806627}"/>
                    </a:ext>
                  </a:extLst>
                </p14:cNvPr>
                <p14:cNvContentPartPr/>
                <p14:nvPr/>
              </p14:nvContentPartPr>
              <p14:xfrm>
                <a:off x="7507260" y="2314380"/>
                <a:ext cx="12960" cy="15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572732-F6CB-4CFD-B13C-D5A63E8066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98620" y="2305380"/>
                  <a:ext cx="30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11A38C9-33D4-47B2-83E2-D907320AB687}"/>
                    </a:ext>
                  </a:extLst>
                </p14:cNvPr>
                <p14:cNvContentPartPr/>
                <p14:nvPr/>
              </p14:nvContentPartPr>
              <p14:xfrm>
                <a:off x="7652700" y="2291700"/>
                <a:ext cx="286200" cy="372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11A38C9-33D4-47B2-83E2-D907320AB6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44060" y="2283060"/>
                  <a:ext cx="3038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793333E-9E6C-44F5-BC7C-98BBBDBE7351}"/>
                    </a:ext>
                  </a:extLst>
                </p14:cNvPr>
                <p14:cNvContentPartPr/>
                <p14:nvPr/>
              </p14:nvContentPartPr>
              <p14:xfrm>
                <a:off x="8033940" y="2343180"/>
                <a:ext cx="210960" cy="157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793333E-9E6C-44F5-BC7C-98BBBDBE735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25300" y="2334540"/>
                  <a:ext cx="228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7752E35-EED8-49D7-ACD1-3A7ED5F2336D}"/>
                    </a:ext>
                  </a:extLst>
                </p14:cNvPr>
                <p14:cNvContentPartPr/>
                <p14:nvPr/>
              </p14:nvContentPartPr>
              <p14:xfrm>
                <a:off x="8268660" y="2305740"/>
                <a:ext cx="73440" cy="217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7752E35-EED8-49D7-ACD1-3A7ED5F233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60020" y="2296740"/>
                  <a:ext cx="91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065A50F-A852-4F1D-9843-AAC8E74353A7}"/>
                    </a:ext>
                  </a:extLst>
                </p14:cNvPr>
                <p14:cNvContentPartPr/>
                <p14:nvPr/>
              </p14:nvContentPartPr>
              <p14:xfrm>
                <a:off x="8456580" y="2385300"/>
                <a:ext cx="79560" cy="20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065A50F-A852-4F1D-9843-AAC8E74353A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7580" y="2376300"/>
                  <a:ext cx="97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7D9EC7-D1AB-4AEE-ADF3-1084150F8883}"/>
                    </a:ext>
                  </a:extLst>
                </p14:cNvPr>
                <p14:cNvContentPartPr/>
                <p14:nvPr/>
              </p14:nvContentPartPr>
              <p14:xfrm>
                <a:off x="8643060" y="2279460"/>
                <a:ext cx="70560" cy="237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7D9EC7-D1AB-4AEE-ADF3-1084150F888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34420" y="2270460"/>
                  <a:ext cx="88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1A35FBB-E8A9-4DE9-A0E5-B908A5936DBF}"/>
                    </a:ext>
                  </a:extLst>
                </p14:cNvPr>
                <p14:cNvContentPartPr/>
                <p14:nvPr/>
              </p14:nvContentPartPr>
              <p14:xfrm>
                <a:off x="8740260" y="2204580"/>
                <a:ext cx="131400" cy="393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1A35FBB-E8A9-4DE9-A0E5-B908A5936D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31620" y="2195940"/>
                  <a:ext cx="14904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8383DD-EE5A-4367-83CA-C5397853ABDC}"/>
              </a:ext>
            </a:extLst>
          </p:cNvPr>
          <p:cNvGrpSpPr/>
          <p:nvPr/>
        </p:nvGrpSpPr>
        <p:grpSpPr>
          <a:xfrm>
            <a:off x="5400900" y="2420220"/>
            <a:ext cx="193680" cy="194400"/>
            <a:chOff x="5400900" y="2420220"/>
            <a:chExt cx="193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03C3C6A-8B5A-444B-9556-7F46C4BC38F8}"/>
                    </a:ext>
                  </a:extLst>
                </p14:cNvPr>
                <p14:cNvContentPartPr/>
                <p14:nvPr/>
              </p14:nvContentPartPr>
              <p14:xfrm>
                <a:off x="5400900" y="2520660"/>
                <a:ext cx="186480" cy="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03C3C6A-8B5A-444B-9556-7F46C4BC38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92260" y="2511660"/>
                  <a:ext cx="204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FC21962-9E94-4371-BFF1-7C3087534A55}"/>
                    </a:ext>
                  </a:extLst>
                </p14:cNvPr>
                <p14:cNvContentPartPr/>
                <p14:nvPr/>
              </p14:nvContentPartPr>
              <p14:xfrm>
                <a:off x="5495580" y="2420220"/>
                <a:ext cx="99000" cy="194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FC21962-9E94-4371-BFF1-7C3087534A5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86940" y="2411220"/>
                  <a:ext cx="11664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19E847-4B2A-434E-9686-0FE7F954CC36}"/>
                  </a:ext>
                </a:extLst>
              </p14:cNvPr>
              <p14:cNvContentPartPr/>
              <p14:nvPr/>
            </p14:nvContentPartPr>
            <p14:xfrm>
              <a:off x="5160780" y="2674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19E847-4B2A-434E-9686-0FE7F954CC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52140" y="258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7266F2-4C38-4F20-8CD0-8C40F771A209}"/>
                  </a:ext>
                </a:extLst>
              </p14:cNvPr>
              <p14:cNvContentPartPr/>
              <p14:nvPr/>
            </p14:nvContentPartPr>
            <p14:xfrm>
              <a:off x="5088780" y="186060"/>
              <a:ext cx="31320" cy="10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7266F2-4C38-4F20-8CD0-8C40F771A20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079780" y="177420"/>
                <a:ext cx="48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F58A87-939D-444D-A062-E464D9F2FD01}"/>
                  </a:ext>
                </a:extLst>
              </p14:cNvPr>
              <p14:cNvContentPartPr/>
              <p14:nvPr/>
            </p14:nvContentPartPr>
            <p14:xfrm>
              <a:off x="5072220" y="116940"/>
              <a:ext cx="201960" cy="294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F58A87-939D-444D-A062-E464D9F2FD0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063220" y="107940"/>
                <a:ext cx="2196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03B3622-3153-4441-A845-F2D0E2A25C03}"/>
                  </a:ext>
                </a:extLst>
              </p14:cNvPr>
              <p14:cNvContentPartPr/>
              <p14:nvPr/>
            </p14:nvContentPartPr>
            <p14:xfrm>
              <a:off x="4936860" y="1483500"/>
              <a:ext cx="195840" cy="105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03B3622-3153-4441-A845-F2D0E2A25C0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927860" y="1474860"/>
                <a:ext cx="2134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6FBC2C4-04C1-42C6-84D6-EC55ED899224}"/>
                  </a:ext>
                </a:extLst>
              </p14:cNvPr>
              <p14:cNvContentPartPr/>
              <p14:nvPr/>
            </p14:nvContentPartPr>
            <p14:xfrm>
              <a:off x="5072220" y="1435260"/>
              <a:ext cx="154080" cy="301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6FBC2C4-04C1-42C6-84D6-EC55ED89922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063580" y="1426260"/>
                <a:ext cx="17172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9CEB41-2F2C-43B9-B535-8801DEFF1B96}"/>
              </a:ext>
            </a:extLst>
          </p:cNvPr>
          <p:cNvGrpSpPr/>
          <p:nvPr/>
        </p:nvGrpSpPr>
        <p:grpSpPr>
          <a:xfrm>
            <a:off x="3964500" y="89940"/>
            <a:ext cx="948600" cy="1946160"/>
            <a:chOff x="3964500" y="89940"/>
            <a:chExt cx="948600" cy="19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9666AE7-2756-417E-B8CF-BCE297A03F2D}"/>
                    </a:ext>
                  </a:extLst>
                </p14:cNvPr>
                <p14:cNvContentPartPr/>
                <p14:nvPr/>
              </p14:nvContentPartPr>
              <p14:xfrm>
                <a:off x="4518180" y="89940"/>
                <a:ext cx="394920" cy="1754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9666AE7-2756-417E-B8CF-BCE297A03F2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09180" y="81300"/>
                  <a:ext cx="412560" cy="17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FF9BE5E-6944-412B-8FA1-12B631DCF7C2}"/>
                    </a:ext>
                  </a:extLst>
                </p14:cNvPr>
                <p14:cNvContentPartPr/>
                <p14:nvPr/>
              </p14:nvContentPartPr>
              <p14:xfrm>
                <a:off x="4166820" y="1585740"/>
                <a:ext cx="289080" cy="6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FF9BE5E-6944-412B-8FA1-12B631DCF7C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57820" y="1577100"/>
                  <a:ext cx="306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61658F0-CAA6-4E69-89B7-0E402C8B1ABA}"/>
                    </a:ext>
                  </a:extLst>
                </p14:cNvPr>
                <p14:cNvContentPartPr/>
                <p14:nvPr/>
              </p14:nvContentPartPr>
              <p14:xfrm>
                <a:off x="4066740" y="1585020"/>
                <a:ext cx="156240" cy="405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61658F0-CAA6-4E69-89B7-0E402C8B1AB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057740" y="1576020"/>
                  <a:ext cx="1738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394979E-0066-4E36-B4E6-247040D08E5F}"/>
                    </a:ext>
                  </a:extLst>
                </p14:cNvPr>
                <p14:cNvContentPartPr/>
                <p14:nvPr/>
              </p14:nvContentPartPr>
              <p14:xfrm>
                <a:off x="3964500" y="1920180"/>
                <a:ext cx="125640" cy="102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394979E-0066-4E36-B4E6-247040D08E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55860" y="1911540"/>
                  <a:ext cx="143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D3824D-D8F7-41B4-86D2-89ED0EF4A5C7}"/>
                    </a:ext>
                  </a:extLst>
                </p14:cNvPr>
                <p14:cNvContentPartPr/>
                <p14:nvPr/>
              </p14:nvContentPartPr>
              <p14:xfrm>
                <a:off x="4044420" y="1934220"/>
                <a:ext cx="114840" cy="101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D3824D-D8F7-41B4-86D2-89ED0EF4A5C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35780" y="1925220"/>
                  <a:ext cx="1324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752CD1C-51F5-4F24-8AD6-2E3A3C56A8CB}"/>
              </a:ext>
            </a:extLst>
          </p:cNvPr>
          <p:cNvGrpSpPr/>
          <p:nvPr/>
        </p:nvGrpSpPr>
        <p:grpSpPr>
          <a:xfrm>
            <a:off x="1440900" y="2502300"/>
            <a:ext cx="680040" cy="278640"/>
            <a:chOff x="1440900" y="2502300"/>
            <a:chExt cx="6800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F72F29F-E08F-4EF4-8A65-500EF7C9EFF4}"/>
                    </a:ext>
                  </a:extLst>
                </p14:cNvPr>
                <p14:cNvContentPartPr/>
                <p14:nvPr/>
              </p14:nvContentPartPr>
              <p14:xfrm>
                <a:off x="1569060" y="2583300"/>
                <a:ext cx="14760" cy="184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F72F29F-E08F-4EF4-8A65-500EF7C9EFF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60060" y="2574660"/>
                  <a:ext cx="32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A1A3832-3062-4922-A534-E074BB30C390}"/>
                    </a:ext>
                  </a:extLst>
                </p14:cNvPr>
                <p14:cNvContentPartPr/>
                <p14:nvPr/>
              </p14:nvContentPartPr>
              <p14:xfrm>
                <a:off x="1542060" y="2502300"/>
                <a:ext cx="116640" cy="164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A1A3832-3062-4922-A534-E074BB30C39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33420" y="2493300"/>
                  <a:ext cx="134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38A9C2B-DCDE-48DF-A548-6B355E080D6C}"/>
                    </a:ext>
                  </a:extLst>
                </p14:cNvPr>
                <p14:cNvContentPartPr/>
                <p14:nvPr/>
              </p14:nvContentPartPr>
              <p14:xfrm>
                <a:off x="1440900" y="2689500"/>
                <a:ext cx="196560" cy="4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38A9C2B-DCDE-48DF-A548-6B355E080D6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32260" y="2680500"/>
                  <a:ext cx="214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1CCD493-447E-458A-ACFF-294E07CFFE7E}"/>
                    </a:ext>
                  </a:extLst>
                </p14:cNvPr>
                <p14:cNvContentPartPr/>
                <p14:nvPr/>
              </p14:nvContentPartPr>
              <p14:xfrm>
                <a:off x="1671300" y="2652060"/>
                <a:ext cx="150480" cy="128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1CCD493-447E-458A-ACFF-294E07CFFE7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62300" y="2643420"/>
                  <a:ext cx="168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483A1E4-5968-4A65-A361-9B69CA13ED3C}"/>
                    </a:ext>
                  </a:extLst>
                </p14:cNvPr>
                <p14:cNvContentPartPr/>
                <p14:nvPr/>
              </p14:nvContentPartPr>
              <p14:xfrm>
                <a:off x="1816380" y="2608860"/>
                <a:ext cx="304560" cy="152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483A1E4-5968-4A65-A361-9B69CA13ED3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07380" y="2599860"/>
                  <a:ext cx="3222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6880861-18C1-4177-AE1B-5F165FE68E02}"/>
              </a:ext>
            </a:extLst>
          </p:cNvPr>
          <p:cNvGrpSpPr/>
          <p:nvPr/>
        </p:nvGrpSpPr>
        <p:grpSpPr>
          <a:xfrm>
            <a:off x="2497860" y="2515260"/>
            <a:ext cx="135000" cy="228960"/>
            <a:chOff x="2497860" y="2515260"/>
            <a:chExt cx="13500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BF8D8B5-0352-4FC5-AB89-015FADE22190}"/>
                    </a:ext>
                  </a:extLst>
                </p14:cNvPr>
                <p14:cNvContentPartPr/>
                <p14:nvPr/>
              </p14:nvContentPartPr>
              <p14:xfrm>
                <a:off x="2497860" y="2627580"/>
                <a:ext cx="135000" cy="116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BF8D8B5-0352-4FC5-AB89-015FADE2219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488860" y="2618580"/>
                  <a:ext cx="152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79E5BF6-9B09-4CFA-8A19-C2646A77E1BE}"/>
                    </a:ext>
                  </a:extLst>
                </p14:cNvPr>
                <p14:cNvContentPartPr/>
                <p14:nvPr/>
              </p14:nvContentPartPr>
              <p14:xfrm>
                <a:off x="2591100" y="2515260"/>
                <a:ext cx="37080" cy="32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79E5BF6-9B09-4CFA-8A19-C2646A77E1B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582460" y="2506620"/>
                  <a:ext cx="547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727914A-84B9-4E7E-8DBE-15BA0BB3040A}"/>
                  </a:ext>
                </a:extLst>
              </p14:cNvPr>
              <p14:cNvContentPartPr/>
              <p14:nvPr/>
            </p14:nvContentPartPr>
            <p14:xfrm>
              <a:off x="2982780" y="2446140"/>
              <a:ext cx="59040" cy="201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727914A-84B9-4E7E-8DBE-15BA0BB3040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74140" y="2437140"/>
                <a:ext cx="7668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C5A2F1B-70F5-4BB2-B1A2-912712FECE80}"/>
              </a:ext>
            </a:extLst>
          </p:cNvPr>
          <p:cNvGrpSpPr/>
          <p:nvPr/>
        </p:nvGrpSpPr>
        <p:grpSpPr>
          <a:xfrm>
            <a:off x="3047940" y="2569980"/>
            <a:ext cx="279720" cy="176040"/>
            <a:chOff x="3047940" y="2569980"/>
            <a:chExt cx="2797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2A0EBB5-1405-4378-90D0-8231DB718E75}"/>
                    </a:ext>
                  </a:extLst>
                </p14:cNvPr>
                <p14:cNvContentPartPr/>
                <p14:nvPr/>
              </p14:nvContentPartPr>
              <p14:xfrm>
                <a:off x="3047940" y="2584020"/>
                <a:ext cx="22680" cy="125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2A0EBB5-1405-4378-90D0-8231DB718E7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38940" y="2575380"/>
                  <a:ext cx="40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94CDDBD-CCAB-4552-837F-A31628CCA38A}"/>
                    </a:ext>
                  </a:extLst>
                </p14:cNvPr>
                <p14:cNvContentPartPr/>
                <p14:nvPr/>
              </p14:nvContentPartPr>
              <p14:xfrm>
                <a:off x="3165660" y="2569980"/>
                <a:ext cx="162000" cy="176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94CDDBD-CCAB-4552-837F-A31628CCA38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57020" y="2560980"/>
                  <a:ext cx="1796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7FDD1AE-037E-4922-AD54-6675774CE0D2}"/>
              </a:ext>
            </a:extLst>
          </p:cNvPr>
          <p:cNvGrpSpPr/>
          <p:nvPr/>
        </p:nvGrpSpPr>
        <p:grpSpPr>
          <a:xfrm>
            <a:off x="2773980" y="3829980"/>
            <a:ext cx="308160" cy="409320"/>
            <a:chOff x="2773980" y="3829980"/>
            <a:chExt cx="30816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B653461-1414-4E37-A78C-C93E47AFF31A}"/>
                    </a:ext>
                  </a:extLst>
                </p14:cNvPr>
                <p14:cNvContentPartPr/>
                <p14:nvPr/>
              </p14:nvContentPartPr>
              <p14:xfrm>
                <a:off x="2773980" y="3864900"/>
                <a:ext cx="162720" cy="195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B653461-1414-4E37-A78C-C93E47AFF31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65340" y="3855900"/>
                  <a:ext cx="180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58D22EC-246E-45E9-8052-52FB10613B5A}"/>
                    </a:ext>
                  </a:extLst>
                </p14:cNvPr>
                <p14:cNvContentPartPr/>
                <p14:nvPr/>
              </p14:nvContentPartPr>
              <p14:xfrm>
                <a:off x="2945340" y="3829980"/>
                <a:ext cx="136800" cy="409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58D22EC-246E-45E9-8052-52FB10613B5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936700" y="3821340"/>
                  <a:ext cx="15444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5196C6C-A6F8-457D-ABB2-F8C24CE9BD14}"/>
              </a:ext>
            </a:extLst>
          </p:cNvPr>
          <p:cNvGrpSpPr/>
          <p:nvPr/>
        </p:nvGrpSpPr>
        <p:grpSpPr>
          <a:xfrm>
            <a:off x="3392100" y="3922140"/>
            <a:ext cx="918720" cy="363240"/>
            <a:chOff x="3392100" y="3922140"/>
            <a:chExt cx="918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2EBF62F-F44F-402E-9F23-98D5BBEECC7B}"/>
                    </a:ext>
                  </a:extLst>
                </p14:cNvPr>
                <p14:cNvContentPartPr/>
                <p14:nvPr/>
              </p14:nvContentPartPr>
              <p14:xfrm>
                <a:off x="3392100" y="3922140"/>
                <a:ext cx="182160" cy="178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2EBF62F-F44F-402E-9F23-98D5BBEECC7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83100" y="3913500"/>
                  <a:ext cx="199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FFB9B03-E57B-483F-9D88-4E85F57E6B88}"/>
                    </a:ext>
                  </a:extLst>
                </p14:cNvPr>
                <p14:cNvContentPartPr/>
                <p14:nvPr/>
              </p14:nvContentPartPr>
              <p14:xfrm>
                <a:off x="3628620" y="3944460"/>
                <a:ext cx="246240" cy="158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FFB9B03-E57B-483F-9D88-4E85F57E6B8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19620" y="3935820"/>
                  <a:ext cx="263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B471BDA-B79D-43F1-89CE-6C97C2404FC9}"/>
                    </a:ext>
                  </a:extLst>
                </p14:cNvPr>
                <p14:cNvContentPartPr/>
                <p14:nvPr/>
              </p14:nvContentPartPr>
              <p14:xfrm>
                <a:off x="3965580" y="3980460"/>
                <a:ext cx="252720" cy="304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B471BDA-B79D-43F1-89CE-6C97C2404FC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956580" y="3971460"/>
                  <a:ext cx="270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1A7A7AD-7B8C-4A0E-85E3-F7F3FB2D51B9}"/>
                    </a:ext>
                  </a:extLst>
                </p14:cNvPr>
                <p14:cNvContentPartPr/>
                <p14:nvPr/>
              </p14:nvContentPartPr>
              <p14:xfrm>
                <a:off x="4157100" y="3964980"/>
                <a:ext cx="153720" cy="145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1A7A7AD-7B8C-4A0E-85E3-F7F3FB2D51B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148100" y="3956340"/>
                  <a:ext cx="1713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D851ACE-E2A1-47EF-9135-C66213268D50}"/>
              </a:ext>
            </a:extLst>
          </p:cNvPr>
          <p:cNvGrpSpPr/>
          <p:nvPr/>
        </p:nvGrpSpPr>
        <p:grpSpPr>
          <a:xfrm>
            <a:off x="4533660" y="3772380"/>
            <a:ext cx="1351440" cy="521640"/>
            <a:chOff x="4533660" y="3772380"/>
            <a:chExt cx="135144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2E77487-2AE1-4F39-B900-1971E4573441}"/>
                    </a:ext>
                  </a:extLst>
                </p14:cNvPr>
                <p14:cNvContentPartPr/>
                <p14:nvPr/>
              </p14:nvContentPartPr>
              <p14:xfrm>
                <a:off x="4533660" y="3772380"/>
                <a:ext cx="338040" cy="521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2E77487-2AE1-4F39-B900-1971E457344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25020" y="3763380"/>
                  <a:ext cx="3556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ACC8490-14AA-481D-8821-9CFED7F0C504}"/>
                    </a:ext>
                  </a:extLst>
                </p14:cNvPr>
                <p14:cNvContentPartPr/>
                <p14:nvPr/>
              </p14:nvContentPartPr>
              <p14:xfrm>
                <a:off x="4910580" y="3953820"/>
                <a:ext cx="215280" cy="164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ACC8490-14AA-481D-8821-9CFED7F0C50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01580" y="3945180"/>
                  <a:ext cx="232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D7B883B-D3B1-4610-8B84-17389B1BB511}"/>
                    </a:ext>
                  </a:extLst>
                </p14:cNvPr>
                <p14:cNvContentPartPr/>
                <p14:nvPr/>
              </p14:nvContentPartPr>
              <p14:xfrm>
                <a:off x="5214420" y="3870300"/>
                <a:ext cx="122040" cy="250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D7B883B-D3B1-4610-8B84-17389B1BB51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205420" y="3861660"/>
                  <a:ext cx="139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06C63A-CB2A-4F7C-9BC3-54B9D19933B8}"/>
                    </a:ext>
                  </a:extLst>
                </p14:cNvPr>
                <p14:cNvContentPartPr/>
                <p14:nvPr/>
              </p14:nvContentPartPr>
              <p14:xfrm>
                <a:off x="5453460" y="3965340"/>
                <a:ext cx="34560" cy="222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06C63A-CB2A-4F7C-9BC3-54B9D19933B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4820" y="3956340"/>
                  <a:ext cx="52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9191770-305E-4172-BBDC-16F190B45890}"/>
                    </a:ext>
                  </a:extLst>
                </p14:cNvPr>
                <p14:cNvContentPartPr/>
                <p14:nvPr/>
              </p14:nvContentPartPr>
              <p14:xfrm>
                <a:off x="5446620" y="3944820"/>
                <a:ext cx="115920" cy="1350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9191770-305E-4172-BBDC-16F190B4589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437980" y="3936180"/>
                  <a:ext cx="133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2178992-3118-46FA-BF93-4F429C78068C}"/>
                    </a:ext>
                  </a:extLst>
                </p14:cNvPr>
                <p14:cNvContentPartPr/>
                <p14:nvPr/>
              </p14:nvContentPartPr>
              <p14:xfrm>
                <a:off x="5638500" y="3831060"/>
                <a:ext cx="68760" cy="246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2178992-3118-46FA-BF93-4F429C78068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629500" y="3822060"/>
                  <a:ext cx="86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11AFC46-D8AA-4622-9378-D6638C2D94BC}"/>
                    </a:ext>
                  </a:extLst>
                </p14:cNvPr>
                <p14:cNvContentPartPr/>
                <p14:nvPr/>
              </p14:nvContentPartPr>
              <p14:xfrm>
                <a:off x="5787540" y="4019700"/>
                <a:ext cx="97560" cy="181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11AFC46-D8AA-4622-9378-D6638C2D94B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78540" y="4011060"/>
                  <a:ext cx="1152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3B51DD2-CB04-41B5-A3CC-35CBD2B0947D}"/>
              </a:ext>
            </a:extLst>
          </p:cNvPr>
          <p:cNvGrpSpPr/>
          <p:nvPr/>
        </p:nvGrpSpPr>
        <p:grpSpPr>
          <a:xfrm>
            <a:off x="6193260" y="3622980"/>
            <a:ext cx="947520" cy="587880"/>
            <a:chOff x="6193260" y="3622980"/>
            <a:chExt cx="94752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DE86CD4-7A01-43BB-BF77-C9C09778CB6C}"/>
                    </a:ext>
                  </a:extLst>
                </p14:cNvPr>
                <p14:cNvContentPartPr/>
                <p14:nvPr/>
              </p14:nvContentPartPr>
              <p14:xfrm>
                <a:off x="6193260" y="3946620"/>
                <a:ext cx="255600" cy="139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DE86CD4-7A01-43BB-BF77-C9C09778CB6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184620" y="3937620"/>
                  <a:ext cx="273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02BF83D-A879-4A1A-B914-77F1EFF00E43}"/>
                    </a:ext>
                  </a:extLst>
                </p14:cNvPr>
                <p14:cNvContentPartPr/>
                <p14:nvPr/>
              </p14:nvContentPartPr>
              <p14:xfrm>
                <a:off x="6519420" y="3868140"/>
                <a:ext cx="104040" cy="246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02BF83D-A879-4A1A-B914-77F1EFF00E4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10420" y="3859500"/>
                  <a:ext cx="121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A3DE283-C5A8-4304-8B4E-26A04B6948F3}"/>
                    </a:ext>
                  </a:extLst>
                </p14:cNvPr>
                <p14:cNvContentPartPr/>
                <p14:nvPr/>
              </p14:nvContentPartPr>
              <p14:xfrm>
                <a:off x="6744780" y="3961740"/>
                <a:ext cx="11160" cy="93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A3DE283-C5A8-4304-8B4E-26A04B6948F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736140" y="3952740"/>
                  <a:ext cx="28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8990ABA-5E87-45A8-AAD1-1CF72E250BF7}"/>
                    </a:ext>
                  </a:extLst>
                </p14:cNvPr>
                <p14:cNvContentPartPr/>
                <p14:nvPr/>
              </p14:nvContentPartPr>
              <p14:xfrm>
                <a:off x="6740460" y="3876780"/>
                <a:ext cx="2160" cy="8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8990ABA-5E87-45A8-AAD1-1CF72E250BF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31460" y="3868140"/>
                  <a:ext cx="19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12C92B3-CF07-4D7B-87F6-0734376A87F2}"/>
                    </a:ext>
                  </a:extLst>
                </p14:cNvPr>
                <p14:cNvContentPartPr/>
                <p14:nvPr/>
              </p14:nvContentPartPr>
              <p14:xfrm>
                <a:off x="6841260" y="3848340"/>
                <a:ext cx="108720" cy="235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12C92B3-CF07-4D7B-87F6-0734376A87F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832620" y="3839700"/>
                  <a:ext cx="126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97A6CD2-FE69-4A16-8071-B28C64C8D3AB}"/>
                    </a:ext>
                  </a:extLst>
                </p14:cNvPr>
                <p14:cNvContentPartPr/>
                <p14:nvPr/>
              </p14:nvContentPartPr>
              <p14:xfrm>
                <a:off x="6878700" y="3622980"/>
                <a:ext cx="262080" cy="587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97A6CD2-FE69-4A16-8071-B28C64C8D3A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69700" y="3613980"/>
                  <a:ext cx="279720" cy="60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B190F4A-13FD-4360-84BB-0083D3612996}"/>
              </a:ext>
            </a:extLst>
          </p:cNvPr>
          <p:cNvGrpSpPr/>
          <p:nvPr/>
        </p:nvGrpSpPr>
        <p:grpSpPr>
          <a:xfrm>
            <a:off x="3682620" y="2505900"/>
            <a:ext cx="1266120" cy="735480"/>
            <a:chOff x="3682620" y="2505900"/>
            <a:chExt cx="1266120" cy="73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A3191CE-780F-4F74-88A5-DD83C3F32A21}"/>
                    </a:ext>
                  </a:extLst>
                </p14:cNvPr>
                <p14:cNvContentPartPr/>
                <p14:nvPr/>
              </p14:nvContentPartPr>
              <p14:xfrm>
                <a:off x="3682620" y="2514540"/>
                <a:ext cx="243000" cy="156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A3191CE-780F-4F74-88A5-DD83C3F32A2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673620" y="2505540"/>
                  <a:ext cx="260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6B2C31F-2E12-4DA5-94CD-F100D0C33CC2}"/>
                    </a:ext>
                  </a:extLst>
                </p14:cNvPr>
                <p14:cNvContentPartPr/>
                <p14:nvPr/>
              </p14:nvContentPartPr>
              <p14:xfrm>
                <a:off x="3931740" y="2509860"/>
                <a:ext cx="212400" cy="164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6B2C31F-2E12-4DA5-94CD-F100D0C33CC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922740" y="2501220"/>
                  <a:ext cx="230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29C2EDF-E3EC-45DC-82B4-6D35347872C8}"/>
                    </a:ext>
                  </a:extLst>
                </p14:cNvPr>
                <p14:cNvContentPartPr/>
                <p14:nvPr/>
              </p14:nvContentPartPr>
              <p14:xfrm>
                <a:off x="4184100" y="2505900"/>
                <a:ext cx="563400" cy="309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29C2EDF-E3EC-45DC-82B4-6D35347872C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175460" y="2496900"/>
                  <a:ext cx="5810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CA5FAD3-926C-47EF-AED7-7996BFE1EAAC}"/>
                    </a:ext>
                  </a:extLst>
                </p14:cNvPr>
                <p14:cNvContentPartPr/>
                <p14:nvPr/>
              </p14:nvContentPartPr>
              <p14:xfrm>
                <a:off x="3971340" y="2976060"/>
                <a:ext cx="3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CA5FAD3-926C-47EF-AED7-7996BFE1EA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62340" y="2967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56BF892-994F-41BD-9904-76904C350CB1}"/>
                    </a:ext>
                  </a:extLst>
                </p14:cNvPr>
                <p14:cNvContentPartPr/>
                <p14:nvPr/>
              </p14:nvContentPartPr>
              <p14:xfrm>
                <a:off x="3986100" y="2836380"/>
                <a:ext cx="268560" cy="3218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56BF892-994F-41BD-9904-76904C350CB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77100" y="2827740"/>
                  <a:ext cx="286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7C69D0C-DFF2-4E27-98AC-9788F2EE314A}"/>
                    </a:ext>
                  </a:extLst>
                </p14:cNvPr>
                <p14:cNvContentPartPr/>
                <p14:nvPr/>
              </p14:nvContentPartPr>
              <p14:xfrm>
                <a:off x="4351500" y="2961300"/>
                <a:ext cx="162000" cy="96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7C69D0C-DFF2-4E27-98AC-9788F2EE314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342860" y="2952660"/>
                  <a:ext cx="179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5EBF289-3CAA-45BE-97C5-54151CEF4651}"/>
                    </a:ext>
                  </a:extLst>
                </p14:cNvPr>
                <p14:cNvContentPartPr/>
                <p14:nvPr/>
              </p14:nvContentPartPr>
              <p14:xfrm>
                <a:off x="4391820" y="2892180"/>
                <a:ext cx="40680" cy="9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5EBF289-3CAA-45BE-97C5-54151CEF465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83180" y="2883180"/>
                  <a:ext cx="58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35A235E-603E-4415-A5FB-0B9B18D0C93D}"/>
                    </a:ext>
                  </a:extLst>
                </p14:cNvPr>
                <p14:cNvContentPartPr/>
                <p14:nvPr/>
              </p14:nvContentPartPr>
              <p14:xfrm>
                <a:off x="4545900" y="2982900"/>
                <a:ext cx="126360" cy="10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35A235E-603E-4415-A5FB-0B9B18D0C93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37260" y="2974260"/>
                  <a:ext cx="144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C544D73-F77E-49BB-93A6-CC1C4FAD1606}"/>
                    </a:ext>
                  </a:extLst>
                </p14:cNvPr>
                <p14:cNvContentPartPr/>
                <p14:nvPr/>
              </p14:nvContentPartPr>
              <p14:xfrm>
                <a:off x="4620060" y="2906940"/>
                <a:ext cx="126360" cy="183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C544D73-F77E-49BB-93A6-CC1C4FAD160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11060" y="2897940"/>
                  <a:ext cx="144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0159B5-226C-462E-BFF2-AB480753A87F}"/>
                    </a:ext>
                  </a:extLst>
                </p14:cNvPr>
                <p14:cNvContentPartPr/>
                <p14:nvPr/>
              </p14:nvContentPartPr>
              <p14:xfrm>
                <a:off x="4851180" y="3000180"/>
                <a:ext cx="97560" cy="241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0159B5-226C-462E-BFF2-AB480753A87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842180" y="2991540"/>
                  <a:ext cx="11520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A9BBE0C-2049-4125-A11D-43D9C168A713}"/>
              </a:ext>
            </a:extLst>
          </p:cNvPr>
          <p:cNvGrpSpPr/>
          <p:nvPr/>
        </p:nvGrpSpPr>
        <p:grpSpPr>
          <a:xfrm>
            <a:off x="5131260" y="2811540"/>
            <a:ext cx="231840" cy="461160"/>
            <a:chOff x="5131260" y="2811540"/>
            <a:chExt cx="23184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3217A46-5DF5-4103-8904-433382708A45}"/>
                    </a:ext>
                  </a:extLst>
                </p14:cNvPr>
                <p14:cNvContentPartPr/>
                <p14:nvPr/>
              </p14:nvContentPartPr>
              <p14:xfrm>
                <a:off x="5131260" y="2976780"/>
                <a:ext cx="123480" cy="115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3217A46-5DF5-4103-8904-433382708A4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22620" y="2968140"/>
                  <a:ext cx="141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99B592D-D5A2-4EAC-9B13-E4A11A9E3C35}"/>
                    </a:ext>
                  </a:extLst>
                </p14:cNvPr>
                <p14:cNvContentPartPr/>
                <p14:nvPr/>
              </p14:nvContentPartPr>
              <p14:xfrm>
                <a:off x="5252220" y="2811540"/>
                <a:ext cx="110880" cy="461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99B592D-D5A2-4EAC-9B13-E4A11A9E3C3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243580" y="2802540"/>
                  <a:ext cx="128520" cy="47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E8D58A1-008B-4CBE-96B2-F36469A5A444}"/>
                  </a:ext>
                </a:extLst>
              </p14:cNvPr>
              <p14:cNvContentPartPr/>
              <p14:nvPr/>
            </p14:nvContentPartPr>
            <p14:xfrm>
              <a:off x="5610420" y="2920620"/>
              <a:ext cx="4320" cy="30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E8D58A1-008B-4CBE-96B2-F36469A5A44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601420" y="2911980"/>
                <a:ext cx="219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A540E38-91A8-40E2-99D0-2AD8D647D191}"/>
                  </a:ext>
                </a:extLst>
              </p14:cNvPr>
              <p14:cNvContentPartPr/>
              <p14:nvPr/>
            </p14:nvContentPartPr>
            <p14:xfrm>
              <a:off x="5585220" y="3094860"/>
              <a:ext cx="6120" cy="90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A540E38-91A8-40E2-99D0-2AD8D647D19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576580" y="3085860"/>
                <a:ext cx="2376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61FEF9C-58AB-44FD-9FFD-0E7C9ADAA5E5}"/>
              </a:ext>
            </a:extLst>
          </p:cNvPr>
          <p:cNvGrpSpPr/>
          <p:nvPr/>
        </p:nvGrpSpPr>
        <p:grpSpPr>
          <a:xfrm>
            <a:off x="2637540" y="159060"/>
            <a:ext cx="864360" cy="301320"/>
            <a:chOff x="2637540" y="159060"/>
            <a:chExt cx="86436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94EDBF9-E682-45EA-9434-F67D58E0108A}"/>
                    </a:ext>
                  </a:extLst>
                </p14:cNvPr>
                <p14:cNvContentPartPr/>
                <p14:nvPr/>
              </p14:nvContentPartPr>
              <p14:xfrm>
                <a:off x="2637540" y="306660"/>
                <a:ext cx="48600" cy="15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94EDBF9-E682-45EA-9434-F67D58E0108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28540" y="297660"/>
                  <a:ext cx="66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208926-F4D3-4B0D-9977-F8738D5166FD}"/>
                    </a:ext>
                  </a:extLst>
                </p14:cNvPr>
                <p14:cNvContentPartPr/>
                <p14:nvPr/>
              </p14:nvContentPartPr>
              <p14:xfrm>
                <a:off x="3032100" y="181380"/>
                <a:ext cx="142920" cy="14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208926-F4D3-4B0D-9977-F8738D5166F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23100" y="172380"/>
                  <a:ext cx="160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804F54-EB45-48BB-950F-A10218F420D6}"/>
                    </a:ext>
                  </a:extLst>
                </p14:cNvPr>
                <p14:cNvContentPartPr/>
                <p14:nvPr/>
              </p14:nvContentPartPr>
              <p14:xfrm>
                <a:off x="3286980" y="159060"/>
                <a:ext cx="2149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804F54-EB45-48BB-950F-A10218F420D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277980" y="150420"/>
                  <a:ext cx="23256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5CDEFDD4-CEEA-4697-9E7B-E15371AF4D7B}"/>
                  </a:ext>
                </a:extLst>
              </p14:cNvPr>
              <p14:cNvContentPartPr/>
              <p14:nvPr/>
            </p14:nvContentPartPr>
            <p14:xfrm>
              <a:off x="2188980" y="1785900"/>
              <a:ext cx="197640" cy="2012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5CDEFDD4-CEEA-4697-9E7B-E15371AF4D7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179980" y="1777260"/>
                <a:ext cx="2152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84540CF-BB05-4FE5-AF37-CEB6BACA2A75}"/>
                  </a:ext>
                </a:extLst>
              </p14:cNvPr>
              <p14:cNvContentPartPr/>
              <p14:nvPr/>
            </p14:nvContentPartPr>
            <p14:xfrm>
              <a:off x="3438180" y="1801380"/>
              <a:ext cx="50400" cy="1926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84540CF-BB05-4FE5-AF37-CEB6BACA2A7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429180" y="1792740"/>
                <a:ext cx="68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50302B3-B6A0-4E22-A829-0405B9C0ACE8}"/>
                  </a:ext>
                </a:extLst>
              </p14:cNvPr>
              <p14:cNvContentPartPr/>
              <p14:nvPr/>
            </p14:nvContentPartPr>
            <p14:xfrm>
              <a:off x="4452660" y="3343260"/>
              <a:ext cx="741600" cy="237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50302B3-B6A0-4E22-A829-0405B9C0ACE8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43660" y="3334620"/>
                <a:ext cx="7592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AFF5342-655A-48C9-B136-087BE3FA93A8}"/>
                  </a:ext>
                </a:extLst>
              </p14:cNvPr>
              <p14:cNvContentPartPr/>
              <p14:nvPr/>
            </p14:nvContentPartPr>
            <p14:xfrm>
              <a:off x="3126060" y="123060"/>
              <a:ext cx="393120" cy="2419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AFF5342-655A-48C9-B136-087BE3FA93A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117060" y="114060"/>
                <a:ext cx="41076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6FF0307-43FC-4FC0-90EC-A3C7988DD7A1}"/>
              </a:ext>
            </a:extLst>
          </p:cNvPr>
          <p:cNvGrpSpPr/>
          <p:nvPr/>
        </p:nvGrpSpPr>
        <p:grpSpPr>
          <a:xfrm>
            <a:off x="3726900" y="145020"/>
            <a:ext cx="380520" cy="172440"/>
            <a:chOff x="3726900" y="145020"/>
            <a:chExt cx="38052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468BCA8-DDB4-4E26-8E34-07E680C6450E}"/>
                    </a:ext>
                  </a:extLst>
                </p14:cNvPr>
                <p14:cNvContentPartPr/>
                <p14:nvPr/>
              </p14:nvContentPartPr>
              <p14:xfrm>
                <a:off x="3726900" y="145020"/>
                <a:ext cx="140040" cy="172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468BCA8-DDB4-4E26-8E34-07E680C6450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717900" y="136020"/>
                  <a:ext cx="157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11A5DEF-ADB2-4EF4-9F45-084A2F4F3943}"/>
                    </a:ext>
                  </a:extLst>
                </p14:cNvPr>
                <p14:cNvContentPartPr/>
                <p14:nvPr/>
              </p14:nvContentPartPr>
              <p14:xfrm>
                <a:off x="3979980" y="173100"/>
                <a:ext cx="127440" cy="121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11A5DEF-ADB2-4EF4-9F45-084A2F4F394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971340" y="164460"/>
                  <a:ext cx="1450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FFE9CB1-6688-42C1-8DB8-7BE0F6505F3D}"/>
              </a:ext>
            </a:extLst>
          </p:cNvPr>
          <p:cNvGrpSpPr/>
          <p:nvPr/>
        </p:nvGrpSpPr>
        <p:grpSpPr>
          <a:xfrm>
            <a:off x="1657620" y="95340"/>
            <a:ext cx="665280" cy="178560"/>
            <a:chOff x="1657620" y="95340"/>
            <a:chExt cx="6652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5D435ED-DCE5-41EB-B4DB-BFC5514C75D5}"/>
                    </a:ext>
                  </a:extLst>
                </p14:cNvPr>
                <p14:cNvContentPartPr/>
                <p14:nvPr/>
              </p14:nvContentPartPr>
              <p14:xfrm>
                <a:off x="2080260" y="95340"/>
                <a:ext cx="242640" cy="133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5D435ED-DCE5-41EB-B4DB-BFC5514C75D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071260" y="86700"/>
                  <a:ext cx="260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73C3BF8-9AA9-4B7A-A068-90B483631268}"/>
                    </a:ext>
                  </a:extLst>
                </p14:cNvPr>
                <p14:cNvContentPartPr/>
                <p14:nvPr/>
              </p14:nvContentPartPr>
              <p14:xfrm>
                <a:off x="1657620" y="119460"/>
                <a:ext cx="170280" cy="154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73C3BF8-9AA9-4B7A-A068-90B48363126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48620" y="110460"/>
                  <a:ext cx="187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8C6DA36-91FC-44F3-9FDC-00322A9998D7}"/>
                    </a:ext>
                  </a:extLst>
                </p14:cNvPr>
                <p14:cNvContentPartPr/>
                <p14:nvPr/>
              </p14:nvContentPartPr>
              <p14:xfrm>
                <a:off x="1863540" y="147900"/>
                <a:ext cx="118080" cy="82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8C6DA36-91FC-44F3-9FDC-00322A9998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54540" y="139260"/>
                  <a:ext cx="1357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DFCDC96-88BB-491B-98D8-D7DA8DF0AE0E}"/>
                  </a:ext>
                </a:extLst>
              </p14:cNvPr>
              <p14:cNvContentPartPr/>
              <p14:nvPr/>
            </p14:nvContentPartPr>
            <p14:xfrm>
              <a:off x="980100" y="289380"/>
              <a:ext cx="663480" cy="16329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DFCDC96-88BB-491B-98D8-D7DA8DF0AE0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71100" y="280740"/>
                <a:ext cx="681120" cy="165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E93E347-B910-4E75-89D8-8714D5E38A16}"/>
              </a:ext>
            </a:extLst>
          </p:cNvPr>
          <p:cNvGrpSpPr/>
          <p:nvPr/>
        </p:nvGrpSpPr>
        <p:grpSpPr>
          <a:xfrm>
            <a:off x="1844460" y="2101980"/>
            <a:ext cx="1217160" cy="244080"/>
            <a:chOff x="1844460" y="2101980"/>
            <a:chExt cx="12171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8D9C2A4-2678-4C92-A74C-FCAF14E027FA}"/>
                    </a:ext>
                  </a:extLst>
                </p14:cNvPr>
                <p14:cNvContentPartPr/>
                <p14:nvPr/>
              </p14:nvContentPartPr>
              <p14:xfrm>
                <a:off x="1844460" y="2125020"/>
                <a:ext cx="216360" cy="173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8D9C2A4-2678-4C92-A74C-FCAF14E027F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835460" y="2116380"/>
                  <a:ext cx="234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9419FEF-263E-4BC2-A5F0-64D41A93DC40}"/>
                    </a:ext>
                  </a:extLst>
                </p14:cNvPr>
                <p14:cNvContentPartPr/>
                <p14:nvPr/>
              </p14:nvContentPartPr>
              <p14:xfrm>
                <a:off x="2145420" y="2125380"/>
                <a:ext cx="157320" cy="117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9419FEF-263E-4BC2-A5F0-64D41A93DC4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136780" y="2116740"/>
                  <a:ext cx="174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4513450-4036-43DB-887D-2AC2CF80EFA4}"/>
                    </a:ext>
                  </a:extLst>
                </p14:cNvPr>
                <p14:cNvContentPartPr/>
                <p14:nvPr/>
              </p14:nvContentPartPr>
              <p14:xfrm>
                <a:off x="2453580" y="2200980"/>
                <a:ext cx="63000" cy="145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4513450-4036-43DB-887D-2AC2CF80EFA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44580" y="2191980"/>
                  <a:ext cx="80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31716C2-138B-405C-A890-F8B8F311A74E}"/>
                    </a:ext>
                  </a:extLst>
                </p14:cNvPr>
                <p14:cNvContentPartPr/>
                <p14:nvPr/>
              </p14:nvContentPartPr>
              <p14:xfrm>
                <a:off x="2648700" y="2101980"/>
                <a:ext cx="167040" cy="1605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31716C2-138B-405C-A890-F8B8F311A74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39700" y="2093340"/>
                  <a:ext cx="184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EC21F5D-3580-4A79-AD90-364B136B7857}"/>
                    </a:ext>
                  </a:extLst>
                </p14:cNvPr>
                <p14:cNvContentPartPr/>
                <p14:nvPr/>
              </p14:nvContentPartPr>
              <p14:xfrm>
                <a:off x="2890260" y="2103060"/>
                <a:ext cx="171360" cy="136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EC21F5D-3580-4A79-AD90-364B136B785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81620" y="2094060"/>
                  <a:ext cx="1890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C1551DA-B42B-4ACC-9D7A-2B49C02201E0}"/>
              </a:ext>
            </a:extLst>
          </p:cNvPr>
          <p:cNvGrpSpPr/>
          <p:nvPr/>
        </p:nvGrpSpPr>
        <p:grpSpPr>
          <a:xfrm>
            <a:off x="6076260" y="1330500"/>
            <a:ext cx="1651680" cy="953640"/>
            <a:chOff x="6076260" y="1330500"/>
            <a:chExt cx="1651680" cy="95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9BA8C1E-DF41-42F2-8D69-F84219316ED9}"/>
                    </a:ext>
                  </a:extLst>
                </p14:cNvPr>
                <p14:cNvContentPartPr/>
                <p14:nvPr/>
              </p14:nvContentPartPr>
              <p14:xfrm>
                <a:off x="6088860" y="1389900"/>
                <a:ext cx="190800" cy="20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9BA8C1E-DF41-42F2-8D69-F84219316ED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080220" y="1380900"/>
                  <a:ext cx="208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CB8893-85C1-4F28-ABC8-947EA93A8D62}"/>
                    </a:ext>
                  </a:extLst>
                </p14:cNvPr>
                <p14:cNvContentPartPr/>
                <p14:nvPr/>
              </p14:nvContentPartPr>
              <p14:xfrm>
                <a:off x="6416100" y="1459380"/>
                <a:ext cx="92520" cy="2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CB8893-85C1-4F28-ABC8-947EA93A8D6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407460" y="1450740"/>
                  <a:ext cx="110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31C84A6-9A71-4BD6-B0D4-8E2C5E69FBA1}"/>
                    </a:ext>
                  </a:extLst>
                </p14:cNvPr>
                <p14:cNvContentPartPr/>
                <p14:nvPr/>
              </p14:nvContentPartPr>
              <p14:xfrm>
                <a:off x="6428700" y="1538220"/>
                <a:ext cx="138960" cy="5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31C84A6-9A71-4BD6-B0D4-8E2C5E69FBA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19700" y="1529580"/>
                  <a:ext cx="156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2CECD9-DD61-41F6-BEDB-EBAC28774A2A}"/>
                    </a:ext>
                  </a:extLst>
                </p14:cNvPr>
                <p14:cNvContentPartPr/>
                <p14:nvPr/>
              </p14:nvContentPartPr>
              <p14:xfrm>
                <a:off x="6929820" y="1445700"/>
                <a:ext cx="39960" cy="212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2CECD9-DD61-41F6-BEDB-EBAC28774A2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20820" y="1436700"/>
                  <a:ext cx="57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372C03-EF9B-45C4-AA4C-F6DD37C2124F}"/>
                    </a:ext>
                  </a:extLst>
                </p14:cNvPr>
                <p14:cNvContentPartPr/>
                <p14:nvPr/>
              </p14:nvContentPartPr>
              <p14:xfrm>
                <a:off x="6911820" y="1408260"/>
                <a:ext cx="182880" cy="132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372C03-EF9B-45C4-AA4C-F6DD37C2124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02820" y="1399620"/>
                  <a:ext cx="200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63FD8AC-B70A-4AC0-9EBE-B67B2B3A1067}"/>
                    </a:ext>
                  </a:extLst>
                </p14:cNvPr>
                <p14:cNvContentPartPr/>
                <p14:nvPr/>
              </p14:nvContentPartPr>
              <p14:xfrm>
                <a:off x="7159140" y="1449660"/>
                <a:ext cx="3240" cy="101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63FD8AC-B70A-4AC0-9EBE-B67B2B3A106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150140" y="1440660"/>
                  <a:ext cx="20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C702A5-844C-4276-B187-2BCB809C972C}"/>
                    </a:ext>
                  </a:extLst>
                </p14:cNvPr>
                <p14:cNvContentPartPr/>
                <p14:nvPr/>
              </p14:nvContentPartPr>
              <p14:xfrm>
                <a:off x="7135020" y="1330500"/>
                <a:ext cx="25560" cy="15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C702A5-844C-4276-B187-2BCB809C97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26020" y="1321500"/>
                  <a:ext cx="43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BBF37D-FBB3-4F2A-B7A2-C98D322795E3}"/>
                    </a:ext>
                  </a:extLst>
                </p14:cNvPr>
                <p14:cNvContentPartPr/>
                <p14:nvPr/>
              </p14:nvContentPartPr>
              <p14:xfrm>
                <a:off x="7222500" y="1393500"/>
                <a:ext cx="123480" cy="130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BBF37D-FBB3-4F2A-B7A2-C98D322795E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213860" y="1384860"/>
                  <a:ext cx="141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EBA7B2-D339-46CA-AC0D-3D701B70D709}"/>
                    </a:ext>
                  </a:extLst>
                </p14:cNvPr>
                <p14:cNvContentPartPr/>
                <p14:nvPr/>
              </p14:nvContentPartPr>
              <p14:xfrm>
                <a:off x="7427700" y="1398180"/>
                <a:ext cx="124560" cy="12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EBA7B2-D339-46CA-AC0D-3D701B70D70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418700" y="1389540"/>
                  <a:ext cx="142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C04CEB2-3C67-49D1-BD46-E976DE42123F}"/>
                    </a:ext>
                  </a:extLst>
                </p14:cNvPr>
                <p14:cNvContentPartPr/>
                <p14:nvPr/>
              </p14:nvContentPartPr>
              <p14:xfrm>
                <a:off x="7584300" y="1374780"/>
                <a:ext cx="143640" cy="151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C04CEB2-3C67-49D1-BD46-E976DE42123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575660" y="1365780"/>
                  <a:ext cx="161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7D7C004-6B54-400F-B0AB-2771187E3567}"/>
                    </a:ext>
                  </a:extLst>
                </p14:cNvPr>
                <p14:cNvContentPartPr/>
                <p14:nvPr/>
              </p14:nvContentPartPr>
              <p14:xfrm>
                <a:off x="6076260" y="1684020"/>
                <a:ext cx="1597320" cy="600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7D7C004-6B54-400F-B0AB-2771187E356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058620" y="1666020"/>
                  <a:ext cx="1632960" cy="63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D3282F8-A013-4863-9B6F-1D577A38A90E}"/>
              </a:ext>
            </a:extLst>
          </p:cNvPr>
          <p:cNvGrpSpPr/>
          <p:nvPr/>
        </p:nvGrpSpPr>
        <p:grpSpPr>
          <a:xfrm>
            <a:off x="5700060" y="4384380"/>
            <a:ext cx="1360080" cy="337680"/>
            <a:chOff x="5700060" y="4384380"/>
            <a:chExt cx="136008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910BB4D-BBE1-4702-8845-1B986D72C9B0}"/>
                    </a:ext>
                  </a:extLst>
                </p14:cNvPr>
                <p14:cNvContentPartPr/>
                <p14:nvPr/>
              </p14:nvContentPartPr>
              <p14:xfrm>
                <a:off x="5700060" y="4384380"/>
                <a:ext cx="295560" cy="294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910BB4D-BBE1-4702-8845-1B986D72C9B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682060" y="4366380"/>
                  <a:ext cx="331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62C6466-F06E-42A5-92B0-C482C58E5800}"/>
                    </a:ext>
                  </a:extLst>
                </p14:cNvPr>
                <p14:cNvContentPartPr/>
                <p14:nvPr/>
              </p14:nvContentPartPr>
              <p14:xfrm>
                <a:off x="6181740" y="4490220"/>
                <a:ext cx="169920" cy="1544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62C6466-F06E-42A5-92B0-C482C58E580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164100" y="4472220"/>
                  <a:ext cx="205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D59E4AA-71FA-441E-8280-3D49D7908E96}"/>
                    </a:ext>
                  </a:extLst>
                </p14:cNvPr>
                <p14:cNvContentPartPr/>
                <p14:nvPr/>
              </p14:nvContentPartPr>
              <p14:xfrm>
                <a:off x="6447420" y="4506780"/>
                <a:ext cx="612720" cy="2152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D59E4AA-71FA-441E-8280-3D49D7908E9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429780" y="4488780"/>
                  <a:ext cx="64836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1F5F494-7937-420D-ABC1-71699CE0492E}"/>
              </a:ext>
            </a:extLst>
          </p:cNvPr>
          <p:cNvGrpSpPr/>
          <p:nvPr/>
        </p:nvGrpSpPr>
        <p:grpSpPr>
          <a:xfrm>
            <a:off x="7285140" y="4401660"/>
            <a:ext cx="745560" cy="225720"/>
            <a:chOff x="7285140" y="4401660"/>
            <a:chExt cx="74556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4ED4A41-E0DF-492E-A9A9-607F985B54F1}"/>
                    </a:ext>
                  </a:extLst>
                </p14:cNvPr>
                <p14:cNvContentPartPr/>
                <p14:nvPr/>
              </p14:nvContentPartPr>
              <p14:xfrm>
                <a:off x="7285140" y="4434780"/>
                <a:ext cx="132120" cy="182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4ED4A41-E0DF-492E-A9A9-607F985B54F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267140" y="4417140"/>
                  <a:ext cx="167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A16EDFC-585D-4035-B1D1-A7D730034886}"/>
                    </a:ext>
                  </a:extLst>
                </p14:cNvPr>
                <p14:cNvContentPartPr/>
                <p14:nvPr/>
              </p14:nvContentPartPr>
              <p14:xfrm>
                <a:off x="7298460" y="4490220"/>
                <a:ext cx="217800" cy="1371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A16EDFC-585D-4035-B1D1-A7D73003488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280820" y="4472220"/>
                  <a:ext cx="253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5E7D6BB-96BA-47C3-8345-03D219322859}"/>
                    </a:ext>
                  </a:extLst>
                </p14:cNvPr>
                <p14:cNvContentPartPr/>
                <p14:nvPr/>
              </p14:nvContentPartPr>
              <p14:xfrm>
                <a:off x="7451460" y="4401660"/>
                <a:ext cx="12960" cy="23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5E7D6BB-96BA-47C3-8345-03D21932285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433820" y="4384020"/>
                  <a:ext cx="48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7B84D9C-268B-47C6-BEDC-9581765D4B6D}"/>
                    </a:ext>
                  </a:extLst>
                </p14:cNvPr>
                <p14:cNvContentPartPr/>
                <p14:nvPr/>
              </p14:nvContentPartPr>
              <p14:xfrm>
                <a:off x="7536420" y="4474740"/>
                <a:ext cx="494280" cy="1508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7B84D9C-268B-47C6-BEDC-9581765D4B6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518420" y="4457100"/>
                  <a:ext cx="52992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515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an array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50	70	80	30	40	88	19	27	69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After 1st Pass,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27	30	40	19	50	88	70	80	69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875</Words>
  <Application>Microsoft Office PowerPoint</Application>
  <PresentationFormat>On-screen Show (16:9)</PresentationFormat>
  <Paragraphs>91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Proxima Nova</vt:lpstr>
      <vt:lpstr>Spearmint</vt:lpstr>
      <vt:lpstr>Quick Sort Algorithm</vt:lpstr>
      <vt:lpstr>Introduction </vt:lpstr>
      <vt:lpstr>Partition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Quick Sort Algorithm</vt:lpstr>
      <vt:lpstr>Recurrence Relation</vt:lpstr>
      <vt:lpstr>PowerPoint Presentation</vt:lpstr>
      <vt:lpstr>PowerPoint Presentation</vt:lpstr>
      <vt:lpstr>Problem 1</vt:lpstr>
      <vt:lpstr>Problem 2</vt:lpstr>
      <vt:lpstr>Problem 3</vt:lpstr>
      <vt:lpstr>Problem 3</vt:lpstr>
      <vt:lpstr>Randomized Quick Sort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 Algorithm</dc:title>
  <cp:lastModifiedBy>Priya Bhatia</cp:lastModifiedBy>
  <cp:revision>13</cp:revision>
  <dcterms:modified xsi:type="dcterms:W3CDTF">2021-05-02T12:46:27Z</dcterms:modified>
</cp:coreProperties>
</file>