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6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1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F1C6-CEA1-4781-84D7-1E3781ECB08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324C-9974-4EA6-8FA7-68BD46461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51882" y="1259457"/>
            <a:ext cx="1880558" cy="4658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570119" y="1725283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51883" y="2221301"/>
            <a:ext cx="1880558" cy="435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Api.py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5570120" y="2687127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3278039" y="3183144"/>
            <a:ext cx="5512278" cy="131984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main </a:t>
            </a:r>
            <a:r>
              <a:rPr lang="en-US" dirty="0" err="1" smtClean="0"/>
              <a:t>api</a:t>
            </a:r>
            <a:r>
              <a:rPr lang="en-US" dirty="0" smtClean="0"/>
              <a:t> file which helps us to add data to database using postman. 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565805" y="4502989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1272" y="4968815"/>
            <a:ext cx="2321778" cy="543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Datapreprocessing.py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5565805" y="5512279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5234961" y="5978105"/>
            <a:ext cx="914400" cy="8108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Cntnue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5485127" y="974788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382883" y="51758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3269411" y="1440614"/>
            <a:ext cx="4770408" cy="176841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 We have done some data preprocessing like changing date formats and changing all data into lists from </a:t>
            </a:r>
            <a:r>
              <a:rPr lang="en-US" b="1" dirty="0" smtClean="0"/>
              <a:t>data frame </a:t>
            </a:r>
            <a:r>
              <a:rPr lang="en-US" dirty="0" smtClean="0"/>
              <a:t>for further processing. 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485127" y="3209026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6506" y="3674852"/>
            <a:ext cx="20013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Aadhar_pan_api.py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485127" y="4589252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3856009" y="5055078"/>
            <a:ext cx="3674852" cy="91440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helps to get the user details by using </a:t>
            </a:r>
            <a:r>
              <a:rPr lang="en-US" dirty="0" err="1" smtClean="0"/>
              <a:t>aadhar</a:t>
            </a:r>
            <a:r>
              <a:rPr lang="en-US" dirty="0" smtClean="0"/>
              <a:t> and pan number.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5506693" y="5969478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404449" y="640080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5382883" y="51758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485127" y="974788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4537495" y="1419851"/>
            <a:ext cx="2130722" cy="126808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data matches?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11482" y="2708695"/>
            <a:ext cx="979099" cy="26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90580" y="2475781"/>
            <a:ext cx="200995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not found.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48397" y="2475781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64377" y="2932981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70405" y="3390181"/>
            <a:ext cx="168215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User details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5476500" y="4304581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1011" y="4770407"/>
            <a:ext cx="1949569" cy="6901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Matchingusers.py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5476500" y="5460521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5390885" y="593688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6" idx="2"/>
            <a:endCxn id="19" idx="0"/>
          </p:cNvCxnSpPr>
          <p:nvPr/>
        </p:nvCxnSpPr>
        <p:spPr>
          <a:xfrm>
            <a:off x="5602856" y="2687932"/>
            <a:ext cx="8625" cy="70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1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5382883" y="51758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485127" y="974788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3994030" y="1440613"/>
            <a:ext cx="3243531" cy="149236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</a:t>
            </a:r>
            <a:r>
              <a:rPr lang="en-US" dirty="0" err="1" smtClean="0"/>
              <a:t>api</a:t>
            </a:r>
            <a:r>
              <a:rPr lang="en-US" dirty="0" smtClean="0"/>
              <a:t> file helps us to get the user details and their matching percentages.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485127" y="2932980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4239883" y="3398805"/>
            <a:ext cx="2743200" cy="182017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Details entered correctly as per </a:t>
            </a:r>
            <a:r>
              <a:rPr lang="en-US" dirty="0" err="1" smtClean="0"/>
              <a:t>url</a:t>
            </a:r>
            <a:r>
              <a:rPr lang="en-US" dirty="0" smtClean="0"/>
              <a:t>(</a:t>
            </a:r>
            <a:r>
              <a:rPr lang="en-US" dirty="0" err="1" smtClean="0"/>
              <a:t>api</a:t>
            </a:r>
            <a:r>
              <a:rPr lang="en-US" dirty="0" smtClean="0"/>
              <a:t>)?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  <a:endCxn id="16" idx="1"/>
          </p:cNvCxnSpPr>
          <p:nvPr/>
        </p:nvCxnSpPr>
        <p:spPr>
          <a:xfrm>
            <a:off x="5611483" y="5218981"/>
            <a:ext cx="1371600" cy="49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5611483" y="5218981"/>
            <a:ext cx="0" cy="62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32311" y="5034316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3083" y="5261311"/>
            <a:ext cx="15924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fill the </a:t>
            </a:r>
            <a:r>
              <a:rPr lang="en-US" dirty="0" err="1" smtClean="0"/>
              <a:t>url</a:t>
            </a:r>
            <a:r>
              <a:rPr lang="en-US" dirty="0" smtClean="0"/>
              <a:t> correctly.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79229" y="5349179"/>
            <a:ext cx="483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32384" y="5860845"/>
            <a:ext cx="2061714" cy="9022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Returns user details with matching percentages.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0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5693434" y="45720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795678" y="914400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3924" y="1380226"/>
            <a:ext cx="2096220" cy="785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Proximityapi.py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5795678" y="2165230"/>
            <a:ext cx="252712" cy="46582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3864634" y="2639682"/>
            <a:ext cx="4408098" cy="145786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</a:t>
            </a:r>
            <a:r>
              <a:rPr lang="en-US" dirty="0" err="1" smtClean="0"/>
              <a:t>api</a:t>
            </a:r>
            <a:r>
              <a:rPr lang="en-US" dirty="0" smtClean="0"/>
              <a:t> will take extra argument </a:t>
            </a:r>
            <a:r>
              <a:rPr lang="en-US" b="1" dirty="0" err="1" smtClean="0"/>
              <a:t>dob</a:t>
            </a:r>
            <a:r>
              <a:rPr lang="en-US" b="1" dirty="0" smtClean="0"/>
              <a:t> </a:t>
            </a:r>
            <a:r>
              <a:rPr lang="en-US" dirty="0" smtClean="0"/>
              <a:t>returns data with matching percentages.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036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GUJJALAPATI</dc:creator>
  <cp:lastModifiedBy>RAJU GUJJALAPATI</cp:lastModifiedBy>
  <cp:revision>13</cp:revision>
  <dcterms:created xsi:type="dcterms:W3CDTF">2020-07-27T04:38:39Z</dcterms:created>
  <dcterms:modified xsi:type="dcterms:W3CDTF">2020-07-27T08:35:13Z</dcterms:modified>
</cp:coreProperties>
</file>