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36DF-4D3C-8D67-3478-494000BE9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Mastering Java, J2EE, and Spring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00A41-7587-1A9E-85AA-3A8BB0CC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92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67DB-9A4C-FB9C-BFBE-4E112B8D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Java Best Practices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61C6-71E9-C39F-2293-E85E5596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Code Style and Naming Conventions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Code Reusability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Exception Handling Best Practices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44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167B-0901-2388-23D0-EA9EC07B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Java 2 Platform, Enterprise Edition (J2EE)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5027-E195-960B-0034-D431C843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Enterprise Edition (J2EE) 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J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2EE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Servlets and JSP (Java Server Pages)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Enterprise JavaBeans (EJB)</a:t>
            </a:r>
          </a:p>
        </p:txBody>
      </p:sp>
    </p:spTree>
    <p:extLst>
      <p:ext uri="{BB962C8B-B14F-4D97-AF65-F5344CB8AC3E}">
        <p14:creationId xmlns:p14="http://schemas.microsoft.com/office/powerpoint/2010/main" val="110504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A3AD-49A0-CCF1-ADCF-663AC2E9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Spring Framework Basics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0321-83E0-3FE9-505D-2C155E76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the Spring Framework?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Inversion of Control (IoC) Container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Dependency Injection (DI)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Spring Modules (Core, MVC, Data, Security)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52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EE02-84B9-9B72-3F39-A2E7C24D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Project 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8C13-D26B-3E9D-4762-1EA0376B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Applying Java Concepts to Real-World Projects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Group Projects and Assignments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Showcase Your Skills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35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B8D-6F78-FB09-BB79-B2FAA5D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E222-80F1-7B36-EE2A-B482FB5B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Recap of Key Learnings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Continuing Your Java Journey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Resources and Further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05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9BFE-A312-5FD9-2823-816AAC2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Agenda of course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A59B-4190-7D4E-6AC4-E6FCB25F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8" y="2194561"/>
            <a:ext cx="10299031" cy="4321742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Java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(if, switch, loops)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 in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Best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2 Platform, Enterprise Edition (J2EE) 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Work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6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E9FD-66A2-87D3-A5A3-C48ED84E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 to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B2B5-8850-31C7-7617-A3A0209B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79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History of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Learn 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Java Virtual Machine (JVM)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0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738E-8A21-A5B8-3F4D-304645D2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Basic Java Syntax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4283-50B8-2D32-C260-574BF74A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Java Comments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 and Data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Conditional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78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BF87-798F-E533-5B07-9C50BF9E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Java Data Types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C9A-B718-A56D-D9C4-7E171630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Primitive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Non - Primitive Data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Reference Data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 Casting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String Manipulation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05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A6EA-71FF-1C96-9774-B784662B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Control Flow (if, switch, loops)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4035-7497-E718-3FBD-1ABF5095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Statements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Switch Statements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Loops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While Loops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Do-While Loops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0639-C5AA-C6B2-5C7B-9A50BABF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Object-Oriented Programming (OOPs) in Java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CE61-ED6B-35E9-AE50-8E953412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Classes and Objects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Inheritance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Polymorphism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Encapsulation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Abstraction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52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3B0-4BA9-AD1B-F6FD-EE003094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Exception Handling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A16C-BED0-4B12-CE28-BA2E46D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are Exceptions?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try-catch Blocks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 Exception Classes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Exception Handling Best Practices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4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D39D-4701-A14F-EFCA-61FAA926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Multithreading in Java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00C7-BE24-FC3A-0432-44EF6A1B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Threads and Processes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Threads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Thread Synchronization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Concurrency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5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79</TotalTime>
  <Words>318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Söhne</vt:lpstr>
      <vt:lpstr>Times New Roman</vt:lpstr>
      <vt:lpstr>Wingdings 3</vt:lpstr>
      <vt:lpstr>Ion Boardroom</vt:lpstr>
      <vt:lpstr>Mastering Java, J2EE, and Spring Framework</vt:lpstr>
      <vt:lpstr>Agenda of course </vt:lpstr>
      <vt:lpstr>Introduction to Java</vt:lpstr>
      <vt:lpstr>Basic Java Syntax </vt:lpstr>
      <vt:lpstr>Java Data Types </vt:lpstr>
      <vt:lpstr>Control Flow (if, switch, loops) </vt:lpstr>
      <vt:lpstr>Object-Oriented Programming (OOPs) in Java</vt:lpstr>
      <vt:lpstr>Exception Handling </vt:lpstr>
      <vt:lpstr>Multithreading in Java</vt:lpstr>
      <vt:lpstr>Java Best Practices</vt:lpstr>
      <vt:lpstr>Java 2 Platform, Enterprise Edition (J2EE)</vt:lpstr>
      <vt:lpstr>Spring Framework Basics</vt:lpstr>
      <vt:lpstr>Project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Java, J2EE, and Spring Framework</dc:title>
  <dc:creator>Poojitha Bangi</dc:creator>
  <cp:lastModifiedBy>Poojitha Bangi</cp:lastModifiedBy>
  <cp:revision>1</cp:revision>
  <dcterms:created xsi:type="dcterms:W3CDTF">2023-09-13T09:52:08Z</dcterms:created>
  <dcterms:modified xsi:type="dcterms:W3CDTF">2023-09-13T11:11:15Z</dcterms:modified>
</cp:coreProperties>
</file>