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0C637-BB08-4DBA-83BE-C6C2C4913660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3EF463-0021-4D13-BB70-FB51053E2A62}">
      <dgm:prSet custT="1"/>
      <dgm:spPr/>
      <dgm:t>
        <a:bodyPr/>
        <a:lstStyle/>
        <a:p>
          <a:r>
            <a:rPr lang="en-US" sz="2400" dirty="0"/>
            <a:t>Introduction</a:t>
          </a:r>
        </a:p>
      </dgm:t>
    </dgm:pt>
    <dgm:pt modelId="{95661BF9-3086-46F3-A098-BF24471C7543}" type="parTrans" cxnId="{C83B180C-BB7B-45F1-9B94-B1195F391FC2}">
      <dgm:prSet/>
      <dgm:spPr/>
      <dgm:t>
        <a:bodyPr/>
        <a:lstStyle/>
        <a:p>
          <a:endParaRPr lang="en-US" sz="2400"/>
        </a:p>
      </dgm:t>
    </dgm:pt>
    <dgm:pt modelId="{C2B484FA-4E17-48D1-9BA6-99B0F68FA215}" type="sibTrans" cxnId="{C83B180C-BB7B-45F1-9B94-B1195F391FC2}">
      <dgm:prSet/>
      <dgm:spPr/>
      <dgm:t>
        <a:bodyPr/>
        <a:lstStyle/>
        <a:p>
          <a:endParaRPr lang="en-US" sz="2400"/>
        </a:p>
      </dgm:t>
    </dgm:pt>
    <dgm:pt modelId="{7039F19D-3F1A-4A81-A0FD-2DD7A22F6602}">
      <dgm:prSet custT="1"/>
      <dgm:spPr/>
      <dgm:t>
        <a:bodyPr/>
        <a:lstStyle/>
        <a:p>
          <a:r>
            <a:rPr lang="en-US" sz="2400" dirty="0"/>
            <a:t>Impact &amp; Why Machine Learning</a:t>
          </a:r>
        </a:p>
      </dgm:t>
    </dgm:pt>
    <dgm:pt modelId="{B47B5D4B-EE0F-48DD-A505-53B0DF999A39}" type="parTrans" cxnId="{BC41845B-CBB3-4DE7-850A-FCE24DDC7274}">
      <dgm:prSet/>
      <dgm:spPr/>
      <dgm:t>
        <a:bodyPr/>
        <a:lstStyle/>
        <a:p>
          <a:endParaRPr lang="en-US" sz="2400"/>
        </a:p>
      </dgm:t>
    </dgm:pt>
    <dgm:pt modelId="{58166F68-D0FF-4969-A335-2D0323F19703}" type="sibTrans" cxnId="{BC41845B-CBB3-4DE7-850A-FCE24DDC7274}">
      <dgm:prSet/>
      <dgm:spPr/>
      <dgm:t>
        <a:bodyPr/>
        <a:lstStyle/>
        <a:p>
          <a:endParaRPr lang="en-US" sz="2400"/>
        </a:p>
      </dgm:t>
    </dgm:pt>
    <dgm:pt modelId="{A17D9D85-8867-4120-9B7C-BCDB7B5C4204}">
      <dgm:prSet custT="1"/>
      <dgm:spPr/>
      <dgm:t>
        <a:bodyPr/>
        <a:lstStyle/>
        <a:p>
          <a:r>
            <a:rPr lang="en-US" sz="2400" dirty="0"/>
            <a:t>Objectives of the Survey</a:t>
          </a:r>
        </a:p>
      </dgm:t>
    </dgm:pt>
    <dgm:pt modelId="{525461AE-C166-4612-A820-0B811589935C}" type="parTrans" cxnId="{259898F3-28CF-48DF-B371-38663D4EB177}">
      <dgm:prSet/>
      <dgm:spPr/>
      <dgm:t>
        <a:bodyPr/>
        <a:lstStyle/>
        <a:p>
          <a:endParaRPr lang="en-US" sz="2400"/>
        </a:p>
      </dgm:t>
    </dgm:pt>
    <dgm:pt modelId="{700359CF-18D1-4A31-998B-664E6D3C2F87}" type="sibTrans" cxnId="{259898F3-28CF-48DF-B371-38663D4EB177}">
      <dgm:prSet/>
      <dgm:spPr/>
      <dgm:t>
        <a:bodyPr/>
        <a:lstStyle/>
        <a:p>
          <a:endParaRPr lang="en-US" sz="2400"/>
        </a:p>
      </dgm:t>
    </dgm:pt>
    <dgm:pt modelId="{013864BD-2F2E-49EE-9278-4801B708F369}">
      <dgm:prSet custT="1"/>
      <dgm:spPr/>
      <dgm:t>
        <a:bodyPr/>
        <a:lstStyle/>
        <a:p>
          <a:r>
            <a:rPr lang="en-US" sz="2400" dirty="0"/>
            <a:t>Related Works</a:t>
          </a:r>
        </a:p>
      </dgm:t>
    </dgm:pt>
    <dgm:pt modelId="{4657027C-4F30-4E5F-A6C3-E9B7906A14E7}" type="parTrans" cxnId="{ECCE56D9-86F8-4DF1-B1DF-C0BABE2FB4C1}">
      <dgm:prSet/>
      <dgm:spPr/>
      <dgm:t>
        <a:bodyPr/>
        <a:lstStyle/>
        <a:p>
          <a:endParaRPr lang="en-US" sz="2400"/>
        </a:p>
      </dgm:t>
    </dgm:pt>
    <dgm:pt modelId="{5F106258-A425-4790-8D99-669CB013EC5A}" type="sibTrans" cxnId="{ECCE56D9-86F8-4DF1-B1DF-C0BABE2FB4C1}">
      <dgm:prSet/>
      <dgm:spPr/>
      <dgm:t>
        <a:bodyPr/>
        <a:lstStyle/>
        <a:p>
          <a:endParaRPr lang="en-US" sz="2400"/>
        </a:p>
      </dgm:t>
    </dgm:pt>
    <dgm:pt modelId="{2AF16DD4-7694-4CBC-8F76-1FC166CE581E}">
      <dgm:prSet custT="1"/>
      <dgm:spPr/>
      <dgm:t>
        <a:bodyPr/>
        <a:lstStyle/>
        <a:p>
          <a:r>
            <a:rPr lang="en-US" sz="2400" dirty="0"/>
            <a:t>Real World Examples</a:t>
          </a:r>
        </a:p>
      </dgm:t>
    </dgm:pt>
    <dgm:pt modelId="{73674C0B-828C-4060-835F-505D97ECE201}" type="parTrans" cxnId="{68ADC1B3-2098-49D5-9047-101BBDAA135E}">
      <dgm:prSet/>
      <dgm:spPr/>
      <dgm:t>
        <a:bodyPr/>
        <a:lstStyle/>
        <a:p>
          <a:endParaRPr lang="en-US" sz="2400"/>
        </a:p>
      </dgm:t>
    </dgm:pt>
    <dgm:pt modelId="{6E64FC50-6498-4526-A3DA-2EEE3AC20BB3}" type="sibTrans" cxnId="{68ADC1B3-2098-49D5-9047-101BBDAA135E}">
      <dgm:prSet/>
      <dgm:spPr/>
      <dgm:t>
        <a:bodyPr/>
        <a:lstStyle/>
        <a:p>
          <a:endParaRPr lang="en-US" sz="2400"/>
        </a:p>
      </dgm:t>
    </dgm:pt>
    <dgm:pt modelId="{7612E2F9-9CA2-4B9F-A0D1-17224FE9B6BB}">
      <dgm:prSet custT="1"/>
      <dgm:spPr/>
      <dgm:t>
        <a:bodyPr/>
        <a:lstStyle/>
        <a:p>
          <a:r>
            <a:rPr lang="en-US" sz="2400" dirty="0"/>
            <a:t>Challenges</a:t>
          </a:r>
        </a:p>
      </dgm:t>
    </dgm:pt>
    <dgm:pt modelId="{23CF064C-6AEC-4DFC-B60C-88D9D81398A7}" type="parTrans" cxnId="{270FF4F5-D453-4D9E-A7D6-5F9F4D68B97F}">
      <dgm:prSet/>
      <dgm:spPr/>
      <dgm:t>
        <a:bodyPr/>
        <a:lstStyle/>
        <a:p>
          <a:endParaRPr lang="en-US" sz="2400"/>
        </a:p>
      </dgm:t>
    </dgm:pt>
    <dgm:pt modelId="{DD34929B-7A13-4BBD-8145-F8EFE2B34D0B}" type="sibTrans" cxnId="{270FF4F5-D453-4D9E-A7D6-5F9F4D68B97F}">
      <dgm:prSet/>
      <dgm:spPr/>
      <dgm:t>
        <a:bodyPr/>
        <a:lstStyle/>
        <a:p>
          <a:endParaRPr lang="en-US" sz="2400"/>
        </a:p>
      </dgm:t>
    </dgm:pt>
    <dgm:pt modelId="{EDA0ED7A-B189-4B8D-A367-6B5914CE9798}">
      <dgm:prSet custT="1"/>
      <dgm:spPr/>
      <dgm:t>
        <a:bodyPr/>
        <a:lstStyle/>
        <a:p>
          <a:r>
            <a:rPr lang="en-US" sz="2400"/>
            <a:t>Future Directions</a:t>
          </a:r>
        </a:p>
      </dgm:t>
    </dgm:pt>
    <dgm:pt modelId="{B1327DF4-581E-49FC-AEC1-3796BC9CEB8C}" type="parTrans" cxnId="{C3E739ED-3C02-46AA-8B8F-97A0264139DE}">
      <dgm:prSet/>
      <dgm:spPr/>
      <dgm:t>
        <a:bodyPr/>
        <a:lstStyle/>
        <a:p>
          <a:endParaRPr lang="en-US" sz="2400"/>
        </a:p>
      </dgm:t>
    </dgm:pt>
    <dgm:pt modelId="{F95912FA-D420-4423-9410-EBCAA8990837}" type="sibTrans" cxnId="{C3E739ED-3C02-46AA-8B8F-97A0264139DE}">
      <dgm:prSet/>
      <dgm:spPr/>
      <dgm:t>
        <a:bodyPr/>
        <a:lstStyle/>
        <a:p>
          <a:endParaRPr lang="en-US" sz="2400"/>
        </a:p>
      </dgm:t>
    </dgm:pt>
    <dgm:pt modelId="{E8284ABC-7E66-4E83-99A3-7FB19770064E}">
      <dgm:prSet custT="1"/>
      <dgm:spPr/>
      <dgm:t>
        <a:bodyPr/>
        <a:lstStyle/>
        <a:p>
          <a:r>
            <a:rPr lang="en-US" sz="2400" dirty="0"/>
            <a:t>Conclusion</a:t>
          </a:r>
        </a:p>
      </dgm:t>
    </dgm:pt>
    <dgm:pt modelId="{C0547A4B-5192-4641-9156-1B46918C2081}" type="parTrans" cxnId="{972EB35C-D067-4882-B7F7-DF08108E72F3}">
      <dgm:prSet/>
      <dgm:spPr/>
      <dgm:t>
        <a:bodyPr/>
        <a:lstStyle/>
        <a:p>
          <a:endParaRPr lang="en-US" sz="2400"/>
        </a:p>
      </dgm:t>
    </dgm:pt>
    <dgm:pt modelId="{B14C106F-355C-48DE-B930-27D3B52B79C1}" type="sibTrans" cxnId="{972EB35C-D067-4882-B7F7-DF08108E72F3}">
      <dgm:prSet/>
      <dgm:spPr/>
      <dgm:t>
        <a:bodyPr/>
        <a:lstStyle/>
        <a:p>
          <a:endParaRPr lang="en-US" sz="2400"/>
        </a:p>
      </dgm:t>
    </dgm:pt>
    <dgm:pt modelId="{50B9079B-EB25-4992-A414-6088F8D1E7EE}">
      <dgm:prSet custT="1"/>
      <dgm:spPr/>
      <dgm:t>
        <a:bodyPr/>
        <a:lstStyle/>
        <a:p>
          <a:r>
            <a:rPr lang="en-US" sz="2400"/>
            <a:t>References</a:t>
          </a:r>
        </a:p>
      </dgm:t>
    </dgm:pt>
    <dgm:pt modelId="{823E0DE0-D2C6-4C56-9C0F-71966E751E14}" type="parTrans" cxnId="{45D17D74-F002-4744-8A48-8782A8C82518}">
      <dgm:prSet/>
      <dgm:spPr/>
      <dgm:t>
        <a:bodyPr/>
        <a:lstStyle/>
        <a:p>
          <a:endParaRPr lang="en-US" sz="2400"/>
        </a:p>
      </dgm:t>
    </dgm:pt>
    <dgm:pt modelId="{1C0AFFDB-1A36-4A8C-B828-FE531C86BBCF}" type="sibTrans" cxnId="{45D17D74-F002-4744-8A48-8782A8C82518}">
      <dgm:prSet/>
      <dgm:spPr/>
      <dgm:t>
        <a:bodyPr/>
        <a:lstStyle/>
        <a:p>
          <a:endParaRPr lang="en-US" sz="2400"/>
        </a:p>
      </dgm:t>
    </dgm:pt>
    <dgm:pt modelId="{F860AEAE-B358-4FAD-9909-34CFDC29D788}" type="pres">
      <dgm:prSet presAssocID="{9920C637-BB08-4DBA-83BE-C6C2C4913660}" presName="vert0" presStyleCnt="0">
        <dgm:presLayoutVars>
          <dgm:dir/>
          <dgm:animOne val="branch"/>
          <dgm:animLvl val="lvl"/>
        </dgm:presLayoutVars>
      </dgm:prSet>
      <dgm:spPr/>
    </dgm:pt>
    <dgm:pt modelId="{1E639CAF-9771-4C59-878D-BD896A2DA692}" type="pres">
      <dgm:prSet presAssocID="{C53EF463-0021-4D13-BB70-FB51053E2A62}" presName="thickLine" presStyleLbl="alignNode1" presStyleIdx="0" presStyleCnt="9"/>
      <dgm:spPr/>
    </dgm:pt>
    <dgm:pt modelId="{EFFC8A58-C7C8-4ED2-A63B-1F1168999B58}" type="pres">
      <dgm:prSet presAssocID="{C53EF463-0021-4D13-BB70-FB51053E2A62}" presName="horz1" presStyleCnt="0"/>
      <dgm:spPr/>
    </dgm:pt>
    <dgm:pt modelId="{6E2A5EE3-2B19-4621-89F6-34E7FAAD2D98}" type="pres">
      <dgm:prSet presAssocID="{C53EF463-0021-4D13-BB70-FB51053E2A62}" presName="tx1" presStyleLbl="revTx" presStyleIdx="0" presStyleCnt="9"/>
      <dgm:spPr/>
    </dgm:pt>
    <dgm:pt modelId="{9989FD33-BD7F-4BF0-AC67-07947339AA0F}" type="pres">
      <dgm:prSet presAssocID="{C53EF463-0021-4D13-BB70-FB51053E2A62}" presName="vert1" presStyleCnt="0"/>
      <dgm:spPr/>
    </dgm:pt>
    <dgm:pt modelId="{0AC03904-DB42-4662-AE8D-7895636C9917}" type="pres">
      <dgm:prSet presAssocID="{7039F19D-3F1A-4A81-A0FD-2DD7A22F6602}" presName="thickLine" presStyleLbl="alignNode1" presStyleIdx="1" presStyleCnt="9"/>
      <dgm:spPr/>
    </dgm:pt>
    <dgm:pt modelId="{72A40498-4E39-44F5-BB6A-7F25B2D4B7FF}" type="pres">
      <dgm:prSet presAssocID="{7039F19D-3F1A-4A81-A0FD-2DD7A22F6602}" presName="horz1" presStyleCnt="0"/>
      <dgm:spPr/>
    </dgm:pt>
    <dgm:pt modelId="{42CFB3BE-D5FB-474A-97C4-91757E8D2742}" type="pres">
      <dgm:prSet presAssocID="{7039F19D-3F1A-4A81-A0FD-2DD7A22F6602}" presName="tx1" presStyleLbl="revTx" presStyleIdx="1" presStyleCnt="9"/>
      <dgm:spPr/>
    </dgm:pt>
    <dgm:pt modelId="{0ED55D52-0EDE-4ED0-96F6-8635BA87D141}" type="pres">
      <dgm:prSet presAssocID="{7039F19D-3F1A-4A81-A0FD-2DD7A22F6602}" presName="vert1" presStyleCnt="0"/>
      <dgm:spPr/>
    </dgm:pt>
    <dgm:pt modelId="{30344E01-149E-4906-90B3-C1376DA5F9A8}" type="pres">
      <dgm:prSet presAssocID="{A17D9D85-8867-4120-9B7C-BCDB7B5C4204}" presName="thickLine" presStyleLbl="alignNode1" presStyleIdx="2" presStyleCnt="9"/>
      <dgm:spPr/>
    </dgm:pt>
    <dgm:pt modelId="{D28E087C-1330-4771-816A-BBA3E03FCEB7}" type="pres">
      <dgm:prSet presAssocID="{A17D9D85-8867-4120-9B7C-BCDB7B5C4204}" presName="horz1" presStyleCnt="0"/>
      <dgm:spPr/>
    </dgm:pt>
    <dgm:pt modelId="{AD2A2DD6-24CA-43AD-969C-2C1176C791E1}" type="pres">
      <dgm:prSet presAssocID="{A17D9D85-8867-4120-9B7C-BCDB7B5C4204}" presName="tx1" presStyleLbl="revTx" presStyleIdx="2" presStyleCnt="9"/>
      <dgm:spPr/>
    </dgm:pt>
    <dgm:pt modelId="{E419C5B2-B93B-4C8D-B6CA-C5DCE0687E63}" type="pres">
      <dgm:prSet presAssocID="{A17D9D85-8867-4120-9B7C-BCDB7B5C4204}" presName="vert1" presStyleCnt="0"/>
      <dgm:spPr/>
    </dgm:pt>
    <dgm:pt modelId="{3B649571-6EF2-44E1-AB6A-7F7D88A97B98}" type="pres">
      <dgm:prSet presAssocID="{013864BD-2F2E-49EE-9278-4801B708F369}" presName="thickLine" presStyleLbl="alignNode1" presStyleIdx="3" presStyleCnt="9"/>
      <dgm:spPr/>
    </dgm:pt>
    <dgm:pt modelId="{C70DB6EB-4F3C-40F3-A216-310EA838578E}" type="pres">
      <dgm:prSet presAssocID="{013864BD-2F2E-49EE-9278-4801B708F369}" presName="horz1" presStyleCnt="0"/>
      <dgm:spPr/>
    </dgm:pt>
    <dgm:pt modelId="{17CE81C6-CC6D-4E45-8612-28737A2ABAA3}" type="pres">
      <dgm:prSet presAssocID="{013864BD-2F2E-49EE-9278-4801B708F369}" presName="tx1" presStyleLbl="revTx" presStyleIdx="3" presStyleCnt="9"/>
      <dgm:spPr/>
    </dgm:pt>
    <dgm:pt modelId="{DA181480-258E-468B-8009-D17041F59600}" type="pres">
      <dgm:prSet presAssocID="{013864BD-2F2E-49EE-9278-4801B708F369}" presName="vert1" presStyleCnt="0"/>
      <dgm:spPr/>
    </dgm:pt>
    <dgm:pt modelId="{10A158AD-56E1-40F0-B929-7D4BA050DA52}" type="pres">
      <dgm:prSet presAssocID="{2AF16DD4-7694-4CBC-8F76-1FC166CE581E}" presName="thickLine" presStyleLbl="alignNode1" presStyleIdx="4" presStyleCnt="9"/>
      <dgm:spPr/>
    </dgm:pt>
    <dgm:pt modelId="{984D6DB0-4542-4A73-939D-23B33A6DE5DB}" type="pres">
      <dgm:prSet presAssocID="{2AF16DD4-7694-4CBC-8F76-1FC166CE581E}" presName="horz1" presStyleCnt="0"/>
      <dgm:spPr/>
    </dgm:pt>
    <dgm:pt modelId="{28150DB0-CD8B-4AC6-A97A-3C37CAA16227}" type="pres">
      <dgm:prSet presAssocID="{2AF16DD4-7694-4CBC-8F76-1FC166CE581E}" presName="tx1" presStyleLbl="revTx" presStyleIdx="4" presStyleCnt="9"/>
      <dgm:spPr/>
    </dgm:pt>
    <dgm:pt modelId="{1DD96351-6B17-40E4-923B-C42CD851F05C}" type="pres">
      <dgm:prSet presAssocID="{2AF16DD4-7694-4CBC-8F76-1FC166CE581E}" presName="vert1" presStyleCnt="0"/>
      <dgm:spPr/>
    </dgm:pt>
    <dgm:pt modelId="{F5C56981-DE22-42BB-A20A-6990376910CA}" type="pres">
      <dgm:prSet presAssocID="{7612E2F9-9CA2-4B9F-A0D1-17224FE9B6BB}" presName="thickLine" presStyleLbl="alignNode1" presStyleIdx="5" presStyleCnt="9"/>
      <dgm:spPr/>
    </dgm:pt>
    <dgm:pt modelId="{460817CE-F11D-46DB-890F-2FDC03951135}" type="pres">
      <dgm:prSet presAssocID="{7612E2F9-9CA2-4B9F-A0D1-17224FE9B6BB}" presName="horz1" presStyleCnt="0"/>
      <dgm:spPr/>
    </dgm:pt>
    <dgm:pt modelId="{1A228569-12B0-4854-B26D-8A291568E391}" type="pres">
      <dgm:prSet presAssocID="{7612E2F9-9CA2-4B9F-A0D1-17224FE9B6BB}" presName="tx1" presStyleLbl="revTx" presStyleIdx="5" presStyleCnt="9"/>
      <dgm:spPr/>
    </dgm:pt>
    <dgm:pt modelId="{94B22C5A-13E1-4F5C-BC29-DBF0F330EC03}" type="pres">
      <dgm:prSet presAssocID="{7612E2F9-9CA2-4B9F-A0D1-17224FE9B6BB}" presName="vert1" presStyleCnt="0"/>
      <dgm:spPr/>
    </dgm:pt>
    <dgm:pt modelId="{1E208C26-1692-4751-991E-5A01D80090E9}" type="pres">
      <dgm:prSet presAssocID="{EDA0ED7A-B189-4B8D-A367-6B5914CE9798}" presName="thickLine" presStyleLbl="alignNode1" presStyleIdx="6" presStyleCnt="9"/>
      <dgm:spPr/>
    </dgm:pt>
    <dgm:pt modelId="{EA35E4F6-536D-4E84-9C9A-5CF975EB8FA0}" type="pres">
      <dgm:prSet presAssocID="{EDA0ED7A-B189-4B8D-A367-6B5914CE9798}" presName="horz1" presStyleCnt="0"/>
      <dgm:spPr/>
    </dgm:pt>
    <dgm:pt modelId="{6AC250A8-B894-40DF-B904-2969906FCA62}" type="pres">
      <dgm:prSet presAssocID="{EDA0ED7A-B189-4B8D-A367-6B5914CE9798}" presName="tx1" presStyleLbl="revTx" presStyleIdx="6" presStyleCnt="9"/>
      <dgm:spPr/>
    </dgm:pt>
    <dgm:pt modelId="{546CF9F3-FB4C-4CA6-87FD-567B81D86D15}" type="pres">
      <dgm:prSet presAssocID="{EDA0ED7A-B189-4B8D-A367-6B5914CE9798}" presName="vert1" presStyleCnt="0"/>
      <dgm:spPr/>
    </dgm:pt>
    <dgm:pt modelId="{886E799F-CB13-4A71-9ACD-0A524AFFB8D8}" type="pres">
      <dgm:prSet presAssocID="{E8284ABC-7E66-4E83-99A3-7FB19770064E}" presName="thickLine" presStyleLbl="alignNode1" presStyleIdx="7" presStyleCnt="9"/>
      <dgm:spPr/>
    </dgm:pt>
    <dgm:pt modelId="{E24CCC23-DD2F-495D-AAF2-C8261CDCE933}" type="pres">
      <dgm:prSet presAssocID="{E8284ABC-7E66-4E83-99A3-7FB19770064E}" presName="horz1" presStyleCnt="0"/>
      <dgm:spPr/>
    </dgm:pt>
    <dgm:pt modelId="{302C4565-780C-4E0D-876F-52E45812C094}" type="pres">
      <dgm:prSet presAssocID="{E8284ABC-7E66-4E83-99A3-7FB19770064E}" presName="tx1" presStyleLbl="revTx" presStyleIdx="7" presStyleCnt="9"/>
      <dgm:spPr/>
    </dgm:pt>
    <dgm:pt modelId="{EE6D1D38-41E1-4397-8345-EB2C864450D1}" type="pres">
      <dgm:prSet presAssocID="{E8284ABC-7E66-4E83-99A3-7FB19770064E}" presName="vert1" presStyleCnt="0"/>
      <dgm:spPr/>
    </dgm:pt>
    <dgm:pt modelId="{975A9F22-02BA-4A86-BD37-5F48462980D9}" type="pres">
      <dgm:prSet presAssocID="{50B9079B-EB25-4992-A414-6088F8D1E7EE}" presName="thickLine" presStyleLbl="alignNode1" presStyleIdx="8" presStyleCnt="9"/>
      <dgm:spPr/>
    </dgm:pt>
    <dgm:pt modelId="{4A0FE44E-3981-440D-8981-F3F47E896858}" type="pres">
      <dgm:prSet presAssocID="{50B9079B-EB25-4992-A414-6088F8D1E7EE}" presName="horz1" presStyleCnt="0"/>
      <dgm:spPr/>
    </dgm:pt>
    <dgm:pt modelId="{CEC5D9A5-B30D-462F-B1AC-0C7B4F59BD7B}" type="pres">
      <dgm:prSet presAssocID="{50B9079B-EB25-4992-A414-6088F8D1E7EE}" presName="tx1" presStyleLbl="revTx" presStyleIdx="8" presStyleCnt="9"/>
      <dgm:spPr/>
    </dgm:pt>
    <dgm:pt modelId="{DD35A61F-C61B-445E-90D2-2A47A4DDAA63}" type="pres">
      <dgm:prSet presAssocID="{50B9079B-EB25-4992-A414-6088F8D1E7EE}" presName="vert1" presStyleCnt="0"/>
      <dgm:spPr/>
    </dgm:pt>
  </dgm:ptLst>
  <dgm:cxnLst>
    <dgm:cxn modelId="{C83B180C-BB7B-45F1-9B94-B1195F391FC2}" srcId="{9920C637-BB08-4DBA-83BE-C6C2C4913660}" destId="{C53EF463-0021-4D13-BB70-FB51053E2A62}" srcOrd="0" destOrd="0" parTransId="{95661BF9-3086-46F3-A098-BF24471C7543}" sibTransId="{C2B484FA-4E17-48D1-9BA6-99B0F68FA215}"/>
    <dgm:cxn modelId="{A3F9D210-9862-49BC-A508-8103CD53E3F3}" type="presOf" srcId="{9920C637-BB08-4DBA-83BE-C6C2C4913660}" destId="{F860AEAE-B358-4FAD-9909-34CFDC29D788}" srcOrd="0" destOrd="0" presId="urn:microsoft.com/office/officeart/2008/layout/LinedList"/>
    <dgm:cxn modelId="{48E8AA3A-AC50-44AF-AEBA-678BB81D39F6}" type="presOf" srcId="{C53EF463-0021-4D13-BB70-FB51053E2A62}" destId="{6E2A5EE3-2B19-4621-89F6-34E7FAAD2D98}" srcOrd="0" destOrd="0" presId="urn:microsoft.com/office/officeart/2008/layout/LinedList"/>
    <dgm:cxn modelId="{BC41845B-CBB3-4DE7-850A-FCE24DDC7274}" srcId="{9920C637-BB08-4DBA-83BE-C6C2C4913660}" destId="{7039F19D-3F1A-4A81-A0FD-2DD7A22F6602}" srcOrd="1" destOrd="0" parTransId="{B47B5D4B-EE0F-48DD-A505-53B0DF999A39}" sibTransId="{58166F68-D0FF-4969-A335-2D0323F19703}"/>
    <dgm:cxn modelId="{972EB35C-D067-4882-B7F7-DF08108E72F3}" srcId="{9920C637-BB08-4DBA-83BE-C6C2C4913660}" destId="{E8284ABC-7E66-4E83-99A3-7FB19770064E}" srcOrd="7" destOrd="0" parTransId="{C0547A4B-5192-4641-9156-1B46918C2081}" sibTransId="{B14C106F-355C-48DE-B930-27D3B52B79C1}"/>
    <dgm:cxn modelId="{D63E5C68-B660-45ED-99F4-EEE93D2F25B8}" type="presOf" srcId="{EDA0ED7A-B189-4B8D-A367-6B5914CE9798}" destId="{6AC250A8-B894-40DF-B904-2969906FCA62}" srcOrd="0" destOrd="0" presId="urn:microsoft.com/office/officeart/2008/layout/LinedList"/>
    <dgm:cxn modelId="{27EC9851-8E0E-4206-AFE8-76F873F90050}" type="presOf" srcId="{013864BD-2F2E-49EE-9278-4801B708F369}" destId="{17CE81C6-CC6D-4E45-8612-28737A2ABAA3}" srcOrd="0" destOrd="0" presId="urn:microsoft.com/office/officeart/2008/layout/LinedList"/>
    <dgm:cxn modelId="{E477CD73-9B27-4BDE-880D-FBA4CB737475}" type="presOf" srcId="{2AF16DD4-7694-4CBC-8F76-1FC166CE581E}" destId="{28150DB0-CD8B-4AC6-A97A-3C37CAA16227}" srcOrd="0" destOrd="0" presId="urn:microsoft.com/office/officeart/2008/layout/LinedList"/>
    <dgm:cxn modelId="{45D17D74-F002-4744-8A48-8782A8C82518}" srcId="{9920C637-BB08-4DBA-83BE-C6C2C4913660}" destId="{50B9079B-EB25-4992-A414-6088F8D1E7EE}" srcOrd="8" destOrd="0" parTransId="{823E0DE0-D2C6-4C56-9C0F-71966E751E14}" sibTransId="{1C0AFFDB-1A36-4A8C-B828-FE531C86BBCF}"/>
    <dgm:cxn modelId="{47154258-ED76-4115-B9BD-582FC760AEA6}" type="presOf" srcId="{E8284ABC-7E66-4E83-99A3-7FB19770064E}" destId="{302C4565-780C-4E0D-876F-52E45812C094}" srcOrd="0" destOrd="0" presId="urn:microsoft.com/office/officeart/2008/layout/LinedList"/>
    <dgm:cxn modelId="{1D9BD27A-95DA-4A6C-9855-AE29C47D9F48}" type="presOf" srcId="{7612E2F9-9CA2-4B9F-A0D1-17224FE9B6BB}" destId="{1A228569-12B0-4854-B26D-8A291568E391}" srcOrd="0" destOrd="0" presId="urn:microsoft.com/office/officeart/2008/layout/LinedList"/>
    <dgm:cxn modelId="{66793686-8364-4247-AD77-CDDDF48A3CF9}" type="presOf" srcId="{50B9079B-EB25-4992-A414-6088F8D1E7EE}" destId="{CEC5D9A5-B30D-462F-B1AC-0C7B4F59BD7B}" srcOrd="0" destOrd="0" presId="urn:microsoft.com/office/officeart/2008/layout/LinedList"/>
    <dgm:cxn modelId="{A7E4B3AD-010B-4A11-B736-6F2E00CFCCF6}" type="presOf" srcId="{A17D9D85-8867-4120-9B7C-BCDB7B5C4204}" destId="{AD2A2DD6-24CA-43AD-969C-2C1176C791E1}" srcOrd="0" destOrd="0" presId="urn:microsoft.com/office/officeart/2008/layout/LinedList"/>
    <dgm:cxn modelId="{68ADC1B3-2098-49D5-9047-101BBDAA135E}" srcId="{9920C637-BB08-4DBA-83BE-C6C2C4913660}" destId="{2AF16DD4-7694-4CBC-8F76-1FC166CE581E}" srcOrd="4" destOrd="0" parTransId="{73674C0B-828C-4060-835F-505D97ECE201}" sibTransId="{6E64FC50-6498-4526-A3DA-2EEE3AC20BB3}"/>
    <dgm:cxn modelId="{ECCE56D9-86F8-4DF1-B1DF-C0BABE2FB4C1}" srcId="{9920C637-BB08-4DBA-83BE-C6C2C4913660}" destId="{013864BD-2F2E-49EE-9278-4801B708F369}" srcOrd="3" destOrd="0" parTransId="{4657027C-4F30-4E5F-A6C3-E9B7906A14E7}" sibTransId="{5F106258-A425-4790-8D99-669CB013EC5A}"/>
    <dgm:cxn modelId="{AFF73FDF-F2CB-4974-849A-F2AEA1FF7BCA}" type="presOf" srcId="{7039F19D-3F1A-4A81-A0FD-2DD7A22F6602}" destId="{42CFB3BE-D5FB-474A-97C4-91757E8D2742}" srcOrd="0" destOrd="0" presId="urn:microsoft.com/office/officeart/2008/layout/LinedList"/>
    <dgm:cxn modelId="{C3E739ED-3C02-46AA-8B8F-97A0264139DE}" srcId="{9920C637-BB08-4DBA-83BE-C6C2C4913660}" destId="{EDA0ED7A-B189-4B8D-A367-6B5914CE9798}" srcOrd="6" destOrd="0" parTransId="{B1327DF4-581E-49FC-AEC1-3796BC9CEB8C}" sibTransId="{F95912FA-D420-4423-9410-EBCAA8990837}"/>
    <dgm:cxn modelId="{259898F3-28CF-48DF-B371-38663D4EB177}" srcId="{9920C637-BB08-4DBA-83BE-C6C2C4913660}" destId="{A17D9D85-8867-4120-9B7C-BCDB7B5C4204}" srcOrd="2" destOrd="0" parTransId="{525461AE-C166-4612-A820-0B811589935C}" sibTransId="{700359CF-18D1-4A31-998B-664E6D3C2F87}"/>
    <dgm:cxn modelId="{270FF4F5-D453-4D9E-A7D6-5F9F4D68B97F}" srcId="{9920C637-BB08-4DBA-83BE-C6C2C4913660}" destId="{7612E2F9-9CA2-4B9F-A0D1-17224FE9B6BB}" srcOrd="5" destOrd="0" parTransId="{23CF064C-6AEC-4DFC-B60C-88D9D81398A7}" sibTransId="{DD34929B-7A13-4BBD-8145-F8EFE2B34D0B}"/>
    <dgm:cxn modelId="{FBC19CB6-5C2A-4319-AC52-5DC3AB54A64F}" type="presParOf" srcId="{F860AEAE-B358-4FAD-9909-34CFDC29D788}" destId="{1E639CAF-9771-4C59-878D-BD896A2DA692}" srcOrd="0" destOrd="0" presId="urn:microsoft.com/office/officeart/2008/layout/LinedList"/>
    <dgm:cxn modelId="{A4329E34-7E5F-4DDA-A177-54DC32E203D0}" type="presParOf" srcId="{F860AEAE-B358-4FAD-9909-34CFDC29D788}" destId="{EFFC8A58-C7C8-4ED2-A63B-1F1168999B58}" srcOrd="1" destOrd="0" presId="urn:microsoft.com/office/officeart/2008/layout/LinedList"/>
    <dgm:cxn modelId="{B1280BCD-FE71-45A9-A25A-6841CE005767}" type="presParOf" srcId="{EFFC8A58-C7C8-4ED2-A63B-1F1168999B58}" destId="{6E2A5EE3-2B19-4621-89F6-34E7FAAD2D98}" srcOrd="0" destOrd="0" presId="urn:microsoft.com/office/officeart/2008/layout/LinedList"/>
    <dgm:cxn modelId="{C790C362-A752-4C99-A9BF-6DA74FC55B6A}" type="presParOf" srcId="{EFFC8A58-C7C8-4ED2-A63B-1F1168999B58}" destId="{9989FD33-BD7F-4BF0-AC67-07947339AA0F}" srcOrd="1" destOrd="0" presId="urn:microsoft.com/office/officeart/2008/layout/LinedList"/>
    <dgm:cxn modelId="{532F51BE-C7FB-4742-ABC1-582F90113714}" type="presParOf" srcId="{F860AEAE-B358-4FAD-9909-34CFDC29D788}" destId="{0AC03904-DB42-4662-AE8D-7895636C9917}" srcOrd="2" destOrd="0" presId="urn:microsoft.com/office/officeart/2008/layout/LinedList"/>
    <dgm:cxn modelId="{727D3543-136B-4BDF-A13E-BBE0AF2A9EEC}" type="presParOf" srcId="{F860AEAE-B358-4FAD-9909-34CFDC29D788}" destId="{72A40498-4E39-44F5-BB6A-7F25B2D4B7FF}" srcOrd="3" destOrd="0" presId="urn:microsoft.com/office/officeart/2008/layout/LinedList"/>
    <dgm:cxn modelId="{DE44CA77-AADA-42B1-B2AE-8683A9794166}" type="presParOf" srcId="{72A40498-4E39-44F5-BB6A-7F25B2D4B7FF}" destId="{42CFB3BE-D5FB-474A-97C4-91757E8D2742}" srcOrd="0" destOrd="0" presId="urn:microsoft.com/office/officeart/2008/layout/LinedList"/>
    <dgm:cxn modelId="{98DB55C3-6F3C-4615-90E3-E682D2DCF046}" type="presParOf" srcId="{72A40498-4E39-44F5-BB6A-7F25B2D4B7FF}" destId="{0ED55D52-0EDE-4ED0-96F6-8635BA87D141}" srcOrd="1" destOrd="0" presId="urn:microsoft.com/office/officeart/2008/layout/LinedList"/>
    <dgm:cxn modelId="{BFDD24DE-52BA-4E6E-B60C-635C9B7C28DE}" type="presParOf" srcId="{F860AEAE-B358-4FAD-9909-34CFDC29D788}" destId="{30344E01-149E-4906-90B3-C1376DA5F9A8}" srcOrd="4" destOrd="0" presId="urn:microsoft.com/office/officeart/2008/layout/LinedList"/>
    <dgm:cxn modelId="{294D5061-8052-46BC-92BA-00564AFB67EB}" type="presParOf" srcId="{F860AEAE-B358-4FAD-9909-34CFDC29D788}" destId="{D28E087C-1330-4771-816A-BBA3E03FCEB7}" srcOrd="5" destOrd="0" presId="urn:microsoft.com/office/officeart/2008/layout/LinedList"/>
    <dgm:cxn modelId="{4DB991C2-1A73-4AC8-BD8E-93FA0F073FEF}" type="presParOf" srcId="{D28E087C-1330-4771-816A-BBA3E03FCEB7}" destId="{AD2A2DD6-24CA-43AD-969C-2C1176C791E1}" srcOrd="0" destOrd="0" presId="urn:microsoft.com/office/officeart/2008/layout/LinedList"/>
    <dgm:cxn modelId="{4AA56AEA-A716-404A-A72F-3C134056457C}" type="presParOf" srcId="{D28E087C-1330-4771-816A-BBA3E03FCEB7}" destId="{E419C5B2-B93B-4C8D-B6CA-C5DCE0687E63}" srcOrd="1" destOrd="0" presId="urn:microsoft.com/office/officeart/2008/layout/LinedList"/>
    <dgm:cxn modelId="{F674907B-8BF9-44BE-A8D1-6C30AD86A385}" type="presParOf" srcId="{F860AEAE-B358-4FAD-9909-34CFDC29D788}" destId="{3B649571-6EF2-44E1-AB6A-7F7D88A97B98}" srcOrd="6" destOrd="0" presId="urn:microsoft.com/office/officeart/2008/layout/LinedList"/>
    <dgm:cxn modelId="{7A89D1D0-7F0F-4B57-AFA3-9664D01991D8}" type="presParOf" srcId="{F860AEAE-B358-4FAD-9909-34CFDC29D788}" destId="{C70DB6EB-4F3C-40F3-A216-310EA838578E}" srcOrd="7" destOrd="0" presId="urn:microsoft.com/office/officeart/2008/layout/LinedList"/>
    <dgm:cxn modelId="{543F2F2C-BC06-47FD-9A1E-9B94CC1565B3}" type="presParOf" srcId="{C70DB6EB-4F3C-40F3-A216-310EA838578E}" destId="{17CE81C6-CC6D-4E45-8612-28737A2ABAA3}" srcOrd="0" destOrd="0" presId="urn:microsoft.com/office/officeart/2008/layout/LinedList"/>
    <dgm:cxn modelId="{3B979BFE-89AD-4188-B40D-87ED6D578A49}" type="presParOf" srcId="{C70DB6EB-4F3C-40F3-A216-310EA838578E}" destId="{DA181480-258E-468B-8009-D17041F59600}" srcOrd="1" destOrd="0" presId="urn:microsoft.com/office/officeart/2008/layout/LinedList"/>
    <dgm:cxn modelId="{0D47832E-494E-4B46-8CA6-A8CC3FB4DA20}" type="presParOf" srcId="{F860AEAE-B358-4FAD-9909-34CFDC29D788}" destId="{10A158AD-56E1-40F0-B929-7D4BA050DA52}" srcOrd="8" destOrd="0" presId="urn:microsoft.com/office/officeart/2008/layout/LinedList"/>
    <dgm:cxn modelId="{9C876EED-5982-480C-ADC0-1C18BA3B424F}" type="presParOf" srcId="{F860AEAE-B358-4FAD-9909-34CFDC29D788}" destId="{984D6DB0-4542-4A73-939D-23B33A6DE5DB}" srcOrd="9" destOrd="0" presId="urn:microsoft.com/office/officeart/2008/layout/LinedList"/>
    <dgm:cxn modelId="{7EE47F84-DF5A-4785-8FA4-219B3CED8D19}" type="presParOf" srcId="{984D6DB0-4542-4A73-939D-23B33A6DE5DB}" destId="{28150DB0-CD8B-4AC6-A97A-3C37CAA16227}" srcOrd="0" destOrd="0" presId="urn:microsoft.com/office/officeart/2008/layout/LinedList"/>
    <dgm:cxn modelId="{287F71A4-8979-4D87-849D-CC5A4E81222E}" type="presParOf" srcId="{984D6DB0-4542-4A73-939D-23B33A6DE5DB}" destId="{1DD96351-6B17-40E4-923B-C42CD851F05C}" srcOrd="1" destOrd="0" presId="urn:microsoft.com/office/officeart/2008/layout/LinedList"/>
    <dgm:cxn modelId="{75E37782-A774-42A7-9530-9D2A8F587EFC}" type="presParOf" srcId="{F860AEAE-B358-4FAD-9909-34CFDC29D788}" destId="{F5C56981-DE22-42BB-A20A-6990376910CA}" srcOrd="10" destOrd="0" presId="urn:microsoft.com/office/officeart/2008/layout/LinedList"/>
    <dgm:cxn modelId="{FB4D9A5B-6D38-4D37-956C-4DC688282E91}" type="presParOf" srcId="{F860AEAE-B358-4FAD-9909-34CFDC29D788}" destId="{460817CE-F11D-46DB-890F-2FDC03951135}" srcOrd="11" destOrd="0" presId="urn:microsoft.com/office/officeart/2008/layout/LinedList"/>
    <dgm:cxn modelId="{0FD91158-EAA9-4EBA-BB95-A0EF73B31A68}" type="presParOf" srcId="{460817CE-F11D-46DB-890F-2FDC03951135}" destId="{1A228569-12B0-4854-B26D-8A291568E391}" srcOrd="0" destOrd="0" presId="urn:microsoft.com/office/officeart/2008/layout/LinedList"/>
    <dgm:cxn modelId="{FC6A4D68-498F-43EB-82EA-80500FDB0036}" type="presParOf" srcId="{460817CE-F11D-46DB-890F-2FDC03951135}" destId="{94B22C5A-13E1-4F5C-BC29-DBF0F330EC03}" srcOrd="1" destOrd="0" presId="urn:microsoft.com/office/officeart/2008/layout/LinedList"/>
    <dgm:cxn modelId="{248A7AAB-627B-4E7F-8D96-0EE057CF5F40}" type="presParOf" srcId="{F860AEAE-B358-4FAD-9909-34CFDC29D788}" destId="{1E208C26-1692-4751-991E-5A01D80090E9}" srcOrd="12" destOrd="0" presId="urn:microsoft.com/office/officeart/2008/layout/LinedList"/>
    <dgm:cxn modelId="{1B32E713-4BF6-4E81-BB35-BC94ACA47E60}" type="presParOf" srcId="{F860AEAE-B358-4FAD-9909-34CFDC29D788}" destId="{EA35E4F6-536D-4E84-9C9A-5CF975EB8FA0}" srcOrd="13" destOrd="0" presId="urn:microsoft.com/office/officeart/2008/layout/LinedList"/>
    <dgm:cxn modelId="{2FE348AD-E887-41E2-94C8-6DE100325BD4}" type="presParOf" srcId="{EA35E4F6-536D-4E84-9C9A-5CF975EB8FA0}" destId="{6AC250A8-B894-40DF-B904-2969906FCA62}" srcOrd="0" destOrd="0" presId="urn:microsoft.com/office/officeart/2008/layout/LinedList"/>
    <dgm:cxn modelId="{BFC97A4F-61DE-4B3A-82FE-23E96C58CC08}" type="presParOf" srcId="{EA35E4F6-536D-4E84-9C9A-5CF975EB8FA0}" destId="{546CF9F3-FB4C-4CA6-87FD-567B81D86D15}" srcOrd="1" destOrd="0" presId="urn:microsoft.com/office/officeart/2008/layout/LinedList"/>
    <dgm:cxn modelId="{82B383C0-D762-49CF-8572-7EDEB0905C0E}" type="presParOf" srcId="{F860AEAE-B358-4FAD-9909-34CFDC29D788}" destId="{886E799F-CB13-4A71-9ACD-0A524AFFB8D8}" srcOrd="14" destOrd="0" presId="urn:microsoft.com/office/officeart/2008/layout/LinedList"/>
    <dgm:cxn modelId="{BBAE401A-472A-4695-9776-A12188CEC828}" type="presParOf" srcId="{F860AEAE-B358-4FAD-9909-34CFDC29D788}" destId="{E24CCC23-DD2F-495D-AAF2-C8261CDCE933}" srcOrd="15" destOrd="0" presId="urn:microsoft.com/office/officeart/2008/layout/LinedList"/>
    <dgm:cxn modelId="{1FFFCA69-0719-4212-A50A-4C968F289ADF}" type="presParOf" srcId="{E24CCC23-DD2F-495D-AAF2-C8261CDCE933}" destId="{302C4565-780C-4E0D-876F-52E45812C094}" srcOrd="0" destOrd="0" presId="urn:microsoft.com/office/officeart/2008/layout/LinedList"/>
    <dgm:cxn modelId="{B15994B3-8023-4C30-988F-2B082F292AE1}" type="presParOf" srcId="{E24CCC23-DD2F-495D-AAF2-C8261CDCE933}" destId="{EE6D1D38-41E1-4397-8345-EB2C864450D1}" srcOrd="1" destOrd="0" presId="urn:microsoft.com/office/officeart/2008/layout/LinedList"/>
    <dgm:cxn modelId="{960619CB-A24A-46B5-A525-FC85766E193B}" type="presParOf" srcId="{F860AEAE-B358-4FAD-9909-34CFDC29D788}" destId="{975A9F22-02BA-4A86-BD37-5F48462980D9}" srcOrd="16" destOrd="0" presId="urn:microsoft.com/office/officeart/2008/layout/LinedList"/>
    <dgm:cxn modelId="{9C3A8EA7-C1BF-4466-A808-25BF4D2901BD}" type="presParOf" srcId="{F860AEAE-B358-4FAD-9909-34CFDC29D788}" destId="{4A0FE44E-3981-440D-8981-F3F47E896858}" srcOrd="17" destOrd="0" presId="urn:microsoft.com/office/officeart/2008/layout/LinedList"/>
    <dgm:cxn modelId="{C220437B-CE83-47B9-90A9-A156187B2202}" type="presParOf" srcId="{4A0FE44E-3981-440D-8981-F3F47E896858}" destId="{CEC5D9A5-B30D-462F-B1AC-0C7B4F59BD7B}" srcOrd="0" destOrd="0" presId="urn:microsoft.com/office/officeart/2008/layout/LinedList"/>
    <dgm:cxn modelId="{D1A25346-0BD8-4B3E-912C-F3B90EB1E0F6}" type="presParOf" srcId="{4A0FE44E-3981-440D-8981-F3F47E896858}" destId="{DD35A61F-C61B-445E-90D2-2A47A4DDAA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8471E-7BB9-402D-AF99-D725A4C59B7D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91AF43E-5ACE-43D7-A8D0-1BFE740484DD}">
      <dgm:prSet custT="1"/>
      <dgm:spPr/>
      <dgm:t>
        <a:bodyPr/>
        <a:lstStyle/>
        <a:p>
          <a:r>
            <a:rPr lang="en-CA" sz="1400" b="1" i="0" dirty="0"/>
            <a:t>Social Engineering</a:t>
          </a:r>
          <a:r>
            <a:rPr lang="en-US" sz="1400" b="1" i="0" dirty="0"/>
            <a:t>: </a:t>
          </a:r>
          <a:r>
            <a:rPr lang="en-US" sz="1400" b="0" i="0" dirty="0"/>
            <a:t>This happens when attackers trick people into sharing private information by gaining their trust or using fear and urgency.</a:t>
          </a:r>
          <a:endParaRPr lang="en-US" sz="1400" dirty="0"/>
        </a:p>
      </dgm:t>
    </dgm:pt>
    <dgm:pt modelId="{08820137-4182-446B-B430-CBD3443507DF}" type="parTrans" cxnId="{7FDB6ACA-61EC-45E1-AD41-0D11F64AE9D8}">
      <dgm:prSet/>
      <dgm:spPr/>
      <dgm:t>
        <a:bodyPr/>
        <a:lstStyle/>
        <a:p>
          <a:endParaRPr lang="en-US" sz="3200"/>
        </a:p>
      </dgm:t>
    </dgm:pt>
    <dgm:pt modelId="{E67B944D-1944-4933-B949-9D1FA2FB3CCD}" type="sibTrans" cxnId="{7FDB6ACA-61EC-45E1-AD41-0D11F64AE9D8}">
      <dgm:prSet/>
      <dgm:spPr/>
      <dgm:t>
        <a:bodyPr/>
        <a:lstStyle/>
        <a:p>
          <a:endParaRPr lang="en-US" sz="1600"/>
        </a:p>
      </dgm:t>
    </dgm:pt>
    <dgm:pt modelId="{1EC15A26-6838-4FE3-AD89-B3BFAB1808E3}">
      <dgm:prSet custT="1"/>
      <dgm:spPr/>
      <dgm:t>
        <a:bodyPr/>
        <a:lstStyle/>
        <a:p>
          <a:r>
            <a:rPr lang="en-CA" sz="1400" b="1" i="0" dirty="0"/>
            <a:t>Privacy Policy Loopholes: </a:t>
          </a:r>
          <a:r>
            <a:rPr lang="en-US" sz="1400" b="0" i="0" dirty="0"/>
            <a:t>Sometimes, users unknowingly agree to give up more data than they realize, and this data can be misused.</a:t>
          </a:r>
          <a:endParaRPr lang="en-US" sz="1400" dirty="0"/>
        </a:p>
      </dgm:t>
    </dgm:pt>
    <dgm:pt modelId="{043831C5-31BA-4771-BB90-E7FD781BE367}" type="parTrans" cxnId="{53664F16-7C06-4119-953F-4F3DE31D5743}">
      <dgm:prSet/>
      <dgm:spPr/>
      <dgm:t>
        <a:bodyPr/>
        <a:lstStyle/>
        <a:p>
          <a:endParaRPr lang="en-US" sz="3200"/>
        </a:p>
      </dgm:t>
    </dgm:pt>
    <dgm:pt modelId="{B18D2C9F-7C1C-4116-86AD-A5B762348F24}" type="sibTrans" cxnId="{53664F16-7C06-4119-953F-4F3DE31D5743}">
      <dgm:prSet/>
      <dgm:spPr/>
      <dgm:t>
        <a:bodyPr/>
        <a:lstStyle/>
        <a:p>
          <a:endParaRPr lang="en-US" sz="1600"/>
        </a:p>
      </dgm:t>
    </dgm:pt>
    <dgm:pt modelId="{31FEF472-85DA-4349-807C-BB247ADB90AD}">
      <dgm:prSet custT="1"/>
      <dgm:spPr/>
      <dgm:t>
        <a:bodyPr/>
        <a:lstStyle/>
        <a:p>
          <a:r>
            <a:rPr lang="en-CA" sz="1400" b="1" i="0" dirty="0"/>
            <a:t>IoT Device Exploitation</a:t>
          </a:r>
          <a:r>
            <a:rPr lang="en-US" sz="1400" b="1" i="0" dirty="0"/>
            <a:t>: </a:t>
          </a:r>
          <a:r>
            <a:rPr lang="en-US" sz="1400" b="0" i="0" dirty="0"/>
            <a:t>Devices like smart home gadgets often lack strong security, making them easy targets for hackers to steal private information like location or behavior.</a:t>
          </a:r>
          <a:endParaRPr lang="en-US" sz="1400" dirty="0"/>
        </a:p>
      </dgm:t>
    </dgm:pt>
    <dgm:pt modelId="{644D959B-5CCA-44B5-BC54-F0428086062F}" type="parTrans" cxnId="{26ABA20D-8B46-4724-A6AF-0C9FCAAC1AE7}">
      <dgm:prSet/>
      <dgm:spPr/>
      <dgm:t>
        <a:bodyPr/>
        <a:lstStyle/>
        <a:p>
          <a:endParaRPr lang="en-US" sz="3200"/>
        </a:p>
      </dgm:t>
    </dgm:pt>
    <dgm:pt modelId="{9F9EA91C-B553-4F98-BE14-2EFCFE059567}" type="sibTrans" cxnId="{26ABA20D-8B46-4724-A6AF-0C9FCAAC1AE7}">
      <dgm:prSet/>
      <dgm:spPr/>
      <dgm:t>
        <a:bodyPr/>
        <a:lstStyle/>
        <a:p>
          <a:endParaRPr lang="en-US" sz="1600"/>
        </a:p>
      </dgm:t>
    </dgm:pt>
    <dgm:pt modelId="{6A2471E9-2986-42CA-96C2-411A9898AAC5}">
      <dgm:prSet custT="1"/>
      <dgm:spPr/>
      <dgm:t>
        <a:bodyPr/>
        <a:lstStyle/>
        <a:p>
          <a:r>
            <a:rPr lang="en-US" sz="1400" b="1" i="0" dirty="0"/>
            <a:t>Phishing Attacks: </a:t>
          </a:r>
          <a:r>
            <a:rPr lang="en-US" sz="1400" b="0" i="0" dirty="0"/>
            <a:t>Attackers pretend to be trusted organizations, like banks, to trick people into giving personal information like passwords or bank details.</a:t>
          </a:r>
          <a:endParaRPr lang="en-US" sz="1400" dirty="0"/>
        </a:p>
      </dgm:t>
    </dgm:pt>
    <dgm:pt modelId="{AE9B0D39-7ACC-4859-8B2E-5E4E20708C1D}" type="parTrans" cxnId="{AB20C48D-C641-4DC0-AEE9-4A213CBC667F}">
      <dgm:prSet/>
      <dgm:spPr/>
      <dgm:t>
        <a:bodyPr/>
        <a:lstStyle/>
        <a:p>
          <a:endParaRPr lang="en-US" sz="3200"/>
        </a:p>
      </dgm:t>
    </dgm:pt>
    <dgm:pt modelId="{FD35C3F9-2909-4D80-A720-8C62C56B7C3F}" type="sibTrans" cxnId="{AB20C48D-C641-4DC0-AEE9-4A213CBC667F}">
      <dgm:prSet/>
      <dgm:spPr/>
      <dgm:t>
        <a:bodyPr/>
        <a:lstStyle/>
        <a:p>
          <a:endParaRPr lang="en-US" sz="1600"/>
        </a:p>
      </dgm:t>
    </dgm:pt>
    <dgm:pt modelId="{347D7E45-3398-447B-93D3-A8339C168430}">
      <dgm:prSet custT="1"/>
      <dgm:spPr/>
      <dgm:t>
        <a:bodyPr/>
        <a:lstStyle/>
        <a:p>
          <a:r>
            <a:rPr lang="en-US" sz="1400" b="1" i="0" dirty="0"/>
            <a:t>Data Breaches: </a:t>
          </a:r>
          <a:r>
            <a:rPr lang="en-US" sz="1400" b="0" i="0" dirty="0"/>
            <a:t>Hackers break into poorly protected databases to steal private information, like medical records or company secrets.</a:t>
          </a:r>
          <a:endParaRPr lang="en-US" sz="1400" dirty="0"/>
        </a:p>
      </dgm:t>
    </dgm:pt>
    <dgm:pt modelId="{12D58ED2-3C41-40D6-AF26-16E637062D3C}" type="parTrans" cxnId="{F3A55812-757C-4F94-A4CB-3F1615156C7E}">
      <dgm:prSet/>
      <dgm:spPr/>
      <dgm:t>
        <a:bodyPr/>
        <a:lstStyle/>
        <a:p>
          <a:endParaRPr lang="en-US" sz="3200"/>
        </a:p>
      </dgm:t>
    </dgm:pt>
    <dgm:pt modelId="{03ED895C-5377-4B33-BDC3-51FD694BA6CB}" type="sibTrans" cxnId="{F3A55812-757C-4F94-A4CB-3F1615156C7E}">
      <dgm:prSet/>
      <dgm:spPr/>
      <dgm:t>
        <a:bodyPr/>
        <a:lstStyle/>
        <a:p>
          <a:endParaRPr lang="en-US" sz="1600"/>
        </a:p>
      </dgm:t>
    </dgm:pt>
    <dgm:pt modelId="{F7B34236-306D-45FA-B1C0-723B12787579}" type="pres">
      <dgm:prSet presAssocID="{20B8471E-7BB9-402D-AF99-D725A4C59B7D}" presName="vert0" presStyleCnt="0">
        <dgm:presLayoutVars>
          <dgm:dir/>
          <dgm:animOne val="branch"/>
          <dgm:animLvl val="lvl"/>
        </dgm:presLayoutVars>
      </dgm:prSet>
      <dgm:spPr/>
    </dgm:pt>
    <dgm:pt modelId="{8F8592FD-C058-4916-AC10-5925DCB4D42F}" type="pres">
      <dgm:prSet presAssocID="{A91AF43E-5ACE-43D7-A8D0-1BFE740484DD}" presName="thickLine" presStyleLbl="alignNode1" presStyleIdx="0" presStyleCnt="5"/>
      <dgm:spPr/>
    </dgm:pt>
    <dgm:pt modelId="{ECC7208C-3F55-40AF-8ECA-08A144EFF0D8}" type="pres">
      <dgm:prSet presAssocID="{A91AF43E-5ACE-43D7-A8D0-1BFE740484DD}" presName="horz1" presStyleCnt="0"/>
      <dgm:spPr/>
    </dgm:pt>
    <dgm:pt modelId="{0D9CF23B-6EF7-4959-935B-1EA3C3A729BF}" type="pres">
      <dgm:prSet presAssocID="{A91AF43E-5ACE-43D7-A8D0-1BFE740484DD}" presName="tx1" presStyleLbl="revTx" presStyleIdx="0" presStyleCnt="5" custScaleY="138756"/>
      <dgm:spPr/>
    </dgm:pt>
    <dgm:pt modelId="{6BC8360B-870F-48C2-9FD0-2553EE2015B4}" type="pres">
      <dgm:prSet presAssocID="{A91AF43E-5ACE-43D7-A8D0-1BFE740484DD}" presName="vert1" presStyleCnt="0"/>
      <dgm:spPr/>
    </dgm:pt>
    <dgm:pt modelId="{A0E82E05-E1E8-46E9-A3E5-FD8B0B8752A0}" type="pres">
      <dgm:prSet presAssocID="{1EC15A26-6838-4FE3-AD89-B3BFAB1808E3}" presName="thickLine" presStyleLbl="alignNode1" presStyleIdx="1" presStyleCnt="5"/>
      <dgm:spPr/>
    </dgm:pt>
    <dgm:pt modelId="{A9EF5716-C7CE-4E82-9720-1AFA341999FF}" type="pres">
      <dgm:prSet presAssocID="{1EC15A26-6838-4FE3-AD89-B3BFAB1808E3}" presName="horz1" presStyleCnt="0"/>
      <dgm:spPr/>
    </dgm:pt>
    <dgm:pt modelId="{065E8351-1091-427C-854A-E6566FA663ED}" type="pres">
      <dgm:prSet presAssocID="{1EC15A26-6838-4FE3-AD89-B3BFAB1808E3}" presName="tx1" presStyleLbl="revTx" presStyleIdx="1" presStyleCnt="5"/>
      <dgm:spPr/>
    </dgm:pt>
    <dgm:pt modelId="{2836DC55-24E1-4E23-81FA-FA86F46988F5}" type="pres">
      <dgm:prSet presAssocID="{1EC15A26-6838-4FE3-AD89-B3BFAB1808E3}" presName="vert1" presStyleCnt="0"/>
      <dgm:spPr/>
    </dgm:pt>
    <dgm:pt modelId="{D206477D-5A3C-443B-91DB-95C955A07414}" type="pres">
      <dgm:prSet presAssocID="{31FEF472-85DA-4349-807C-BB247ADB90AD}" presName="thickLine" presStyleLbl="alignNode1" presStyleIdx="2" presStyleCnt="5"/>
      <dgm:spPr/>
    </dgm:pt>
    <dgm:pt modelId="{ACF7D52A-9D84-4A44-A84E-94E5AD164E41}" type="pres">
      <dgm:prSet presAssocID="{31FEF472-85DA-4349-807C-BB247ADB90AD}" presName="horz1" presStyleCnt="0"/>
      <dgm:spPr/>
    </dgm:pt>
    <dgm:pt modelId="{DDAC6505-8158-4491-92DE-E175ADF33AFC}" type="pres">
      <dgm:prSet presAssocID="{31FEF472-85DA-4349-807C-BB247ADB90AD}" presName="tx1" presStyleLbl="revTx" presStyleIdx="2" presStyleCnt="5" custScaleY="145912"/>
      <dgm:spPr/>
    </dgm:pt>
    <dgm:pt modelId="{E7D8FEC9-C5B9-458F-BF91-66F2FBE1164F}" type="pres">
      <dgm:prSet presAssocID="{31FEF472-85DA-4349-807C-BB247ADB90AD}" presName="vert1" presStyleCnt="0"/>
      <dgm:spPr/>
    </dgm:pt>
    <dgm:pt modelId="{5D5D7460-577A-46A7-A64F-4CCC9DF9BBFC}" type="pres">
      <dgm:prSet presAssocID="{6A2471E9-2986-42CA-96C2-411A9898AAC5}" presName="thickLine" presStyleLbl="alignNode1" presStyleIdx="3" presStyleCnt="5"/>
      <dgm:spPr/>
    </dgm:pt>
    <dgm:pt modelId="{DA95D7FD-65DF-48A5-B190-78ED86BF67CD}" type="pres">
      <dgm:prSet presAssocID="{6A2471E9-2986-42CA-96C2-411A9898AAC5}" presName="horz1" presStyleCnt="0"/>
      <dgm:spPr/>
    </dgm:pt>
    <dgm:pt modelId="{89105211-79F5-4079-BA83-567DBD090965}" type="pres">
      <dgm:prSet presAssocID="{6A2471E9-2986-42CA-96C2-411A9898AAC5}" presName="tx1" presStyleLbl="revTx" presStyleIdx="3" presStyleCnt="5" custScaleY="159791"/>
      <dgm:spPr/>
    </dgm:pt>
    <dgm:pt modelId="{3172F173-B723-4617-9BFE-EADBBC0E96D7}" type="pres">
      <dgm:prSet presAssocID="{6A2471E9-2986-42CA-96C2-411A9898AAC5}" presName="vert1" presStyleCnt="0"/>
      <dgm:spPr/>
    </dgm:pt>
    <dgm:pt modelId="{CA44D5E1-C825-4BDB-BE6D-F71D9CC07A1C}" type="pres">
      <dgm:prSet presAssocID="{347D7E45-3398-447B-93D3-A8339C168430}" presName="thickLine" presStyleLbl="alignNode1" presStyleIdx="4" presStyleCnt="5"/>
      <dgm:spPr/>
    </dgm:pt>
    <dgm:pt modelId="{9E4A4A0A-3390-48AE-A2FC-DF2ECFB4D109}" type="pres">
      <dgm:prSet presAssocID="{347D7E45-3398-447B-93D3-A8339C168430}" presName="horz1" presStyleCnt="0"/>
      <dgm:spPr/>
    </dgm:pt>
    <dgm:pt modelId="{88471991-F776-4781-989C-01CE8C76B94E}" type="pres">
      <dgm:prSet presAssocID="{347D7E45-3398-447B-93D3-A8339C168430}" presName="tx1" presStyleLbl="revTx" presStyleIdx="4" presStyleCnt="5"/>
      <dgm:spPr/>
    </dgm:pt>
    <dgm:pt modelId="{34BDB252-686C-4304-8617-CE633916A7C9}" type="pres">
      <dgm:prSet presAssocID="{347D7E45-3398-447B-93D3-A8339C168430}" presName="vert1" presStyleCnt="0"/>
      <dgm:spPr/>
    </dgm:pt>
  </dgm:ptLst>
  <dgm:cxnLst>
    <dgm:cxn modelId="{31746600-9057-4692-AEED-1E88A31A8DC0}" type="presOf" srcId="{A91AF43E-5ACE-43D7-A8D0-1BFE740484DD}" destId="{0D9CF23B-6EF7-4959-935B-1EA3C3A729BF}" srcOrd="0" destOrd="0" presId="urn:microsoft.com/office/officeart/2008/layout/LinedList"/>
    <dgm:cxn modelId="{26ABA20D-8B46-4724-A6AF-0C9FCAAC1AE7}" srcId="{20B8471E-7BB9-402D-AF99-D725A4C59B7D}" destId="{31FEF472-85DA-4349-807C-BB247ADB90AD}" srcOrd="2" destOrd="0" parTransId="{644D959B-5CCA-44B5-BC54-F0428086062F}" sibTransId="{9F9EA91C-B553-4F98-BE14-2EFCFE059567}"/>
    <dgm:cxn modelId="{F3A55812-757C-4F94-A4CB-3F1615156C7E}" srcId="{20B8471E-7BB9-402D-AF99-D725A4C59B7D}" destId="{347D7E45-3398-447B-93D3-A8339C168430}" srcOrd="4" destOrd="0" parTransId="{12D58ED2-3C41-40D6-AF26-16E637062D3C}" sibTransId="{03ED895C-5377-4B33-BDC3-51FD694BA6CB}"/>
    <dgm:cxn modelId="{53664F16-7C06-4119-953F-4F3DE31D5743}" srcId="{20B8471E-7BB9-402D-AF99-D725A4C59B7D}" destId="{1EC15A26-6838-4FE3-AD89-B3BFAB1808E3}" srcOrd="1" destOrd="0" parTransId="{043831C5-31BA-4771-BB90-E7FD781BE367}" sibTransId="{B18D2C9F-7C1C-4116-86AD-A5B762348F24}"/>
    <dgm:cxn modelId="{60639E36-57CF-4B2C-B935-0BC3951FD5D7}" type="presOf" srcId="{347D7E45-3398-447B-93D3-A8339C168430}" destId="{88471991-F776-4781-989C-01CE8C76B94E}" srcOrd="0" destOrd="0" presId="urn:microsoft.com/office/officeart/2008/layout/LinedList"/>
    <dgm:cxn modelId="{CFC2B540-E133-4AE5-9C9B-6C6BD2F19DB3}" type="presOf" srcId="{6A2471E9-2986-42CA-96C2-411A9898AAC5}" destId="{89105211-79F5-4079-BA83-567DBD090965}" srcOrd="0" destOrd="0" presId="urn:microsoft.com/office/officeart/2008/layout/LinedList"/>
    <dgm:cxn modelId="{6E871C83-1A17-4635-BBB9-A4EDF291C0B8}" type="presOf" srcId="{31FEF472-85DA-4349-807C-BB247ADB90AD}" destId="{DDAC6505-8158-4491-92DE-E175ADF33AFC}" srcOrd="0" destOrd="0" presId="urn:microsoft.com/office/officeart/2008/layout/LinedList"/>
    <dgm:cxn modelId="{AB20C48D-C641-4DC0-AEE9-4A213CBC667F}" srcId="{20B8471E-7BB9-402D-AF99-D725A4C59B7D}" destId="{6A2471E9-2986-42CA-96C2-411A9898AAC5}" srcOrd="3" destOrd="0" parTransId="{AE9B0D39-7ACC-4859-8B2E-5E4E20708C1D}" sibTransId="{FD35C3F9-2909-4D80-A720-8C62C56B7C3F}"/>
    <dgm:cxn modelId="{009F02BF-CE74-4043-AC81-D6F10F0E69D3}" type="presOf" srcId="{1EC15A26-6838-4FE3-AD89-B3BFAB1808E3}" destId="{065E8351-1091-427C-854A-E6566FA663ED}" srcOrd="0" destOrd="0" presId="urn:microsoft.com/office/officeart/2008/layout/LinedList"/>
    <dgm:cxn modelId="{7FDB6ACA-61EC-45E1-AD41-0D11F64AE9D8}" srcId="{20B8471E-7BB9-402D-AF99-D725A4C59B7D}" destId="{A91AF43E-5ACE-43D7-A8D0-1BFE740484DD}" srcOrd="0" destOrd="0" parTransId="{08820137-4182-446B-B430-CBD3443507DF}" sibTransId="{E67B944D-1944-4933-B949-9D1FA2FB3CCD}"/>
    <dgm:cxn modelId="{C00308E9-A98F-4755-B285-FC98F70745FD}" type="presOf" srcId="{20B8471E-7BB9-402D-AF99-D725A4C59B7D}" destId="{F7B34236-306D-45FA-B1C0-723B12787579}" srcOrd="0" destOrd="0" presId="urn:microsoft.com/office/officeart/2008/layout/LinedList"/>
    <dgm:cxn modelId="{AE083F09-6346-43CB-A7EC-DDC1FAB9F559}" type="presParOf" srcId="{F7B34236-306D-45FA-B1C0-723B12787579}" destId="{8F8592FD-C058-4916-AC10-5925DCB4D42F}" srcOrd="0" destOrd="0" presId="urn:microsoft.com/office/officeart/2008/layout/LinedList"/>
    <dgm:cxn modelId="{5B849BB4-5FBD-4EB1-A95B-A3E0B0D00622}" type="presParOf" srcId="{F7B34236-306D-45FA-B1C0-723B12787579}" destId="{ECC7208C-3F55-40AF-8ECA-08A144EFF0D8}" srcOrd="1" destOrd="0" presId="urn:microsoft.com/office/officeart/2008/layout/LinedList"/>
    <dgm:cxn modelId="{64D00C87-A36E-4FCF-BB51-3E50DC41C966}" type="presParOf" srcId="{ECC7208C-3F55-40AF-8ECA-08A144EFF0D8}" destId="{0D9CF23B-6EF7-4959-935B-1EA3C3A729BF}" srcOrd="0" destOrd="0" presId="urn:microsoft.com/office/officeart/2008/layout/LinedList"/>
    <dgm:cxn modelId="{7C50A38D-51FA-49D5-8F84-78178DBFD0C0}" type="presParOf" srcId="{ECC7208C-3F55-40AF-8ECA-08A144EFF0D8}" destId="{6BC8360B-870F-48C2-9FD0-2553EE2015B4}" srcOrd="1" destOrd="0" presId="urn:microsoft.com/office/officeart/2008/layout/LinedList"/>
    <dgm:cxn modelId="{E2A02E43-CAC8-425B-A394-D53F239DCA6B}" type="presParOf" srcId="{F7B34236-306D-45FA-B1C0-723B12787579}" destId="{A0E82E05-E1E8-46E9-A3E5-FD8B0B8752A0}" srcOrd="2" destOrd="0" presId="urn:microsoft.com/office/officeart/2008/layout/LinedList"/>
    <dgm:cxn modelId="{0698B209-59CE-4D5C-BF53-AFA32716EFB9}" type="presParOf" srcId="{F7B34236-306D-45FA-B1C0-723B12787579}" destId="{A9EF5716-C7CE-4E82-9720-1AFA341999FF}" srcOrd="3" destOrd="0" presId="urn:microsoft.com/office/officeart/2008/layout/LinedList"/>
    <dgm:cxn modelId="{1CD02E80-8B74-4015-B8C3-5E4D90D3C9B1}" type="presParOf" srcId="{A9EF5716-C7CE-4E82-9720-1AFA341999FF}" destId="{065E8351-1091-427C-854A-E6566FA663ED}" srcOrd="0" destOrd="0" presId="urn:microsoft.com/office/officeart/2008/layout/LinedList"/>
    <dgm:cxn modelId="{B3EA5BDF-256A-4311-9A1F-8B6D35BEC937}" type="presParOf" srcId="{A9EF5716-C7CE-4E82-9720-1AFA341999FF}" destId="{2836DC55-24E1-4E23-81FA-FA86F46988F5}" srcOrd="1" destOrd="0" presId="urn:microsoft.com/office/officeart/2008/layout/LinedList"/>
    <dgm:cxn modelId="{BC045F52-F956-4608-9AF0-7963B2B48624}" type="presParOf" srcId="{F7B34236-306D-45FA-B1C0-723B12787579}" destId="{D206477D-5A3C-443B-91DB-95C955A07414}" srcOrd="4" destOrd="0" presId="urn:microsoft.com/office/officeart/2008/layout/LinedList"/>
    <dgm:cxn modelId="{53E5BEC2-C661-448F-BD79-7983B53267CB}" type="presParOf" srcId="{F7B34236-306D-45FA-B1C0-723B12787579}" destId="{ACF7D52A-9D84-4A44-A84E-94E5AD164E41}" srcOrd="5" destOrd="0" presId="urn:microsoft.com/office/officeart/2008/layout/LinedList"/>
    <dgm:cxn modelId="{48797051-4A1B-465C-8F35-86F946158E88}" type="presParOf" srcId="{ACF7D52A-9D84-4A44-A84E-94E5AD164E41}" destId="{DDAC6505-8158-4491-92DE-E175ADF33AFC}" srcOrd="0" destOrd="0" presId="urn:microsoft.com/office/officeart/2008/layout/LinedList"/>
    <dgm:cxn modelId="{CB07DD35-5993-4654-901E-82F525DA8A65}" type="presParOf" srcId="{ACF7D52A-9D84-4A44-A84E-94E5AD164E41}" destId="{E7D8FEC9-C5B9-458F-BF91-66F2FBE1164F}" srcOrd="1" destOrd="0" presId="urn:microsoft.com/office/officeart/2008/layout/LinedList"/>
    <dgm:cxn modelId="{3C8EC95C-767F-4258-B80C-CC824CBDAD9B}" type="presParOf" srcId="{F7B34236-306D-45FA-B1C0-723B12787579}" destId="{5D5D7460-577A-46A7-A64F-4CCC9DF9BBFC}" srcOrd="6" destOrd="0" presId="urn:microsoft.com/office/officeart/2008/layout/LinedList"/>
    <dgm:cxn modelId="{27767475-5B8F-4EA0-A33A-FC1832E4DFF6}" type="presParOf" srcId="{F7B34236-306D-45FA-B1C0-723B12787579}" destId="{DA95D7FD-65DF-48A5-B190-78ED86BF67CD}" srcOrd="7" destOrd="0" presId="urn:microsoft.com/office/officeart/2008/layout/LinedList"/>
    <dgm:cxn modelId="{741BD9FE-4968-4D87-9774-876B2CBEF9D7}" type="presParOf" srcId="{DA95D7FD-65DF-48A5-B190-78ED86BF67CD}" destId="{89105211-79F5-4079-BA83-567DBD090965}" srcOrd="0" destOrd="0" presId="urn:microsoft.com/office/officeart/2008/layout/LinedList"/>
    <dgm:cxn modelId="{1FF1B380-2945-4C60-93D2-7347D3AA9CD1}" type="presParOf" srcId="{DA95D7FD-65DF-48A5-B190-78ED86BF67CD}" destId="{3172F173-B723-4617-9BFE-EADBBC0E96D7}" srcOrd="1" destOrd="0" presId="urn:microsoft.com/office/officeart/2008/layout/LinedList"/>
    <dgm:cxn modelId="{AA39B392-3774-4F0D-8471-65CA4C6075FB}" type="presParOf" srcId="{F7B34236-306D-45FA-B1C0-723B12787579}" destId="{CA44D5E1-C825-4BDB-BE6D-F71D9CC07A1C}" srcOrd="8" destOrd="0" presId="urn:microsoft.com/office/officeart/2008/layout/LinedList"/>
    <dgm:cxn modelId="{37FF74B2-0230-4B0C-A9B7-9D3D9C76444E}" type="presParOf" srcId="{F7B34236-306D-45FA-B1C0-723B12787579}" destId="{9E4A4A0A-3390-48AE-A2FC-DF2ECFB4D109}" srcOrd="9" destOrd="0" presId="urn:microsoft.com/office/officeart/2008/layout/LinedList"/>
    <dgm:cxn modelId="{2E107868-8020-4932-A0A4-6C3131A0F18E}" type="presParOf" srcId="{9E4A4A0A-3390-48AE-A2FC-DF2ECFB4D109}" destId="{88471991-F776-4781-989C-01CE8C76B94E}" srcOrd="0" destOrd="0" presId="urn:microsoft.com/office/officeart/2008/layout/LinedList"/>
    <dgm:cxn modelId="{FCA64E5A-6AFB-47A2-9E59-A7F26EE31EAA}" type="presParOf" srcId="{9E4A4A0A-3390-48AE-A2FC-DF2ECFB4D109}" destId="{34BDB252-686C-4304-8617-CE633916A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27F91-C298-4AAF-8D45-50C5997D7B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757AB9-9C63-4E00-A627-00494F5C3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Traditional methods like blacklists and heuristic-based   detection are ineffective against evolving tactics.</a:t>
          </a:r>
          <a:endParaRPr lang="en-US" dirty="0"/>
        </a:p>
      </dgm:t>
    </dgm:pt>
    <dgm:pt modelId="{55217ED7-755C-4ABF-88A6-215D32203C71}" type="parTrans" cxnId="{AF85CAFE-0DE2-482C-8A8F-65889AE5730B}">
      <dgm:prSet/>
      <dgm:spPr/>
      <dgm:t>
        <a:bodyPr/>
        <a:lstStyle/>
        <a:p>
          <a:endParaRPr lang="en-US"/>
        </a:p>
      </dgm:t>
    </dgm:pt>
    <dgm:pt modelId="{A35D9B8A-2471-4C25-8F91-0D1E22B396BC}" type="sibTrans" cxnId="{AF85CAFE-0DE2-482C-8A8F-65889AE5730B}">
      <dgm:prSet/>
      <dgm:spPr/>
      <dgm:t>
        <a:bodyPr/>
        <a:lstStyle/>
        <a:p>
          <a:endParaRPr lang="en-US"/>
        </a:p>
      </dgm:t>
    </dgm:pt>
    <dgm:pt modelId="{AC3896B4-4D43-484B-A11F-4F33552C8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Machine learning analyzes patterns in URL structures, content, and domain attributes for scalable and accurate detection.</a:t>
          </a:r>
          <a:endParaRPr lang="en-US"/>
        </a:p>
      </dgm:t>
    </dgm:pt>
    <dgm:pt modelId="{1BAB2836-0B26-479A-99BB-A5CA40962301}" type="parTrans" cxnId="{6F90ADA7-63D1-4DFF-B266-E2CA43CB3095}">
      <dgm:prSet/>
      <dgm:spPr/>
      <dgm:t>
        <a:bodyPr/>
        <a:lstStyle/>
        <a:p>
          <a:endParaRPr lang="en-US"/>
        </a:p>
      </dgm:t>
    </dgm:pt>
    <dgm:pt modelId="{0A2BC512-0689-4E22-AE89-16AC7A8FD871}" type="sibTrans" cxnId="{6F90ADA7-63D1-4DFF-B266-E2CA43CB3095}">
      <dgm:prSet/>
      <dgm:spPr/>
      <dgm:t>
        <a:bodyPr/>
        <a:lstStyle/>
        <a:p>
          <a:endParaRPr lang="en-US"/>
        </a:p>
      </dgm:t>
    </dgm:pt>
    <dgm:pt modelId="{CF3E82EA-F0B4-44E0-B316-8D2C02EC146A}" type="pres">
      <dgm:prSet presAssocID="{82027F91-C298-4AAF-8D45-50C5997D7BA2}" presName="root" presStyleCnt="0">
        <dgm:presLayoutVars>
          <dgm:dir/>
          <dgm:resizeHandles val="exact"/>
        </dgm:presLayoutVars>
      </dgm:prSet>
      <dgm:spPr/>
    </dgm:pt>
    <dgm:pt modelId="{CFFD3A16-4225-4FA1-A7D0-420D041EA513}" type="pres">
      <dgm:prSet presAssocID="{50757AB9-9C63-4E00-A627-00494F5C3783}" presName="compNode" presStyleCnt="0"/>
      <dgm:spPr/>
    </dgm:pt>
    <dgm:pt modelId="{08011A8C-89D5-4A63-876D-1EBCD05B09DE}" type="pres">
      <dgm:prSet presAssocID="{50757AB9-9C63-4E00-A627-00494F5C3783}" presName="bgRect" presStyleLbl="bgShp" presStyleIdx="0" presStyleCnt="2"/>
      <dgm:spPr/>
    </dgm:pt>
    <dgm:pt modelId="{69539E58-73A1-4C66-A595-1146BC81568B}" type="pres">
      <dgm:prSet presAssocID="{50757AB9-9C63-4E00-A627-00494F5C37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3C2269-CFC3-49AD-98EA-09431B4EAD8B}" type="pres">
      <dgm:prSet presAssocID="{50757AB9-9C63-4E00-A627-00494F5C3783}" presName="spaceRect" presStyleCnt="0"/>
      <dgm:spPr/>
    </dgm:pt>
    <dgm:pt modelId="{163EE845-70D9-409C-9B5F-194C17A22C8D}" type="pres">
      <dgm:prSet presAssocID="{50757AB9-9C63-4E00-A627-00494F5C3783}" presName="parTx" presStyleLbl="revTx" presStyleIdx="0" presStyleCnt="2">
        <dgm:presLayoutVars>
          <dgm:chMax val="0"/>
          <dgm:chPref val="0"/>
        </dgm:presLayoutVars>
      </dgm:prSet>
      <dgm:spPr/>
    </dgm:pt>
    <dgm:pt modelId="{D19427B4-D955-4D18-AB2C-407925880457}" type="pres">
      <dgm:prSet presAssocID="{A35D9B8A-2471-4C25-8F91-0D1E22B396BC}" presName="sibTrans" presStyleCnt="0"/>
      <dgm:spPr/>
    </dgm:pt>
    <dgm:pt modelId="{04A43314-6834-48CB-8676-91DF2C301454}" type="pres">
      <dgm:prSet presAssocID="{AC3896B4-4D43-484B-A11F-4F33552C84EE}" presName="compNode" presStyleCnt="0"/>
      <dgm:spPr/>
    </dgm:pt>
    <dgm:pt modelId="{B05DB213-EA58-4DC0-B0C1-199520887C07}" type="pres">
      <dgm:prSet presAssocID="{AC3896B4-4D43-484B-A11F-4F33552C84EE}" presName="bgRect" presStyleLbl="bgShp" presStyleIdx="1" presStyleCnt="2"/>
      <dgm:spPr/>
    </dgm:pt>
    <dgm:pt modelId="{14379540-0D6E-44E9-A56C-9ED6C128B2F9}" type="pres">
      <dgm:prSet presAssocID="{AC3896B4-4D43-484B-A11F-4F33552C84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F730F8-8ED0-489F-8D77-AB1358968F68}" type="pres">
      <dgm:prSet presAssocID="{AC3896B4-4D43-484B-A11F-4F33552C84EE}" presName="spaceRect" presStyleCnt="0"/>
      <dgm:spPr/>
    </dgm:pt>
    <dgm:pt modelId="{8E255584-8A63-4C21-B88B-71A8ED9121BC}" type="pres">
      <dgm:prSet presAssocID="{AC3896B4-4D43-484B-A11F-4F33552C84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80507-FE38-4FC1-A426-F82484569CB1}" type="presOf" srcId="{82027F91-C298-4AAF-8D45-50C5997D7BA2}" destId="{CF3E82EA-F0B4-44E0-B316-8D2C02EC146A}" srcOrd="0" destOrd="0" presId="urn:microsoft.com/office/officeart/2018/2/layout/IconVerticalSolidList"/>
    <dgm:cxn modelId="{3CC3FBA2-B9E0-4680-89B6-396DDF8DE23C}" type="presOf" srcId="{AC3896B4-4D43-484B-A11F-4F33552C84EE}" destId="{8E255584-8A63-4C21-B88B-71A8ED9121BC}" srcOrd="0" destOrd="0" presId="urn:microsoft.com/office/officeart/2018/2/layout/IconVerticalSolidList"/>
    <dgm:cxn modelId="{6F90ADA7-63D1-4DFF-B266-E2CA43CB3095}" srcId="{82027F91-C298-4AAF-8D45-50C5997D7BA2}" destId="{AC3896B4-4D43-484B-A11F-4F33552C84EE}" srcOrd="1" destOrd="0" parTransId="{1BAB2836-0B26-479A-99BB-A5CA40962301}" sibTransId="{0A2BC512-0689-4E22-AE89-16AC7A8FD871}"/>
    <dgm:cxn modelId="{DC5D0EBE-9A20-4883-84F8-A9FF679D6E66}" type="presOf" srcId="{50757AB9-9C63-4E00-A627-00494F5C3783}" destId="{163EE845-70D9-409C-9B5F-194C17A22C8D}" srcOrd="0" destOrd="0" presId="urn:microsoft.com/office/officeart/2018/2/layout/IconVerticalSolidList"/>
    <dgm:cxn modelId="{AF85CAFE-0DE2-482C-8A8F-65889AE5730B}" srcId="{82027F91-C298-4AAF-8D45-50C5997D7BA2}" destId="{50757AB9-9C63-4E00-A627-00494F5C3783}" srcOrd="0" destOrd="0" parTransId="{55217ED7-755C-4ABF-88A6-215D32203C71}" sibTransId="{A35D9B8A-2471-4C25-8F91-0D1E22B396BC}"/>
    <dgm:cxn modelId="{E2F4FC5E-827D-48D2-8009-C102CDC23F20}" type="presParOf" srcId="{CF3E82EA-F0B4-44E0-B316-8D2C02EC146A}" destId="{CFFD3A16-4225-4FA1-A7D0-420D041EA513}" srcOrd="0" destOrd="0" presId="urn:microsoft.com/office/officeart/2018/2/layout/IconVerticalSolidList"/>
    <dgm:cxn modelId="{A0367138-3058-44D9-AA9E-07A3F19C8D97}" type="presParOf" srcId="{CFFD3A16-4225-4FA1-A7D0-420D041EA513}" destId="{08011A8C-89D5-4A63-876D-1EBCD05B09DE}" srcOrd="0" destOrd="0" presId="urn:microsoft.com/office/officeart/2018/2/layout/IconVerticalSolidList"/>
    <dgm:cxn modelId="{C7FB49C3-F3AF-4110-920B-D45DF13C5E8A}" type="presParOf" srcId="{CFFD3A16-4225-4FA1-A7D0-420D041EA513}" destId="{69539E58-73A1-4C66-A595-1146BC81568B}" srcOrd="1" destOrd="0" presId="urn:microsoft.com/office/officeart/2018/2/layout/IconVerticalSolidList"/>
    <dgm:cxn modelId="{66A0DAA6-1E80-4F8B-AB05-5347A583AF83}" type="presParOf" srcId="{CFFD3A16-4225-4FA1-A7D0-420D041EA513}" destId="{513C2269-CFC3-49AD-98EA-09431B4EAD8B}" srcOrd="2" destOrd="0" presId="urn:microsoft.com/office/officeart/2018/2/layout/IconVerticalSolidList"/>
    <dgm:cxn modelId="{0BC39E58-2C5C-4946-B420-673584D396F7}" type="presParOf" srcId="{CFFD3A16-4225-4FA1-A7D0-420D041EA513}" destId="{163EE845-70D9-409C-9B5F-194C17A22C8D}" srcOrd="3" destOrd="0" presId="urn:microsoft.com/office/officeart/2018/2/layout/IconVerticalSolidList"/>
    <dgm:cxn modelId="{C561007C-F331-4668-B941-F7427BFD93E7}" type="presParOf" srcId="{CF3E82EA-F0B4-44E0-B316-8D2C02EC146A}" destId="{D19427B4-D955-4D18-AB2C-407925880457}" srcOrd="1" destOrd="0" presId="urn:microsoft.com/office/officeart/2018/2/layout/IconVerticalSolidList"/>
    <dgm:cxn modelId="{E98E1699-BBE2-42BB-8A4B-645B84829B5F}" type="presParOf" srcId="{CF3E82EA-F0B4-44E0-B316-8D2C02EC146A}" destId="{04A43314-6834-48CB-8676-91DF2C301454}" srcOrd="2" destOrd="0" presId="urn:microsoft.com/office/officeart/2018/2/layout/IconVerticalSolidList"/>
    <dgm:cxn modelId="{6C889D06-C671-4053-B374-FEF9963C669E}" type="presParOf" srcId="{04A43314-6834-48CB-8676-91DF2C301454}" destId="{B05DB213-EA58-4DC0-B0C1-199520887C07}" srcOrd="0" destOrd="0" presId="urn:microsoft.com/office/officeart/2018/2/layout/IconVerticalSolidList"/>
    <dgm:cxn modelId="{EF8F7B86-B37A-475E-B293-09E4A7BAF8D4}" type="presParOf" srcId="{04A43314-6834-48CB-8676-91DF2C301454}" destId="{14379540-0D6E-44E9-A56C-9ED6C128B2F9}" srcOrd="1" destOrd="0" presId="urn:microsoft.com/office/officeart/2018/2/layout/IconVerticalSolidList"/>
    <dgm:cxn modelId="{DAEF1776-9242-4EB3-8E76-D05AA01CABAD}" type="presParOf" srcId="{04A43314-6834-48CB-8676-91DF2C301454}" destId="{FCF730F8-8ED0-489F-8D77-AB1358968F68}" srcOrd="2" destOrd="0" presId="urn:microsoft.com/office/officeart/2018/2/layout/IconVerticalSolidList"/>
    <dgm:cxn modelId="{4EB304D0-D32F-45F6-9F34-B7BD92C3FC33}" type="presParOf" srcId="{04A43314-6834-48CB-8676-91DF2C301454}" destId="{8E255584-8A63-4C21-B88B-71A8ED9121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D251D7-EEA7-4DE3-B45F-5D523BE3DCA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57134-FD97-4254-9E9E-4E556E220C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/>
            <a:t>Review existing machine learning studies for phishing detection.</a:t>
          </a:r>
          <a:endParaRPr lang="en-US" sz="2400" dirty="0"/>
        </a:p>
      </dgm:t>
    </dgm:pt>
    <dgm:pt modelId="{1C86EB01-34ED-4613-ABDF-09077BE49730}" type="parTrans" cxnId="{4455DC2A-CFB7-4F3C-822E-11C25FDAACFF}">
      <dgm:prSet/>
      <dgm:spPr/>
      <dgm:t>
        <a:bodyPr/>
        <a:lstStyle/>
        <a:p>
          <a:endParaRPr lang="en-US" sz="3200"/>
        </a:p>
      </dgm:t>
    </dgm:pt>
    <dgm:pt modelId="{C1CBABD4-D048-4ADF-8B20-B7DF8E4D14A2}" type="sibTrans" cxnId="{4455DC2A-CFB7-4F3C-822E-11C25FDAACFF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52BA6C80-20BA-4131-B4AD-EF7945AD77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/>
            <a:t>Compare Current methodologies</a:t>
          </a:r>
          <a:endParaRPr lang="en-US" sz="2400"/>
        </a:p>
      </dgm:t>
    </dgm:pt>
    <dgm:pt modelId="{2D1B1F3F-2D66-4CC4-BE46-4A1D994BBC45}" type="parTrans" cxnId="{D926F845-CB8C-4C90-8F77-FD2F06917563}">
      <dgm:prSet/>
      <dgm:spPr/>
      <dgm:t>
        <a:bodyPr/>
        <a:lstStyle/>
        <a:p>
          <a:endParaRPr lang="en-US" sz="3200"/>
        </a:p>
      </dgm:t>
    </dgm:pt>
    <dgm:pt modelId="{CB7DB8D7-F59F-41E8-9B31-3021654C6F1C}" type="sibTrans" cxnId="{D926F845-CB8C-4C90-8F77-FD2F06917563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E11197BE-9686-4BA1-865E-4232236CE3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/>
            <a:t>Identify gaps &amp; Challenges in current approaches and future Directions.</a:t>
          </a:r>
          <a:endParaRPr lang="en-US" sz="2400" dirty="0"/>
        </a:p>
      </dgm:t>
    </dgm:pt>
    <dgm:pt modelId="{AF9331F6-97E6-48A4-B145-952E069E56FE}" type="parTrans" cxnId="{4A812CF0-F7F5-4C1F-B373-ABF1018AF82C}">
      <dgm:prSet/>
      <dgm:spPr/>
      <dgm:t>
        <a:bodyPr/>
        <a:lstStyle/>
        <a:p>
          <a:endParaRPr lang="en-US" sz="3200"/>
        </a:p>
      </dgm:t>
    </dgm:pt>
    <dgm:pt modelId="{649C4B21-A2E5-496F-917B-389D5CB5A86E}" type="sibTrans" cxnId="{4A812CF0-F7F5-4C1F-B373-ABF1018AF82C}">
      <dgm:prSet/>
      <dgm:spPr/>
      <dgm:t>
        <a:bodyPr/>
        <a:lstStyle/>
        <a:p>
          <a:endParaRPr lang="en-US" sz="3200"/>
        </a:p>
      </dgm:t>
    </dgm:pt>
    <dgm:pt modelId="{F5D1459B-4899-49FC-BFBC-346C0443C01D}" type="pres">
      <dgm:prSet presAssocID="{04D251D7-EEA7-4DE3-B45F-5D523BE3DCA9}" presName="root" presStyleCnt="0">
        <dgm:presLayoutVars>
          <dgm:dir/>
          <dgm:resizeHandles val="exact"/>
        </dgm:presLayoutVars>
      </dgm:prSet>
      <dgm:spPr/>
    </dgm:pt>
    <dgm:pt modelId="{0031BF72-EA45-4950-B9AD-7C6B3B5B1F11}" type="pres">
      <dgm:prSet presAssocID="{04D251D7-EEA7-4DE3-B45F-5D523BE3DCA9}" presName="container" presStyleCnt="0">
        <dgm:presLayoutVars>
          <dgm:dir/>
          <dgm:resizeHandles val="exact"/>
        </dgm:presLayoutVars>
      </dgm:prSet>
      <dgm:spPr/>
    </dgm:pt>
    <dgm:pt modelId="{42714A78-0C78-490C-A480-A2BF1D420303}" type="pres">
      <dgm:prSet presAssocID="{8D857134-FD97-4254-9E9E-4E556E220C63}" presName="compNode" presStyleCnt="0"/>
      <dgm:spPr/>
    </dgm:pt>
    <dgm:pt modelId="{2EB9875C-B276-4498-BF1F-EC562BED2923}" type="pres">
      <dgm:prSet presAssocID="{8D857134-FD97-4254-9E9E-4E556E220C63}" presName="iconBgRect" presStyleLbl="bgShp" presStyleIdx="0" presStyleCnt="3"/>
      <dgm:spPr/>
    </dgm:pt>
    <dgm:pt modelId="{5E04090E-D715-4380-94E5-DD4B1A18BF21}" type="pres">
      <dgm:prSet presAssocID="{8D857134-FD97-4254-9E9E-4E556E220C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E5AED99-2D74-463E-8BDE-6209D5061C34}" type="pres">
      <dgm:prSet presAssocID="{8D857134-FD97-4254-9E9E-4E556E220C63}" presName="spaceRect" presStyleCnt="0"/>
      <dgm:spPr/>
    </dgm:pt>
    <dgm:pt modelId="{BFB22D59-E892-4AFC-B585-07BE1AC67F1C}" type="pres">
      <dgm:prSet presAssocID="{8D857134-FD97-4254-9E9E-4E556E220C63}" presName="textRect" presStyleLbl="revTx" presStyleIdx="0" presStyleCnt="3">
        <dgm:presLayoutVars>
          <dgm:chMax val="1"/>
          <dgm:chPref val="1"/>
        </dgm:presLayoutVars>
      </dgm:prSet>
      <dgm:spPr/>
    </dgm:pt>
    <dgm:pt modelId="{36A735C5-03CA-4D72-9E1B-E586D0E68F85}" type="pres">
      <dgm:prSet presAssocID="{C1CBABD4-D048-4ADF-8B20-B7DF8E4D14A2}" presName="sibTrans" presStyleLbl="sibTrans2D1" presStyleIdx="0" presStyleCnt="0"/>
      <dgm:spPr/>
    </dgm:pt>
    <dgm:pt modelId="{2AD76901-CE27-47FC-96F5-5E88FC297A6F}" type="pres">
      <dgm:prSet presAssocID="{52BA6C80-20BA-4131-B4AD-EF7945AD7748}" presName="compNode" presStyleCnt="0"/>
      <dgm:spPr/>
    </dgm:pt>
    <dgm:pt modelId="{4FFE6D32-4D09-4088-BC64-0D407DB23E1D}" type="pres">
      <dgm:prSet presAssocID="{52BA6C80-20BA-4131-B4AD-EF7945AD7748}" presName="iconBgRect" presStyleLbl="bgShp" presStyleIdx="1" presStyleCnt="3"/>
      <dgm:spPr/>
    </dgm:pt>
    <dgm:pt modelId="{83B4491D-69B8-49C9-830A-F3DCD56DD73A}" type="pres">
      <dgm:prSet presAssocID="{52BA6C80-20BA-4131-B4AD-EF7945AD77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E8937A-E337-49DE-BF55-A6354C1E8399}" type="pres">
      <dgm:prSet presAssocID="{52BA6C80-20BA-4131-B4AD-EF7945AD7748}" presName="spaceRect" presStyleCnt="0"/>
      <dgm:spPr/>
    </dgm:pt>
    <dgm:pt modelId="{06D5E81B-7128-467A-9775-1CB75C7C0394}" type="pres">
      <dgm:prSet presAssocID="{52BA6C80-20BA-4131-B4AD-EF7945AD7748}" presName="textRect" presStyleLbl="revTx" presStyleIdx="1" presStyleCnt="3">
        <dgm:presLayoutVars>
          <dgm:chMax val="1"/>
          <dgm:chPref val="1"/>
        </dgm:presLayoutVars>
      </dgm:prSet>
      <dgm:spPr/>
    </dgm:pt>
    <dgm:pt modelId="{975E803B-CE74-45F6-94CE-7316373F49AD}" type="pres">
      <dgm:prSet presAssocID="{CB7DB8D7-F59F-41E8-9B31-3021654C6F1C}" presName="sibTrans" presStyleLbl="sibTrans2D1" presStyleIdx="0" presStyleCnt="0"/>
      <dgm:spPr/>
    </dgm:pt>
    <dgm:pt modelId="{53D09D76-DF0C-480E-862D-C1F7DF9DB6CD}" type="pres">
      <dgm:prSet presAssocID="{E11197BE-9686-4BA1-865E-4232236CE333}" presName="compNode" presStyleCnt="0"/>
      <dgm:spPr/>
    </dgm:pt>
    <dgm:pt modelId="{98D8BBFB-41A8-41F7-A5A3-B428FCCD7E8A}" type="pres">
      <dgm:prSet presAssocID="{E11197BE-9686-4BA1-865E-4232236CE333}" presName="iconBgRect" presStyleLbl="bgShp" presStyleIdx="2" presStyleCnt="3"/>
      <dgm:spPr/>
    </dgm:pt>
    <dgm:pt modelId="{B7F4A43B-E2BD-4B3D-960E-9218B848B5C5}" type="pres">
      <dgm:prSet presAssocID="{E11197BE-9686-4BA1-865E-4232236CE3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016F754-E522-469B-99D1-B009B24916AF}" type="pres">
      <dgm:prSet presAssocID="{E11197BE-9686-4BA1-865E-4232236CE333}" presName="spaceRect" presStyleCnt="0"/>
      <dgm:spPr/>
    </dgm:pt>
    <dgm:pt modelId="{9AC6BDE8-7F8E-4187-8BC1-65E39056FB91}" type="pres">
      <dgm:prSet presAssocID="{E11197BE-9686-4BA1-865E-4232236CE33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40F520-AE00-40A8-8C54-8D7CF97FFC1E}" type="presOf" srcId="{8D857134-FD97-4254-9E9E-4E556E220C63}" destId="{BFB22D59-E892-4AFC-B585-07BE1AC67F1C}" srcOrd="0" destOrd="0" presId="urn:microsoft.com/office/officeart/2018/2/layout/IconCircleList"/>
    <dgm:cxn modelId="{4455DC2A-CFB7-4F3C-822E-11C25FDAACFF}" srcId="{04D251D7-EEA7-4DE3-B45F-5D523BE3DCA9}" destId="{8D857134-FD97-4254-9E9E-4E556E220C63}" srcOrd="0" destOrd="0" parTransId="{1C86EB01-34ED-4613-ABDF-09077BE49730}" sibTransId="{C1CBABD4-D048-4ADF-8B20-B7DF8E4D14A2}"/>
    <dgm:cxn modelId="{6AA5A030-76BA-468F-832B-69A62E089164}" type="presOf" srcId="{C1CBABD4-D048-4ADF-8B20-B7DF8E4D14A2}" destId="{36A735C5-03CA-4D72-9E1B-E586D0E68F85}" srcOrd="0" destOrd="0" presId="urn:microsoft.com/office/officeart/2018/2/layout/IconCircleList"/>
    <dgm:cxn modelId="{3D392240-AF09-47D9-9881-024D4BDA3FA0}" type="presOf" srcId="{04D251D7-EEA7-4DE3-B45F-5D523BE3DCA9}" destId="{F5D1459B-4899-49FC-BFBC-346C0443C01D}" srcOrd="0" destOrd="0" presId="urn:microsoft.com/office/officeart/2018/2/layout/IconCircleList"/>
    <dgm:cxn modelId="{D926F845-CB8C-4C90-8F77-FD2F06917563}" srcId="{04D251D7-EEA7-4DE3-B45F-5D523BE3DCA9}" destId="{52BA6C80-20BA-4131-B4AD-EF7945AD7748}" srcOrd="1" destOrd="0" parTransId="{2D1B1F3F-2D66-4CC4-BE46-4A1D994BBC45}" sibTransId="{CB7DB8D7-F59F-41E8-9B31-3021654C6F1C}"/>
    <dgm:cxn modelId="{8450B7A0-9E82-4B69-89A3-0F21797C6DCF}" type="presOf" srcId="{52BA6C80-20BA-4131-B4AD-EF7945AD7748}" destId="{06D5E81B-7128-467A-9775-1CB75C7C0394}" srcOrd="0" destOrd="0" presId="urn:microsoft.com/office/officeart/2018/2/layout/IconCircleList"/>
    <dgm:cxn modelId="{DEDCEFCA-659C-4036-87F5-ACFEF7786F83}" type="presOf" srcId="{CB7DB8D7-F59F-41E8-9B31-3021654C6F1C}" destId="{975E803B-CE74-45F6-94CE-7316373F49AD}" srcOrd="0" destOrd="0" presId="urn:microsoft.com/office/officeart/2018/2/layout/IconCircleList"/>
    <dgm:cxn modelId="{38D57ACB-71EA-49E5-A6CC-1586791AB99C}" type="presOf" srcId="{E11197BE-9686-4BA1-865E-4232236CE333}" destId="{9AC6BDE8-7F8E-4187-8BC1-65E39056FB91}" srcOrd="0" destOrd="0" presId="urn:microsoft.com/office/officeart/2018/2/layout/IconCircleList"/>
    <dgm:cxn modelId="{4A812CF0-F7F5-4C1F-B373-ABF1018AF82C}" srcId="{04D251D7-EEA7-4DE3-B45F-5D523BE3DCA9}" destId="{E11197BE-9686-4BA1-865E-4232236CE333}" srcOrd="2" destOrd="0" parTransId="{AF9331F6-97E6-48A4-B145-952E069E56FE}" sibTransId="{649C4B21-A2E5-496F-917B-389D5CB5A86E}"/>
    <dgm:cxn modelId="{357B782B-26CC-4086-8004-D7D815C29597}" type="presParOf" srcId="{F5D1459B-4899-49FC-BFBC-346C0443C01D}" destId="{0031BF72-EA45-4950-B9AD-7C6B3B5B1F11}" srcOrd="0" destOrd="0" presId="urn:microsoft.com/office/officeart/2018/2/layout/IconCircleList"/>
    <dgm:cxn modelId="{7C340B95-3E94-49BF-B22D-C572204C2632}" type="presParOf" srcId="{0031BF72-EA45-4950-B9AD-7C6B3B5B1F11}" destId="{42714A78-0C78-490C-A480-A2BF1D420303}" srcOrd="0" destOrd="0" presId="urn:microsoft.com/office/officeart/2018/2/layout/IconCircleList"/>
    <dgm:cxn modelId="{CDC66E44-93E6-4F9D-9166-6C63419F00E1}" type="presParOf" srcId="{42714A78-0C78-490C-A480-A2BF1D420303}" destId="{2EB9875C-B276-4498-BF1F-EC562BED2923}" srcOrd="0" destOrd="0" presId="urn:microsoft.com/office/officeart/2018/2/layout/IconCircleList"/>
    <dgm:cxn modelId="{DD3246BB-8660-4D06-9293-44EE325146B4}" type="presParOf" srcId="{42714A78-0C78-490C-A480-A2BF1D420303}" destId="{5E04090E-D715-4380-94E5-DD4B1A18BF21}" srcOrd="1" destOrd="0" presId="urn:microsoft.com/office/officeart/2018/2/layout/IconCircleList"/>
    <dgm:cxn modelId="{B47BF441-1CCF-4E76-9A2D-BDC6816A425E}" type="presParOf" srcId="{42714A78-0C78-490C-A480-A2BF1D420303}" destId="{AE5AED99-2D74-463E-8BDE-6209D5061C34}" srcOrd="2" destOrd="0" presId="urn:microsoft.com/office/officeart/2018/2/layout/IconCircleList"/>
    <dgm:cxn modelId="{1FC22E38-6950-4C39-BE4F-17E99EC1CFD0}" type="presParOf" srcId="{42714A78-0C78-490C-A480-A2BF1D420303}" destId="{BFB22D59-E892-4AFC-B585-07BE1AC67F1C}" srcOrd="3" destOrd="0" presId="urn:microsoft.com/office/officeart/2018/2/layout/IconCircleList"/>
    <dgm:cxn modelId="{F31416B0-A87E-49B5-89AE-5165DBD570CC}" type="presParOf" srcId="{0031BF72-EA45-4950-B9AD-7C6B3B5B1F11}" destId="{36A735C5-03CA-4D72-9E1B-E586D0E68F85}" srcOrd="1" destOrd="0" presId="urn:microsoft.com/office/officeart/2018/2/layout/IconCircleList"/>
    <dgm:cxn modelId="{49747B9B-3DED-45D5-AC72-F644CFADB9DB}" type="presParOf" srcId="{0031BF72-EA45-4950-B9AD-7C6B3B5B1F11}" destId="{2AD76901-CE27-47FC-96F5-5E88FC297A6F}" srcOrd="2" destOrd="0" presId="urn:microsoft.com/office/officeart/2018/2/layout/IconCircleList"/>
    <dgm:cxn modelId="{58BC4E84-28AC-4D3D-AE93-F280C43B6ECB}" type="presParOf" srcId="{2AD76901-CE27-47FC-96F5-5E88FC297A6F}" destId="{4FFE6D32-4D09-4088-BC64-0D407DB23E1D}" srcOrd="0" destOrd="0" presId="urn:microsoft.com/office/officeart/2018/2/layout/IconCircleList"/>
    <dgm:cxn modelId="{4D7C1872-FF6A-4528-9AEE-B85FDBA752D0}" type="presParOf" srcId="{2AD76901-CE27-47FC-96F5-5E88FC297A6F}" destId="{83B4491D-69B8-49C9-830A-F3DCD56DD73A}" srcOrd="1" destOrd="0" presId="urn:microsoft.com/office/officeart/2018/2/layout/IconCircleList"/>
    <dgm:cxn modelId="{300FF234-EA79-4262-93D6-EA2B62F0DD02}" type="presParOf" srcId="{2AD76901-CE27-47FC-96F5-5E88FC297A6F}" destId="{C6E8937A-E337-49DE-BF55-A6354C1E8399}" srcOrd="2" destOrd="0" presId="urn:microsoft.com/office/officeart/2018/2/layout/IconCircleList"/>
    <dgm:cxn modelId="{AB00BF3D-0480-4814-849F-006FDF5CA721}" type="presParOf" srcId="{2AD76901-CE27-47FC-96F5-5E88FC297A6F}" destId="{06D5E81B-7128-467A-9775-1CB75C7C0394}" srcOrd="3" destOrd="0" presId="urn:microsoft.com/office/officeart/2018/2/layout/IconCircleList"/>
    <dgm:cxn modelId="{6F186C41-D165-410E-A330-3B8FDDB40140}" type="presParOf" srcId="{0031BF72-EA45-4950-B9AD-7C6B3B5B1F11}" destId="{975E803B-CE74-45F6-94CE-7316373F49AD}" srcOrd="3" destOrd="0" presId="urn:microsoft.com/office/officeart/2018/2/layout/IconCircleList"/>
    <dgm:cxn modelId="{5DF5ECD5-2E64-4E1E-BD38-0CC1E9CE16A8}" type="presParOf" srcId="{0031BF72-EA45-4950-B9AD-7C6B3B5B1F11}" destId="{53D09D76-DF0C-480E-862D-C1F7DF9DB6CD}" srcOrd="4" destOrd="0" presId="urn:microsoft.com/office/officeart/2018/2/layout/IconCircleList"/>
    <dgm:cxn modelId="{DEEEED94-3F22-4D6E-B25A-ECF4CB7184FC}" type="presParOf" srcId="{53D09D76-DF0C-480E-862D-C1F7DF9DB6CD}" destId="{98D8BBFB-41A8-41F7-A5A3-B428FCCD7E8A}" srcOrd="0" destOrd="0" presId="urn:microsoft.com/office/officeart/2018/2/layout/IconCircleList"/>
    <dgm:cxn modelId="{BAD77EB1-DECE-4F40-A4DB-7F935C71CCD9}" type="presParOf" srcId="{53D09D76-DF0C-480E-862D-C1F7DF9DB6CD}" destId="{B7F4A43B-E2BD-4B3D-960E-9218B848B5C5}" srcOrd="1" destOrd="0" presId="urn:microsoft.com/office/officeart/2018/2/layout/IconCircleList"/>
    <dgm:cxn modelId="{7A027735-53BB-46F7-9D2E-BA22E74CF64F}" type="presParOf" srcId="{53D09D76-DF0C-480E-862D-C1F7DF9DB6CD}" destId="{4016F754-E522-469B-99D1-B009B24916AF}" srcOrd="2" destOrd="0" presId="urn:microsoft.com/office/officeart/2018/2/layout/IconCircleList"/>
    <dgm:cxn modelId="{70052695-171F-4D80-9A8E-F46503B56D1C}" type="presParOf" srcId="{53D09D76-DF0C-480E-862D-C1F7DF9DB6CD}" destId="{9AC6BDE8-7F8E-4187-8BC1-65E39056FB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44432C-A54F-42F9-9A3F-BB6D1F5C48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BE24F-9DEC-4DC6-AB0C-3F0B63A9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Heavy reliance on hyperparameter tuning and dataset quality for model performance.</a:t>
          </a:r>
          <a:endParaRPr lang="en-US" dirty="0"/>
        </a:p>
      </dgm:t>
    </dgm:pt>
    <dgm:pt modelId="{64024C1C-D31B-4C0F-88D1-112FA19DCC8A}" type="parTrans" cxnId="{FE779DCC-939C-4BE0-A704-83B52FBAB5A4}">
      <dgm:prSet/>
      <dgm:spPr/>
      <dgm:t>
        <a:bodyPr/>
        <a:lstStyle/>
        <a:p>
          <a:endParaRPr lang="en-US"/>
        </a:p>
      </dgm:t>
    </dgm:pt>
    <dgm:pt modelId="{3E772FAA-84F7-425F-A529-791B0395B0B1}" type="sibTrans" cxnId="{FE779DCC-939C-4BE0-A704-83B52FBAB5A4}">
      <dgm:prSet/>
      <dgm:spPr/>
      <dgm:t>
        <a:bodyPr/>
        <a:lstStyle/>
        <a:p>
          <a:endParaRPr lang="en-US"/>
        </a:p>
      </dgm:t>
    </dgm:pt>
    <dgm:pt modelId="{A7C47D41-F783-46C0-A9D9-C03BD2544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extremely high accuracy reported for all models (e.g., Random Forest: 99.78%, KNN: 99.67%, ANN: 99.11%) suggests potential </a:t>
          </a:r>
          <a:r>
            <a:rPr lang="en-US" b="1" i="0" dirty="0"/>
            <a:t>overfitting</a:t>
          </a:r>
          <a:r>
            <a:rPr lang="en-US" b="0" i="0" dirty="0"/>
            <a:t>, especially if the dataset does not represent diverse, real-world phishing scenarios.</a:t>
          </a:r>
          <a:endParaRPr lang="en-US" dirty="0"/>
        </a:p>
      </dgm:t>
    </dgm:pt>
    <dgm:pt modelId="{D0E65F94-F470-4EFB-AD0B-FC5AEC2339CD}" type="parTrans" cxnId="{18C73198-C7AE-432F-9F9D-15264171DE19}">
      <dgm:prSet/>
      <dgm:spPr/>
      <dgm:t>
        <a:bodyPr/>
        <a:lstStyle/>
        <a:p>
          <a:endParaRPr lang="en-US"/>
        </a:p>
      </dgm:t>
    </dgm:pt>
    <dgm:pt modelId="{0B8BF1C2-C309-44D1-9BB0-50FC774F2FDC}" type="sibTrans" cxnId="{18C73198-C7AE-432F-9F9D-15264171DE19}">
      <dgm:prSet/>
      <dgm:spPr/>
      <dgm:t>
        <a:bodyPr/>
        <a:lstStyle/>
        <a:p>
          <a:endParaRPr lang="en-US"/>
        </a:p>
      </dgm:t>
    </dgm:pt>
    <dgm:pt modelId="{0B0A2CBF-5CEF-412A-94FB-D5B1A1968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Focused primarily on website phishing attacks, limiting the generalization to other phishing types (e.g., email-based or SMS-based phishing).</a:t>
          </a:r>
          <a:endParaRPr lang="en-US" dirty="0"/>
        </a:p>
      </dgm:t>
    </dgm:pt>
    <dgm:pt modelId="{F5B32D6F-C44E-4C20-97FB-CFD9401E18D7}" type="parTrans" cxnId="{2DCFE854-72C0-4440-B652-9F71A9089389}">
      <dgm:prSet/>
      <dgm:spPr/>
      <dgm:t>
        <a:bodyPr/>
        <a:lstStyle/>
        <a:p>
          <a:endParaRPr lang="en-US"/>
        </a:p>
      </dgm:t>
    </dgm:pt>
    <dgm:pt modelId="{BC466D99-A4D7-41AB-9B5A-0FD6D6989A45}" type="sibTrans" cxnId="{2DCFE854-72C0-4440-B652-9F71A9089389}">
      <dgm:prSet/>
      <dgm:spPr/>
      <dgm:t>
        <a:bodyPr/>
        <a:lstStyle/>
        <a:p>
          <a:endParaRPr lang="en-US"/>
        </a:p>
      </dgm:t>
    </dgm:pt>
    <dgm:pt modelId="{3592630D-95A9-4F69-B412-DFC749548951}" type="pres">
      <dgm:prSet presAssocID="{8D44432C-A54F-42F9-9A3F-BB6D1F5C48E7}" presName="root" presStyleCnt="0">
        <dgm:presLayoutVars>
          <dgm:dir/>
          <dgm:resizeHandles val="exact"/>
        </dgm:presLayoutVars>
      </dgm:prSet>
      <dgm:spPr/>
    </dgm:pt>
    <dgm:pt modelId="{CABA2C8B-F12A-4895-B84D-2E480A1772AE}" type="pres">
      <dgm:prSet presAssocID="{4AABE24F-9DEC-4DC6-AB0C-3F0B63A964BE}" presName="compNode" presStyleCnt="0"/>
      <dgm:spPr/>
    </dgm:pt>
    <dgm:pt modelId="{D9778D80-E7A9-4A53-BFF9-690EF201E0EE}" type="pres">
      <dgm:prSet presAssocID="{4AABE24F-9DEC-4DC6-AB0C-3F0B63A964BE}" presName="bgRect" presStyleLbl="bgShp" presStyleIdx="0" presStyleCnt="3"/>
      <dgm:spPr/>
    </dgm:pt>
    <dgm:pt modelId="{C8102BF0-817C-4AE5-A816-01B1DFB2F54B}" type="pres">
      <dgm:prSet presAssocID="{4AABE24F-9DEC-4DC6-AB0C-3F0B63A964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267ACC-EE8D-40E2-B3DE-CCDC307FF14D}" type="pres">
      <dgm:prSet presAssocID="{4AABE24F-9DEC-4DC6-AB0C-3F0B63A964BE}" presName="spaceRect" presStyleCnt="0"/>
      <dgm:spPr/>
    </dgm:pt>
    <dgm:pt modelId="{32A4EF11-14FF-4D6D-9888-F11BAD24A7DD}" type="pres">
      <dgm:prSet presAssocID="{4AABE24F-9DEC-4DC6-AB0C-3F0B63A964BE}" presName="parTx" presStyleLbl="revTx" presStyleIdx="0" presStyleCnt="3">
        <dgm:presLayoutVars>
          <dgm:chMax val="0"/>
          <dgm:chPref val="0"/>
        </dgm:presLayoutVars>
      </dgm:prSet>
      <dgm:spPr/>
    </dgm:pt>
    <dgm:pt modelId="{0674FC91-0A53-497D-A2B9-AACC48F60B1D}" type="pres">
      <dgm:prSet presAssocID="{3E772FAA-84F7-425F-A529-791B0395B0B1}" presName="sibTrans" presStyleCnt="0"/>
      <dgm:spPr/>
    </dgm:pt>
    <dgm:pt modelId="{E0C43353-CFE0-4AF4-82B9-88FB6D74FCA1}" type="pres">
      <dgm:prSet presAssocID="{A7C47D41-F783-46C0-A9D9-C03BD2544A78}" presName="compNode" presStyleCnt="0"/>
      <dgm:spPr/>
    </dgm:pt>
    <dgm:pt modelId="{CAB0CA42-815C-4571-A4F5-6E2362AE5987}" type="pres">
      <dgm:prSet presAssocID="{A7C47D41-F783-46C0-A9D9-C03BD2544A78}" presName="bgRect" presStyleLbl="bgShp" presStyleIdx="1" presStyleCnt="3"/>
      <dgm:spPr/>
    </dgm:pt>
    <dgm:pt modelId="{F88E84FD-BE0F-463F-BA0A-A7785E4CC06F}" type="pres">
      <dgm:prSet presAssocID="{A7C47D41-F783-46C0-A9D9-C03BD2544A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CC204A83-8052-4F26-8ED6-78392FD117C5}" type="pres">
      <dgm:prSet presAssocID="{A7C47D41-F783-46C0-A9D9-C03BD2544A78}" presName="spaceRect" presStyleCnt="0"/>
      <dgm:spPr/>
    </dgm:pt>
    <dgm:pt modelId="{32D45335-3FA0-40FC-970E-F9370ADFC971}" type="pres">
      <dgm:prSet presAssocID="{A7C47D41-F783-46C0-A9D9-C03BD2544A78}" presName="parTx" presStyleLbl="revTx" presStyleIdx="1" presStyleCnt="3">
        <dgm:presLayoutVars>
          <dgm:chMax val="0"/>
          <dgm:chPref val="0"/>
        </dgm:presLayoutVars>
      </dgm:prSet>
      <dgm:spPr/>
    </dgm:pt>
    <dgm:pt modelId="{646AD697-5616-403C-B487-AA60C481F4A8}" type="pres">
      <dgm:prSet presAssocID="{0B8BF1C2-C309-44D1-9BB0-50FC774F2FDC}" presName="sibTrans" presStyleCnt="0"/>
      <dgm:spPr/>
    </dgm:pt>
    <dgm:pt modelId="{46017990-A9E8-43CF-8B82-4F72B68EC1A7}" type="pres">
      <dgm:prSet presAssocID="{0B0A2CBF-5CEF-412A-94FB-D5B1A1968708}" presName="compNode" presStyleCnt="0"/>
      <dgm:spPr/>
    </dgm:pt>
    <dgm:pt modelId="{2865CE46-F302-4BF4-B281-4F18D111374F}" type="pres">
      <dgm:prSet presAssocID="{0B0A2CBF-5CEF-412A-94FB-D5B1A1968708}" presName="bgRect" presStyleLbl="bgShp" presStyleIdx="2" presStyleCnt="3"/>
      <dgm:spPr/>
    </dgm:pt>
    <dgm:pt modelId="{3EFEB8FA-2578-4D2A-8608-D6A82BAE6C30}" type="pres">
      <dgm:prSet presAssocID="{0B0A2CBF-5CEF-412A-94FB-D5B1A19687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34CA43C-8CC5-4198-A6CA-208CA148E2BA}" type="pres">
      <dgm:prSet presAssocID="{0B0A2CBF-5CEF-412A-94FB-D5B1A1968708}" presName="spaceRect" presStyleCnt="0"/>
      <dgm:spPr/>
    </dgm:pt>
    <dgm:pt modelId="{5EFCC182-C9AE-4655-A2DE-80E777C23825}" type="pres">
      <dgm:prSet presAssocID="{0B0A2CBF-5CEF-412A-94FB-D5B1A19687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9E7205-B309-40A5-91B1-ECC4976EA543}" type="presOf" srcId="{A7C47D41-F783-46C0-A9D9-C03BD2544A78}" destId="{32D45335-3FA0-40FC-970E-F9370ADFC971}" srcOrd="0" destOrd="0" presId="urn:microsoft.com/office/officeart/2018/2/layout/IconVerticalSolidList"/>
    <dgm:cxn modelId="{E47FC245-E05A-4EF8-87E0-D0972E6FC456}" type="presOf" srcId="{0B0A2CBF-5CEF-412A-94FB-D5B1A1968708}" destId="{5EFCC182-C9AE-4655-A2DE-80E777C23825}" srcOrd="0" destOrd="0" presId="urn:microsoft.com/office/officeart/2018/2/layout/IconVerticalSolidList"/>
    <dgm:cxn modelId="{2DCFE854-72C0-4440-B652-9F71A9089389}" srcId="{8D44432C-A54F-42F9-9A3F-BB6D1F5C48E7}" destId="{0B0A2CBF-5CEF-412A-94FB-D5B1A1968708}" srcOrd="2" destOrd="0" parTransId="{F5B32D6F-C44E-4C20-97FB-CFD9401E18D7}" sibTransId="{BC466D99-A4D7-41AB-9B5A-0FD6D6989A45}"/>
    <dgm:cxn modelId="{D1CF0776-E235-4B28-8EA8-608E14DE11F5}" type="presOf" srcId="{8D44432C-A54F-42F9-9A3F-BB6D1F5C48E7}" destId="{3592630D-95A9-4F69-B412-DFC749548951}" srcOrd="0" destOrd="0" presId="urn:microsoft.com/office/officeart/2018/2/layout/IconVerticalSolidList"/>
    <dgm:cxn modelId="{EFD3B691-0DD7-4550-A511-290A05B6FFF2}" type="presOf" srcId="{4AABE24F-9DEC-4DC6-AB0C-3F0B63A964BE}" destId="{32A4EF11-14FF-4D6D-9888-F11BAD24A7DD}" srcOrd="0" destOrd="0" presId="urn:microsoft.com/office/officeart/2018/2/layout/IconVerticalSolidList"/>
    <dgm:cxn modelId="{18C73198-C7AE-432F-9F9D-15264171DE19}" srcId="{8D44432C-A54F-42F9-9A3F-BB6D1F5C48E7}" destId="{A7C47D41-F783-46C0-A9D9-C03BD2544A78}" srcOrd="1" destOrd="0" parTransId="{D0E65F94-F470-4EFB-AD0B-FC5AEC2339CD}" sibTransId="{0B8BF1C2-C309-44D1-9BB0-50FC774F2FDC}"/>
    <dgm:cxn modelId="{FE779DCC-939C-4BE0-A704-83B52FBAB5A4}" srcId="{8D44432C-A54F-42F9-9A3F-BB6D1F5C48E7}" destId="{4AABE24F-9DEC-4DC6-AB0C-3F0B63A964BE}" srcOrd="0" destOrd="0" parTransId="{64024C1C-D31B-4C0F-88D1-112FA19DCC8A}" sibTransId="{3E772FAA-84F7-425F-A529-791B0395B0B1}"/>
    <dgm:cxn modelId="{93C2B5B4-CCFA-4780-AFD7-C59F28F29C6E}" type="presParOf" srcId="{3592630D-95A9-4F69-B412-DFC749548951}" destId="{CABA2C8B-F12A-4895-B84D-2E480A1772AE}" srcOrd="0" destOrd="0" presId="urn:microsoft.com/office/officeart/2018/2/layout/IconVerticalSolidList"/>
    <dgm:cxn modelId="{28EBE7EC-7649-4255-AB04-56D311152E79}" type="presParOf" srcId="{CABA2C8B-F12A-4895-B84D-2E480A1772AE}" destId="{D9778D80-E7A9-4A53-BFF9-690EF201E0EE}" srcOrd="0" destOrd="0" presId="urn:microsoft.com/office/officeart/2018/2/layout/IconVerticalSolidList"/>
    <dgm:cxn modelId="{ADE352FE-C81C-4D85-BD02-D23E061837A3}" type="presParOf" srcId="{CABA2C8B-F12A-4895-B84D-2E480A1772AE}" destId="{C8102BF0-817C-4AE5-A816-01B1DFB2F54B}" srcOrd="1" destOrd="0" presId="urn:microsoft.com/office/officeart/2018/2/layout/IconVerticalSolidList"/>
    <dgm:cxn modelId="{29EDCF98-A84D-4F94-978E-2E559A8510D8}" type="presParOf" srcId="{CABA2C8B-F12A-4895-B84D-2E480A1772AE}" destId="{B2267ACC-EE8D-40E2-B3DE-CCDC307FF14D}" srcOrd="2" destOrd="0" presId="urn:microsoft.com/office/officeart/2018/2/layout/IconVerticalSolidList"/>
    <dgm:cxn modelId="{878D2B99-9F26-4778-AF50-F7F2B2704F9D}" type="presParOf" srcId="{CABA2C8B-F12A-4895-B84D-2E480A1772AE}" destId="{32A4EF11-14FF-4D6D-9888-F11BAD24A7DD}" srcOrd="3" destOrd="0" presId="urn:microsoft.com/office/officeart/2018/2/layout/IconVerticalSolidList"/>
    <dgm:cxn modelId="{F432F76B-6890-4264-8B71-64DED65F60DE}" type="presParOf" srcId="{3592630D-95A9-4F69-B412-DFC749548951}" destId="{0674FC91-0A53-497D-A2B9-AACC48F60B1D}" srcOrd="1" destOrd="0" presId="urn:microsoft.com/office/officeart/2018/2/layout/IconVerticalSolidList"/>
    <dgm:cxn modelId="{13FDB3A5-685E-45C1-8CA1-092936ADA09D}" type="presParOf" srcId="{3592630D-95A9-4F69-B412-DFC749548951}" destId="{E0C43353-CFE0-4AF4-82B9-88FB6D74FCA1}" srcOrd="2" destOrd="0" presId="urn:microsoft.com/office/officeart/2018/2/layout/IconVerticalSolidList"/>
    <dgm:cxn modelId="{8A494E97-10C5-4F09-8A9B-4D60B5AB02B6}" type="presParOf" srcId="{E0C43353-CFE0-4AF4-82B9-88FB6D74FCA1}" destId="{CAB0CA42-815C-4571-A4F5-6E2362AE5987}" srcOrd="0" destOrd="0" presId="urn:microsoft.com/office/officeart/2018/2/layout/IconVerticalSolidList"/>
    <dgm:cxn modelId="{2A155137-6A92-4352-8BC9-1D16E7316E33}" type="presParOf" srcId="{E0C43353-CFE0-4AF4-82B9-88FB6D74FCA1}" destId="{F88E84FD-BE0F-463F-BA0A-A7785E4CC06F}" srcOrd="1" destOrd="0" presId="urn:microsoft.com/office/officeart/2018/2/layout/IconVerticalSolidList"/>
    <dgm:cxn modelId="{162155A7-D4ED-47DB-B861-3B2E8351C395}" type="presParOf" srcId="{E0C43353-CFE0-4AF4-82B9-88FB6D74FCA1}" destId="{CC204A83-8052-4F26-8ED6-78392FD117C5}" srcOrd="2" destOrd="0" presId="urn:microsoft.com/office/officeart/2018/2/layout/IconVerticalSolidList"/>
    <dgm:cxn modelId="{E0990FF1-7848-48C6-99A0-8342204F6064}" type="presParOf" srcId="{E0C43353-CFE0-4AF4-82B9-88FB6D74FCA1}" destId="{32D45335-3FA0-40FC-970E-F9370ADFC971}" srcOrd="3" destOrd="0" presId="urn:microsoft.com/office/officeart/2018/2/layout/IconVerticalSolidList"/>
    <dgm:cxn modelId="{57F18B1A-3FB1-4A17-BD81-48FFB0AF0A29}" type="presParOf" srcId="{3592630D-95A9-4F69-B412-DFC749548951}" destId="{646AD697-5616-403C-B487-AA60C481F4A8}" srcOrd="3" destOrd="0" presId="urn:microsoft.com/office/officeart/2018/2/layout/IconVerticalSolidList"/>
    <dgm:cxn modelId="{33277B2F-1C2F-4DED-A4DC-A43ACA6B6D5D}" type="presParOf" srcId="{3592630D-95A9-4F69-B412-DFC749548951}" destId="{46017990-A9E8-43CF-8B82-4F72B68EC1A7}" srcOrd="4" destOrd="0" presId="urn:microsoft.com/office/officeart/2018/2/layout/IconVerticalSolidList"/>
    <dgm:cxn modelId="{DDFBD9E5-05BB-4DEE-AE93-F2C800EDD961}" type="presParOf" srcId="{46017990-A9E8-43CF-8B82-4F72B68EC1A7}" destId="{2865CE46-F302-4BF4-B281-4F18D111374F}" srcOrd="0" destOrd="0" presId="urn:microsoft.com/office/officeart/2018/2/layout/IconVerticalSolidList"/>
    <dgm:cxn modelId="{35E5A177-6BD8-462D-A64C-4C53199B0A0A}" type="presParOf" srcId="{46017990-A9E8-43CF-8B82-4F72B68EC1A7}" destId="{3EFEB8FA-2578-4D2A-8608-D6A82BAE6C30}" srcOrd="1" destOrd="0" presId="urn:microsoft.com/office/officeart/2018/2/layout/IconVerticalSolidList"/>
    <dgm:cxn modelId="{FB154CB0-918D-4CDC-9C03-61488594577A}" type="presParOf" srcId="{46017990-A9E8-43CF-8B82-4F72B68EC1A7}" destId="{434CA43C-8CC5-4198-A6CA-208CA148E2BA}" srcOrd="2" destOrd="0" presId="urn:microsoft.com/office/officeart/2018/2/layout/IconVerticalSolidList"/>
    <dgm:cxn modelId="{D2F2DD01-5755-4CC4-A424-816B8CA03C26}" type="presParOf" srcId="{46017990-A9E8-43CF-8B82-4F72B68EC1A7}" destId="{5EFCC182-C9AE-4655-A2DE-80E777C238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6C674B-0CB8-4E00-9047-DF8B01BD2A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862AF2BB-DD34-4068-A9F1-C4A4EE27CFF1}">
      <dgm:prSet custT="1"/>
      <dgm:spPr/>
      <dgm:t>
        <a:bodyPr/>
        <a:lstStyle/>
        <a:p>
          <a:r>
            <a:rPr lang="en-US" sz="2000" b="0" i="0" dirty="0"/>
            <a:t>Limited to URL datasets, which may not generalize well to other phishing vectors like emails, SMS, or social engineering attacks.</a:t>
          </a:r>
          <a:endParaRPr lang="en-US" sz="2000" dirty="0"/>
        </a:p>
      </dgm:t>
    </dgm:pt>
    <dgm:pt modelId="{0F85432A-9D95-46D0-A876-95EF25CC79CF}" type="parTrans" cxnId="{02746B31-BD42-4D33-A4EC-2D0E8A4DEDF8}">
      <dgm:prSet/>
      <dgm:spPr/>
      <dgm:t>
        <a:bodyPr/>
        <a:lstStyle/>
        <a:p>
          <a:endParaRPr lang="en-US" sz="2800"/>
        </a:p>
      </dgm:t>
    </dgm:pt>
    <dgm:pt modelId="{6616D338-C578-4787-B0A4-F6ED07EFD3B1}" type="sibTrans" cxnId="{02746B31-BD42-4D33-A4EC-2D0E8A4DEDF8}">
      <dgm:prSet phldrT="01"/>
      <dgm:spPr/>
      <dgm:t>
        <a:bodyPr/>
        <a:lstStyle/>
        <a:p>
          <a:endParaRPr lang="en-US" sz="1600"/>
        </a:p>
      </dgm:t>
    </dgm:pt>
    <dgm:pt modelId="{7CC13DC4-C17C-4400-AFFA-7847ED515B3B}">
      <dgm:prSet custT="1"/>
      <dgm:spPr/>
      <dgm:t>
        <a:bodyPr/>
        <a:lstStyle/>
        <a:p>
          <a:r>
            <a:rPr lang="en-US" sz="2000" b="0" i="0" dirty="0"/>
            <a:t>High accuracy on a relatively small dataset suggests a potential risk of overfitting, which may impact real-world performance.</a:t>
          </a:r>
          <a:endParaRPr lang="en-US" sz="2000" dirty="0"/>
        </a:p>
      </dgm:t>
    </dgm:pt>
    <dgm:pt modelId="{A12BB320-4C3A-4FEC-BB66-5E8EBFFEAC96}" type="parTrans" cxnId="{C6645E44-AC7F-4480-90CE-659A1A60ED5D}">
      <dgm:prSet/>
      <dgm:spPr/>
      <dgm:t>
        <a:bodyPr/>
        <a:lstStyle/>
        <a:p>
          <a:endParaRPr lang="en-US" sz="2800"/>
        </a:p>
      </dgm:t>
    </dgm:pt>
    <dgm:pt modelId="{F1945700-BB84-4A65-B01E-96E11BF6CD4A}" type="sibTrans" cxnId="{C6645E44-AC7F-4480-90CE-659A1A60ED5D}">
      <dgm:prSet phldrT="02"/>
      <dgm:spPr/>
      <dgm:t>
        <a:bodyPr/>
        <a:lstStyle/>
        <a:p>
          <a:endParaRPr lang="en-US" sz="1600"/>
        </a:p>
      </dgm:t>
    </dgm:pt>
    <dgm:pt modelId="{2AF35340-0ED8-442B-B54A-86C5B4A782CA}">
      <dgm:prSet custT="1"/>
      <dgm:spPr/>
      <dgm:t>
        <a:bodyPr/>
        <a:lstStyle/>
        <a:p>
          <a:r>
            <a:rPr lang="en-US" sz="2000" b="0" i="0" dirty="0"/>
            <a:t>The study focuses on ensemble methods and does not compare the proposed </a:t>
          </a:r>
          <a:r>
            <a:rPr lang="en-US" sz="2000" b="0" i="0" dirty="0" err="1"/>
            <a:t>XGBoost</a:t>
          </a:r>
          <a:r>
            <a:rPr lang="en-US" sz="2000" b="0" i="0" dirty="0"/>
            <a:t> model with advanced deep learning approaches, which could provide further insights.</a:t>
          </a:r>
          <a:endParaRPr lang="en-US" sz="2000" dirty="0"/>
        </a:p>
      </dgm:t>
    </dgm:pt>
    <dgm:pt modelId="{FC09D8F3-F0D6-44F7-B7B1-73D3B5876711}" type="parTrans" cxnId="{F789A5B6-9AE7-4A21-9FD8-7B4E2ABB1FF4}">
      <dgm:prSet/>
      <dgm:spPr/>
      <dgm:t>
        <a:bodyPr/>
        <a:lstStyle/>
        <a:p>
          <a:endParaRPr lang="en-US" sz="2800"/>
        </a:p>
      </dgm:t>
    </dgm:pt>
    <dgm:pt modelId="{7FE2F3F4-0147-419E-934F-356950B16305}" type="sibTrans" cxnId="{F789A5B6-9AE7-4A21-9FD8-7B4E2ABB1FF4}">
      <dgm:prSet phldrT="03"/>
      <dgm:spPr/>
      <dgm:t>
        <a:bodyPr/>
        <a:lstStyle/>
        <a:p>
          <a:endParaRPr lang="en-US" sz="1600"/>
        </a:p>
      </dgm:t>
    </dgm:pt>
    <dgm:pt modelId="{2CB7F888-D511-4356-8066-77D41CBA36FC}" type="pres">
      <dgm:prSet presAssocID="{2A6C674B-0CB8-4E00-9047-DF8B01BD2AFC}" presName="root" presStyleCnt="0">
        <dgm:presLayoutVars>
          <dgm:dir/>
          <dgm:resizeHandles val="exact"/>
        </dgm:presLayoutVars>
      </dgm:prSet>
      <dgm:spPr/>
    </dgm:pt>
    <dgm:pt modelId="{7EA9B219-D3DF-42C8-8E72-C551C0C1AF2A}" type="pres">
      <dgm:prSet presAssocID="{862AF2BB-DD34-4068-A9F1-C4A4EE27CFF1}" presName="compNode" presStyleCnt="0"/>
      <dgm:spPr/>
    </dgm:pt>
    <dgm:pt modelId="{906015DE-8D45-44B9-9648-9A2210F89FE9}" type="pres">
      <dgm:prSet presAssocID="{862AF2BB-DD34-4068-A9F1-C4A4EE27CFF1}" presName="bgRect" presStyleLbl="bgShp" presStyleIdx="0" presStyleCnt="3"/>
      <dgm:spPr/>
    </dgm:pt>
    <dgm:pt modelId="{EA016479-4196-4DAF-BCB1-F6F4212D323B}" type="pres">
      <dgm:prSet presAssocID="{862AF2BB-DD34-4068-A9F1-C4A4EE27CF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93764D-1FAC-4119-AC72-38941E871F24}" type="pres">
      <dgm:prSet presAssocID="{862AF2BB-DD34-4068-A9F1-C4A4EE27CFF1}" presName="spaceRect" presStyleCnt="0"/>
      <dgm:spPr/>
    </dgm:pt>
    <dgm:pt modelId="{43AC482C-79C6-4DDD-9A35-3E8FF006C3BE}" type="pres">
      <dgm:prSet presAssocID="{862AF2BB-DD34-4068-A9F1-C4A4EE27CFF1}" presName="parTx" presStyleLbl="revTx" presStyleIdx="0" presStyleCnt="3">
        <dgm:presLayoutVars>
          <dgm:chMax val="0"/>
          <dgm:chPref val="0"/>
        </dgm:presLayoutVars>
      </dgm:prSet>
      <dgm:spPr/>
    </dgm:pt>
    <dgm:pt modelId="{92C41587-BA72-4693-BB74-D64E0753BE82}" type="pres">
      <dgm:prSet presAssocID="{6616D338-C578-4787-B0A4-F6ED07EFD3B1}" presName="sibTrans" presStyleCnt="0"/>
      <dgm:spPr/>
    </dgm:pt>
    <dgm:pt modelId="{E8848F02-5777-4DBC-827A-E0FAF5EC3B1D}" type="pres">
      <dgm:prSet presAssocID="{7CC13DC4-C17C-4400-AFFA-7847ED515B3B}" presName="compNode" presStyleCnt="0"/>
      <dgm:spPr/>
    </dgm:pt>
    <dgm:pt modelId="{8467C173-0A34-4D9B-89B7-242D34A0619A}" type="pres">
      <dgm:prSet presAssocID="{7CC13DC4-C17C-4400-AFFA-7847ED515B3B}" presName="bgRect" presStyleLbl="bgShp" presStyleIdx="1" presStyleCnt="3"/>
      <dgm:spPr/>
    </dgm:pt>
    <dgm:pt modelId="{0B967263-F014-4526-B513-583B750FCF22}" type="pres">
      <dgm:prSet presAssocID="{7CC13DC4-C17C-4400-AFFA-7847ED515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75F8778-6D3C-49B2-9673-9C696E9C833F}" type="pres">
      <dgm:prSet presAssocID="{7CC13DC4-C17C-4400-AFFA-7847ED515B3B}" presName="spaceRect" presStyleCnt="0"/>
      <dgm:spPr/>
    </dgm:pt>
    <dgm:pt modelId="{8301DDFC-B249-450B-934F-516000E51E6D}" type="pres">
      <dgm:prSet presAssocID="{7CC13DC4-C17C-4400-AFFA-7847ED515B3B}" presName="parTx" presStyleLbl="revTx" presStyleIdx="1" presStyleCnt="3">
        <dgm:presLayoutVars>
          <dgm:chMax val="0"/>
          <dgm:chPref val="0"/>
        </dgm:presLayoutVars>
      </dgm:prSet>
      <dgm:spPr/>
    </dgm:pt>
    <dgm:pt modelId="{69544BFE-9693-4F92-B0DA-34EF884DFE78}" type="pres">
      <dgm:prSet presAssocID="{F1945700-BB84-4A65-B01E-96E11BF6CD4A}" presName="sibTrans" presStyleCnt="0"/>
      <dgm:spPr/>
    </dgm:pt>
    <dgm:pt modelId="{53AFBE00-541E-45FB-9EE6-D9D197A9C1EE}" type="pres">
      <dgm:prSet presAssocID="{2AF35340-0ED8-442B-B54A-86C5B4A782CA}" presName="compNode" presStyleCnt="0"/>
      <dgm:spPr/>
    </dgm:pt>
    <dgm:pt modelId="{2DFFD9E3-231D-4158-9241-1888D7B826DE}" type="pres">
      <dgm:prSet presAssocID="{2AF35340-0ED8-442B-B54A-86C5B4A782CA}" presName="bgRect" presStyleLbl="bgShp" presStyleIdx="2" presStyleCnt="3"/>
      <dgm:spPr/>
    </dgm:pt>
    <dgm:pt modelId="{73639216-F800-4A05-8D14-6D086B3AF61E}" type="pres">
      <dgm:prSet presAssocID="{2AF35340-0ED8-442B-B54A-86C5B4A782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939E97-0757-455D-9537-BA7E697E3599}" type="pres">
      <dgm:prSet presAssocID="{2AF35340-0ED8-442B-B54A-86C5B4A782CA}" presName="spaceRect" presStyleCnt="0"/>
      <dgm:spPr/>
    </dgm:pt>
    <dgm:pt modelId="{6E585F42-9EC5-4F78-BAC3-39A3E70D6E21}" type="pres">
      <dgm:prSet presAssocID="{2AF35340-0ED8-442B-B54A-86C5B4A782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746B31-BD42-4D33-A4EC-2D0E8A4DEDF8}" srcId="{2A6C674B-0CB8-4E00-9047-DF8B01BD2AFC}" destId="{862AF2BB-DD34-4068-A9F1-C4A4EE27CFF1}" srcOrd="0" destOrd="0" parTransId="{0F85432A-9D95-46D0-A876-95EF25CC79CF}" sibTransId="{6616D338-C578-4787-B0A4-F6ED07EFD3B1}"/>
    <dgm:cxn modelId="{C6645E44-AC7F-4480-90CE-659A1A60ED5D}" srcId="{2A6C674B-0CB8-4E00-9047-DF8B01BD2AFC}" destId="{7CC13DC4-C17C-4400-AFFA-7847ED515B3B}" srcOrd="1" destOrd="0" parTransId="{A12BB320-4C3A-4FEC-BB66-5E8EBFFEAC96}" sibTransId="{F1945700-BB84-4A65-B01E-96E11BF6CD4A}"/>
    <dgm:cxn modelId="{FDB76A88-FB8E-4194-A540-7019DEBBCE73}" type="presOf" srcId="{862AF2BB-DD34-4068-A9F1-C4A4EE27CFF1}" destId="{43AC482C-79C6-4DDD-9A35-3E8FF006C3BE}" srcOrd="0" destOrd="0" presId="urn:microsoft.com/office/officeart/2018/2/layout/IconVerticalSolidList"/>
    <dgm:cxn modelId="{0D44C0AB-6F3E-4FC1-A140-D332BDEE8A2E}" type="presOf" srcId="{2A6C674B-0CB8-4E00-9047-DF8B01BD2AFC}" destId="{2CB7F888-D511-4356-8066-77D41CBA36FC}" srcOrd="0" destOrd="0" presId="urn:microsoft.com/office/officeart/2018/2/layout/IconVerticalSolidList"/>
    <dgm:cxn modelId="{2AF1B2B1-DB94-4B7E-8C78-A852F502014D}" type="presOf" srcId="{2AF35340-0ED8-442B-B54A-86C5B4A782CA}" destId="{6E585F42-9EC5-4F78-BAC3-39A3E70D6E21}" srcOrd="0" destOrd="0" presId="urn:microsoft.com/office/officeart/2018/2/layout/IconVerticalSolidList"/>
    <dgm:cxn modelId="{F789A5B6-9AE7-4A21-9FD8-7B4E2ABB1FF4}" srcId="{2A6C674B-0CB8-4E00-9047-DF8B01BD2AFC}" destId="{2AF35340-0ED8-442B-B54A-86C5B4A782CA}" srcOrd="2" destOrd="0" parTransId="{FC09D8F3-F0D6-44F7-B7B1-73D3B5876711}" sibTransId="{7FE2F3F4-0147-419E-934F-356950B16305}"/>
    <dgm:cxn modelId="{A62F42FB-3719-461C-884A-39500EE4442F}" type="presOf" srcId="{7CC13DC4-C17C-4400-AFFA-7847ED515B3B}" destId="{8301DDFC-B249-450B-934F-516000E51E6D}" srcOrd="0" destOrd="0" presId="urn:microsoft.com/office/officeart/2018/2/layout/IconVerticalSolidList"/>
    <dgm:cxn modelId="{47BB9CAB-2F13-4CAB-BCDE-ED67CA3A0AA2}" type="presParOf" srcId="{2CB7F888-D511-4356-8066-77D41CBA36FC}" destId="{7EA9B219-D3DF-42C8-8E72-C551C0C1AF2A}" srcOrd="0" destOrd="0" presId="urn:microsoft.com/office/officeart/2018/2/layout/IconVerticalSolidList"/>
    <dgm:cxn modelId="{9D42E31A-FA7E-4E76-ADBF-A09DBDEDAAE8}" type="presParOf" srcId="{7EA9B219-D3DF-42C8-8E72-C551C0C1AF2A}" destId="{906015DE-8D45-44B9-9648-9A2210F89FE9}" srcOrd="0" destOrd="0" presId="urn:microsoft.com/office/officeart/2018/2/layout/IconVerticalSolidList"/>
    <dgm:cxn modelId="{68EA33C6-F7E9-4C77-8ABE-672B24A0BEFE}" type="presParOf" srcId="{7EA9B219-D3DF-42C8-8E72-C551C0C1AF2A}" destId="{EA016479-4196-4DAF-BCB1-F6F4212D323B}" srcOrd="1" destOrd="0" presId="urn:microsoft.com/office/officeart/2018/2/layout/IconVerticalSolidList"/>
    <dgm:cxn modelId="{3F1EAF14-CAFF-4218-8E4E-198B57A4056A}" type="presParOf" srcId="{7EA9B219-D3DF-42C8-8E72-C551C0C1AF2A}" destId="{AE93764D-1FAC-4119-AC72-38941E871F24}" srcOrd="2" destOrd="0" presId="urn:microsoft.com/office/officeart/2018/2/layout/IconVerticalSolidList"/>
    <dgm:cxn modelId="{E0C93659-09C3-4CD7-B096-580601798EDE}" type="presParOf" srcId="{7EA9B219-D3DF-42C8-8E72-C551C0C1AF2A}" destId="{43AC482C-79C6-4DDD-9A35-3E8FF006C3BE}" srcOrd="3" destOrd="0" presId="urn:microsoft.com/office/officeart/2018/2/layout/IconVerticalSolidList"/>
    <dgm:cxn modelId="{EC1822A0-6BBA-4E50-AE44-E23149B80779}" type="presParOf" srcId="{2CB7F888-D511-4356-8066-77D41CBA36FC}" destId="{92C41587-BA72-4693-BB74-D64E0753BE82}" srcOrd="1" destOrd="0" presId="urn:microsoft.com/office/officeart/2018/2/layout/IconVerticalSolidList"/>
    <dgm:cxn modelId="{84240B40-8838-4C10-A0F1-9965C4103486}" type="presParOf" srcId="{2CB7F888-D511-4356-8066-77D41CBA36FC}" destId="{E8848F02-5777-4DBC-827A-E0FAF5EC3B1D}" srcOrd="2" destOrd="0" presId="urn:microsoft.com/office/officeart/2018/2/layout/IconVerticalSolidList"/>
    <dgm:cxn modelId="{F088C8C8-97FC-46FC-BD7E-B39950CBC9E5}" type="presParOf" srcId="{E8848F02-5777-4DBC-827A-E0FAF5EC3B1D}" destId="{8467C173-0A34-4D9B-89B7-242D34A0619A}" srcOrd="0" destOrd="0" presId="urn:microsoft.com/office/officeart/2018/2/layout/IconVerticalSolidList"/>
    <dgm:cxn modelId="{E0CF86C7-A443-439B-87C6-462E64A485AD}" type="presParOf" srcId="{E8848F02-5777-4DBC-827A-E0FAF5EC3B1D}" destId="{0B967263-F014-4526-B513-583B750FCF22}" srcOrd="1" destOrd="0" presId="urn:microsoft.com/office/officeart/2018/2/layout/IconVerticalSolidList"/>
    <dgm:cxn modelId="{A1E2F085-BA88-4D7D-9EC2-42C78785C538}" type="presParOf" srcId="{E8848F02-5777-4DBC-827A-E0FAF5EC3B1D}" destId="{975F8778-6D3C-49B2-9673-9C696E9C833F}" srcOrd="2" destOrd="0" presId="urn:microsoft.com/office/officeart/2018/2/layout/IconVerticalSolidList"/>
    <dgm:cxn modelId="{E784AD6B-E649-43C4-9082-BC5CDEB5A8E5}" type="presParOf" srcId="{E8848F02-5777-4DBC-827A-E0FAF5EC3B1D}" destId="{8301DDFC-B249-450B-934F-516000E51E6D}" srcOrd="3" destOrd="0" presId="urn:microsoft.com/office/officeart/2018/2/layout/IconVerticalSolidList"/>
    <dgm:cxn modelId="{BAEF2385-1BC7-459B-AF24-8120D341C73A}" type="presParOf" srcId="{2CB7F888-D511-4356-8066-77D41CBA36FC}" destId="{69544BFE-9693-4F92-B0DA-34EF884DFE78}" srcOrd="3" destOrd="0" presId="urn:microsoft.com/office/officeart/2018/2/layout/IconVerticalSolidList"/>
    <dgm:cxn modelId="{66098543-0207-4B09-AF22-4442E9940FCC}" type="presParOf" srcId="{2CB7F888-D511-4356-8066-77D41CBA36FC}" destId="{53AFBE00-541E-45FB-9EE6-D9D197A9C1EE}" srcOrd="4" destOrd="0" presId="urn:microsoft.com/office/officeart/2018/2/layout/IconVerticalSolidList"/>
    <dgm:cxn modelId="{82106B96-2BC3-451C-99B7-A17555D25E0A}" type="presParOf" srcId="{53AFBE00-541E-45FB-9EE6-D9D197A9C1EE}" destId="{2DFFD9E3-231D-4158-9241-1888D7B826DE}" srcOrd="0" destOrd="0" presId="urn:microsoft.com/office/officeart/2018/2/layout/IconVerticalSolidList"/>
    <dgm:cxn modelId="{DC35E07B-9A5A-484C-B139-7AFEF0EBD23C}" type="presParOf" srcId="{53AFBE00-541E-45FB-9EE6-D9D197A9C1EE}" destId="{73639216-F800-4A05-8D14-6D086B3AF61E}" srcOrd="1" destOrd="0" presId="urn:microsoft.com/office/officeart/2018/2/layout/IconVerticalSolidList"/>
    <dgm:cxn modelId="{DC4AEFE7-A9C0-4EC9-9EE5-4526277612ED}" type="presParOf" srcId="{53AFBE00-541E-45FB-9EE6-D9D197A9C1EE}" destId="{A8939E97-0757-455D-9537-BA7E697E3599}" srcOrd="2" destOrd="0" presId="urn:microsoft.com/office/officeart/2018/2/layout/IconVerticalSolidList"/>
    <dgm:cxn modelId="{3320337B-37C4-4215-8E1D-B40083A52CE1}" type="presParOf" srcId="{53AFBE00-541E-45FB-9EE6-D9D197A9C1EE}" destId="{6E585F42-9EC5-4F78-BAC3-39A3E70D6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478830-4C66-4575-AAAA-10076DA3E082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5D30E07-1EA3-4573-9AE1-D78D2749B3E8}">
      <dgm:prSet/>
      <dgm:spPr/>
      <dgm:t>
        <a:bodyPr/>
        <a:lstStyle/>
        <a:p>
          <a:r>
            <a:rPr lang="en-US"/>
            <a:t>Imbalanced Datasets</a:t>
          </a:r>
        </a:p>
      </dgm:t>
    </dgm:pt>
    <dgm:pt modelId="{C2E38F98-BA27-4738-8F94-B409553FCF7F}" type="parTrans" cxnId="{462AD89F-4BD3-4431-8815-BBC24919E61F}">
      <dgm:prSet/>
      <dgm:spPr/>
      <dgm:t>
        <a:bodyPr/>
        <a:lstStyle/>
        <a:p>
          <a:endParaRPr lang="en-US"/>
        </a:p>
      </dgm:t>
    </dgm:pt>
    <dgm:pt modelId="{753F3352-48BF-45E4-9D37-D4C7130154BF}" type="sibTrans" cxnId="{462AD89F-4BD3-4431-8815-BBC24919E61F}">
      <dgm:prSet/>
      <dgm:spPr/>
      <dgm:t>
        <a:bodyPr/>
        <a:lstStyle/>
        <a:p>
          <a:endParaRPr lang="en-US"/>
        </a:p>
      </dgm:t>
    </dgm:pt>
    <dgm:pt modelId="{5F164B96-FB5E-4440-B753-E02FDCA8B6BB}">
      <dgm:prSet/>
      <dgm:spPr/>
      <dgm:t>
        <a:bodyPr/>
        <a:lstStyle/>
        <a:p>
          <a:r>
            <a:rPr lang="en-US"/>
            <a:t>Lack of Labeled Data</a:t>
          </a:r>
        </a:p>
      </dgm:t>
    </dgm:pt>
    <dgm:pt modelId="{990C4537-6E69-4424-A8CB-1A2055EDE157}" type="parTrans" cxnId="{76E19A02-5326-4D9A-840E-F369399D5090}">
      <dgm:prSet/>
      <dgm:spPr/>
      <dgm:t>
        <a:bodyPr/>
        <a:lstStyle/>
        <a:p>
          <a:endParaRPr lang="en-US"/>
        </a:p>
      </dgm:t>
    </dgm:pt>
    <dgm:pt modelId="{77F0FA3D-3771-42E5-AA80-41448F8C1466}" type="sibTrans" cxnId="{76E19A02-5326-4D9A-840E-F369399D5090}">
      <dgm:prSet/>
      <dgm:spPr/>
      <dgm:t>
        <a:bodyPr/>
        <a:lstStyle/>
        <a:p>
          <a:endParaRPr lang="en-US"/>
        </a:p>
      </dgm:t>
    </dgm:pt>
    <dgm:pt modelId="{F9A9E6BD-E778-434E-8A29-7BDF1D9EA29D}">
      <dgm:prSet/>
      <dgm:spPr/>
      <dgm:t>
        <a:bodyPr/>
        <a:lstStyle/>
        <a:p>
          <a:r>
            <a:rPr lang="en-US"/>
            <a:t>Difficulty in Detecting Zero-Day Phishing Attacks</a:t>
          </a:r>
        </a:p>
      </dgm:t>
    </dgm:pt>
    <dgm:pt modelId="{88D12109-1860-4642-B60A-4C18C860EF52}" type="parTrans" cxnId="{4B9B390D-C727-46AC-B036-1A61EB9C7671}">
      <dgm:prSet/>
      <dgm:spPr/>
      <dgm:t>
        <a:bodyPr/>
        <a:lstStyle/>
        <a:p>
          <a:endParaRPr lang="en-US"/>
        </a:p>
      </dgm:t>
    </dgm:pt>
    <dgm:pt modelId="{A2104D11-1466-4B23-A252-702777571751}" type="sibTrans" cxnId="{4B9B390D-C727-46AC-B036-1A61EB9C7671}">
      <dgm:prSet/>
      <dgm:spPr/>
      <dgm:t>
        <a:bodyPr/>
        <a:lstStyle/>
        <a:p>
          <a:endParaRPr lang="en-US"/>
        </a:p>
      </dgm:t>
    </dgm:pt>
    <dgm:pt modelId="{207802C0-2B76-43A4-89A9-BBAA63C42E7D}">
      <dgm:prSet/>
      <dgm:spPr/>
      <dgm:t>
        <a:bodyPr/>
        <a:lstStyle/>
        <a:p>
          <a:r>
            <a:rPr lang="en-US"/>
            <a:t>Overfitting to Training Data</a:t>
          </a:r>
        </a:p>
      </dgm:t>
    </dgm:pt>
    <dgm:pt modelId="{8A1308E8-6988-421E-9775-7A7678CB4ED9}" type="parTrans" cxnId="{820524C8-58C0-4043-9505-0756363EA099}">
      <dgm:prSet/>
      <dgm:spPr/>
      <dgm:t>
        <a:bodyPr/>
        <a:lstStyle/>
        <a:p>
          <a:endParaRPr lang="en-US"/>
        </a:p>
      </dgm:t>
    </dgm:pt>
    <dgm:pt modelId="{197287A2-AC70-43E3-BF27-EE1DECA936B4}" type="sibTrans" cxnId="{820524C8-58C0-4043-9505-0756363EA099}">
      <dgm:prSet/>
      <dgm:spPr/>
      <dgm:t>
        <a:bodyPr/>
        <a:lstStyle/>
        <a:p>
          <a:endParaRPr lang="en-US"/>
        </a:p>
      </dgm:t>
    </dgm:pt>
    <dgm:pt modelId="{429008A2-DE25-47A3-A463-5F9D6013819E}">
      <dgm:prSet/>
      <dgm:spPr/>
      <dgm:t>
        <a:bodyPr/>
        <a:lstStyle/>
        <a:p>
          <a:r>
            <a:rPr lang="en-US"/>
            <a:t>Adversarial Attacks on Machine Learning Models</a:t>
          </a:r>
        </a:p>
      </dgm:t>
    </dgm:pt>
    <dgm:pt modelId="{EE17D576-2C9C-4D83-9128-E0A044DE32A4}" type="parTrans" cxnId="{22C39F0A-6F66-4CA0-9308-6046057B48AD}">
      <dgm:prSet/>
      <dgm:spPr/>
      <dgm:t>
        <a:bodyPr/>
        <a:lstStyle/>
        <a:p>
          <a:endParaRPr lang="en-US"/>
        </a:p>
      </dgm:t>
    </dgm:pt>
    <dgm:pt modelId="{8FD90647-EB2F-46F6-908F-38640F3225EA}" type="sibTrans" cxnId="{22C39F0A-6F66-4CA0-9308-6046057B48AD}">
      <dgm:prSet/>
      <dgm:spPr/>
      <dgm:t>
        <a:bodyPr/>
        <a:lstStyle/>
        <a:p>
          <a:endParaRPr lang="en-US"/>
        </a:p>
      </dgm:t>
    </dgm:pt>
    <dgm:pt modelId="{FBAF9126-0352-4467-A4C0-7FE679E64461}">
      <dgm:prSet/>
      <dgm:spPr/>
      <dgm:t>
        <a:bodyPr/>
        <a:lstStyle/>
        <a:p>
          <a:r>
            <a:rPr lang="en-US"/>
            <a:t>Privacy Concerns in Feature Collection and Model Deployment</a:t>
          </a:r>
        </a:p>
      </dgm:t>
    </dgm:pt>
    <dgm:pt modelId="{63E11AA3-B038-42AF-9BE3-12419F629FCE}" type="parTrans" cxnId="{3A542931-0489-44C9-AAB6-16E034A3F0CF}">
      <dgm:prSet/>
      <dgm:spPr/>
      <dgm:t>
        <a:bodyPr/>
        <a:lstStyle/>
        <a:p>
          <a:endParaRPr lang="en-US"/>
        </a:p>
      </dgm:t>
    </dgm:pt>
    <dgm:pt modelId="{87BD9D60-D5AE-46A5-B0EA-19ACB768457F}" type="sibTrans" cxnId="{3A542931-0489-44C9-AAB6-16E034A3F0CF}">
      <dgm:prSet/>
      <dgm:spPr/>
      <dgm:t>
        <a:bodyPr/>
        <a:lstStyle/>
        <a:p>
          <a:endParaRPr lang="en-US"/>
        </a:p>
      </dgm:t>
    </dgm:pt>
    <dgm:pt modelId="{0F0CCA79-8CDE-48C0-9C40-926AB3716EF1}" type="pres">
      <dgm:prSet presAssocID="{F2478830-4C66-4575-AAAA-10076DA3E082}" presName="vert0" presStyleCnt="0">
        <dgm:presLayoutVars>
          <dgm:dir/>
          <dgm:animOne val="branch"/>
          <dgm:animLvl val="lvl"/>
        </dgm:presLayoutVars>
      </dgm:prSet>
      <dgm:spPr/>
    </dgm:pt>
    <dgm:pt modelId="{5702DD40-EBAD-4851-98EE-BF7A1C986493}" type="pres">
      <dgm:prSet presAssocID="{D5D30E07-1EA3-4573-9AE1-D78D2749B3E8}" presName="thickLine" presStyleLbl="alignNode1" presStyleIdx="0" presStyleCnt="6"/>
      <dgm:spPr/>
    </dgm:pt>
    <dgm:pt modelId="{A9E90F5A-83C4-4854-BFFB-729E53EEE7FA}" type="pres">
      <dgm:prSet presAssocID="{D5D30E07-1EA3-4573-9AE1-D78D2749B3E8}" presName="horz1" presStyleCnt="0"/>
      <dgm:spPr/>
    </dgm:pt>
    <dgm:pt modelId="{9050C552-43D3-4E02-BFC4-F640150A8C0E}" type="pres">
      <dgm:prSet presAssocID="{D5D30E07-1EA3-4573-9AE1-D78D2749B3E8}" presName="tx1" presStyleLbl="revTx" presStyleIdx="0" presStyleCnt="6"/>
      <dgm:spPr/>
    </dgm:pt>
    <dgm:pt modelId="{C7FE4B86-7624-4E8F-820A-DB85DDAE1AC2}" type="pres">
      <dgm:prSet presAssocID="{D5D30E07-1EA3-4573-9AE1-D78D2749B3E8}" presName="vert1" presStyleCnt="0"/>
      <dgm:spPr/>
    </dgm:pt>
    <dgm:pt modelId="{6462A143-01B6-466C-9B8B-7AFDD47154E4}" type="pres">
      <dgm:prSet presAssocID="{5F164B96-FB5E-4440-B753-E02FDCA8B6BB}" presName="thickLine" presStyleLbl="alignNode1" presStyleIdx="1" presStyleCnt="6"/>
      <dgm:spPr/>
    </dgm:pt>
    <dgm:pt modelId="{0D3BF306-725B-4D27-8EB4-63F8AF824951}" type="pres">
      <dgm:prSet presAssocID="{5F164B96-FB5E-4440-B753-E02FDCA8B6BB}" presName="horz1" presStyleCnt="0"/>
      <dgm:spPr/>
    </dgm:pt>
    <dgm:pt modelId="{EEF95426-2B0C-4CBD-B9EC-CD4FC2974916}" type="pres">
      <dgm:prSet presAssocID="{5F164B96-FB5E-4440-B753-E02FDCA8B6BB}" presName="tx1" presStyleLbl="revTx" presStyleIdx="1" presStyleCnt="6"/>
      <dgm:spPr/>
    </dgm:pt>
    <dgm:pt modelId="{4CF0AC1D-56FC-4018-8BF6-7278604D91A1}" type="pres">
      <dgm:prSet presAssocID="{5F164B96-FB5E-4440-B753-E02FDCA8B6BB}" presName="vert1" presStyleCnt="0"/>
      <dgm:spPr/>
    </dgm:pt>
    <dgm:pt modelId="{834402C0-CA03-4C9D-BB1D-DBF55EF2CD5F}" type="pres">
      <dgm:prSet presAssocID="{F9A9E6BD-E778-434E-8A29-7BDF1D9EA29D}" presName="thickLine" presStyleLbl="alignNode1" presStyleIdx="2" presStyleCnt="6"/>
      <dgm:spPr/>
    </dgm:pt>
    <dgm:pt modelId="{17C0B4CD-7EA6-4340-A0A4-601205FB460A}" type="pres">
      <dgm:prSet presAssocID="{F9A9E6BD-E778-434E-8A29-7BDF1D9EA29D}" presName="horz1" presStyleCnt="0"/>
      <dgm:spPr/>
    </dgm:pt>
    <dgm:pt modelId="{B169EF51-3F19-4A13-832B-CF10A31578FA}" type="pres">
      <dgm:prSet presAssocID="{F9A9E6BD-E778-434E-8A29-7BDF1D9EA29D}" presName="tx1" presStyleLbl="revTx" presStyleIdx="2" presStyleCnt="6"/>
      <dgm:spPr/>
    </dgm:pt>
    <dgm:pt modelId="{B5F1C1FF-9027-45A9-A408-0C78CAE701D7}" type="pres">
      <dgm:prSet presAssocID="{F9A9E6BD-E778-434E-8A29-7BDF1D9EA29D}" presName="vert1" presStyleCnt="0"/>
      <dgm:spPr/>
    </dgm:pt>
    <dgm:pt modelId="{ED4262E4-43DE-4D4C-AD0B-DFBF95AA422E}" type="pres">
      <dgm:prSet presAssocID="{207802C0-2B76-43A4-89A9-BBAA63C42E7D}" presName="thickLine" presStyleLbl="alignNode1" presStyleIdx="3" presStyleCnt="6"/>
      <dgm:spPr/>
    </dgm:pt>
    <dgm:pt modelId="{6A4A7404-C47F-4396-942E-AA8043C7D6CE}" type="pres">
      <dgm:prSet presAssocID="{207802C0-2B76-43A4-89A9-BBAA63C42E7D}" presName="horz1" presStyleCnt="0"/>
      <dgm:spPr/>
    </dgm:pt>
    <dgm:pt modelId="{DEF35015-EF37-4685-861A-D9D8157E0F25}" type="pres">
      <dgm:prSet presAssocID="{207802C0-2B76-43A4-89A9-BBAA63C42E7D}" presName="tx1" presStyleLbl="revTx" presStyleIdx="3" presStyleCnt="6"/>
      <dgm:spPr/>
    </dgm:pt>
    <dgm:pt modelId="{CA67FC81-E59E-4FEA-90B0-295EBDFAD0A4}" type="pres">
      <dgm:prSet presAssocID="{207802C0-2B76-43A4-89A9-BBAA63C42E7D}" presName="vert1" presStyleCnt="0"/>
      <dgm:spPr/>
    </dgm:pt>
    <dgm:pt modelId="{4A177198-84C3-4CB3-BD00-B6201499EBAC}" type="pres">
      <dgm:prSet presAssocID="{429008A2-DE25-47A3-A463-5F9D6013819E}" presName="thickLine" presStyleLbl="alignNode1" presStyleIdx="4" presStyleCnt="6"/>
      <dgm:spPr/>
    </dgm:pt>
    <dgm:pt modelId="{2792259F-BDB1-428C-BCEA-CEF1282E8E15}" type="pres">
      <dgm:prSet presAssocID="{429008A2-DE25-47A3-A463-5F9D6013819E}" presName="horz1" presStyleCnt="0"/>
      <dgm:spPr/>
    </dgm:pt>
    <dgm:pt modelId="{57A23A46-D17D-4753-9EEC-18247C60264E}" type="pres">
      <dgm:prSet presAssocID="{429008A2-DE25-47A3-A463-5F9D6013819E}" presName="tx1" presStyleLbl="revTx" presStyleIdx="4" presStyleCnt="6"/>
      <dgm:spPr/>
    </dgm:pt>
    <dgm:pt modelId="{2D41D19D-AD40-4350-BFC3-7C4FFAC5821D}" type="pres">
      <dgm:prSet presAssocID="{429008A2-DE25-47A3-A463-5F9D6013819E}" presName="vert1" presStyleCnt="0"/>
      <dgm:spPr/>
    </dgm:pt>
    <dgm:pt modelId="{C0C24526-5DD1-476A-8617-FBBF5FA3D626}" type="pres">
      <dgm:prSet presAssocID="{FBAF9126-0352-4467-A4C0-7FE679E64461}" presName="thickLine" presStyleLbl="alignNode1" presStyleIdx="5" presStyleCnt="6"/>
      <dgm:spPr/>
    </dgm:pt>
    <dgm:pt modelId="{D02C9D29-C3ED-4FA4-9D28-5A3DF946C4E9}" type="pres">
      <dgm:prSet presAssocID="{FBAF9126-0352-4467-A4C0-7FE679E64461}" presName="horz1" presStyleCnt="0"/>
      <dgm:spPr/>
    </dgm:pt>
    <dgm:pt modelId="{380A6903-7089-4D86-A5D5-72AB9C771040}" type="pres">
      <dgm:prSet presAssocID="{FBAF9126-0352-4467-A4C0-7FE679E64461}" presName="tx1" presStyleLbl="revTx" presStyleIdx="5" presStyleCnt="6"/>
      <dgm:spPr/>
    </dgm:pt>
    <dgm:pt modelId="{3BCDD14E-4268-484E-A816-C049BA396D74}" type="pres">
      <dgm:prSet presAssocID="{FBAF9126-0352-4467-A4C0-7FE679E64461}" presName="vert1" presStyleCnt="0"/>
      <dgm:spPr/>
    </dgm:pt>
  </dgm:ptLst>
  <dgm:cxnLst>
    <dgm:cxn modelId="{76E19A02-5326-4D9A-840E-F369399D5090}" srcId="{F2478830-4C66-4575-AAAA-10076DA3E082}" destId="{5F164B96-FB5E-4440-B753-E02FDCA8B6BB}" srcOrd="1" destOrd="0" parTransId="{990C4537-6E69-4424-A8CB-1A2055EDE157}" sibTransId="{77F0FA3D-3771-42E5-AA80-41448F8C1466}"/>
    <dgm:cxn modelId="{22C39F0A-6F66-4CA0-9308-6046057B48AD}" srcId="{F2478830-4C66-4575-AAAA-10076DA3E082}" destId="{429008A2-DE25-47A3-A463-5F9D6013819E}" srcOrd="4" destOrd="0" parTransId="{EE17D576-2C9C-4D83-9128-E0A044DE32A4}" sibTransId="{8FD90647-EB2F-46F6-908F-38640F3225EA}"/>
    <dgm:cxn modelId="{4B9B390D-C727-46AC-B036-1A61EB9C7671}" srcId="{F2478830-4C66-4575-AAAA-10076DA3E082}" destId="{F9A9E6BD-E778-434E-8A29-7BDF1D9EA29D}" srcOrd="2" destOrd="0" parTransId="{88D12109-1860-4642-B60A-4C18C860EF52}" sibTransId="{A2104D11-1466-4B23-A252-702777571751}"/>
    <dgm:cxn modelId="{127A5122-CCB1-4940-90D8-EA5DDDAEE6A7}" type="presOf" srcId="{D5D30E07-1EA3-4573-9AE1-D78D2749B3E8}" destId="{9050C552-43D3-4E02-BFC4-F640150A8C0E}" srcOrd="0" destOrd="0" presId="urn:microsoft.com/office/officeart/2008/layout/LinedList"/>
    <dgm:cxn modelId="{3A542931-0489-44C9-AAB6-16E034A3F0CF}" srcId="{F2478830-4C66-4575-AAAA-10076DA3E082}" destId="{FBAF9126-0352-4467-A4C0-7FE679E64461}" srcOrd="5" destOrd="0" parTransId="{63E11AA3-B038-42AF-9BE3-12419F629FCE}" sibTransId="{87BD9D60-D5AE-46A5-B0EA-19ACB768457F}"/>
    <dgm:cxn modelId="{854DDA33-4E68-407F-B323-44C0C17EAB59}" type="presOf" srcId="{FBAF9126-0352-4467-A4C0-7FE679E64461}" destId="{380A6903-7089-4D86-A5D5-72AB9C771040}" srcOrd="0" destOrd="0" presId="urn:microsoft.com/office/officeart/2008/layout/LinedList"/>
    <dgm:cxn modelId="{66DCF493-906F-4FC3-ACE8-9922464FF40E}" type="presOf" srcId="{429008A2-DE25-47A3-A463-5F9D6013819E}" destId="{57A23A46-D17D-4753-9EEC-18247C60264E}" srcOrd="0" destOrd="0" presId="urn:microsoft.com/office/officeart/2008/layout/LinedList"/>
    <dgm:cxn modelId="{A543C69B-E666-4C83-9D0D-D16A6B258748}" type="presOf" srcId="{5F164B96-FB5E-4440-B753-E02FDCA8B6BB}" destId="{EEF95426-2B0C-4CBD-B9EC-CD4FC2974916}" srcOrd="0" destOrd="0" presId="urn:microsoft.com/office/officeart/2008/layout/LinedList"/>
    <dgm:cxn modelId="{462AD89F-4BD3-4431-8815-BBC24919E61F}" srcId="{F2478830-4C66-4575-AAAA-10076DA3E082}" destId="{D5D30E07-1EA3-4573-9AE1-D78D2749B3E8}" srcOrd="0" destOrd="0" parTransId="{C2E38F98-BA27-4738-8F94-B409553FCF7F}" sibTransId="{753F3352-48BF-45E4-9D37-D4C7130154BF}"/>
    <dgm:cxn modelId="{860FA6A6-08C8-4B4F-B544-7E95B1B64723}" type="presOf" srcId="{207802C0-2B76-43A4-89A9-BBAA63C42E7D}" destId="{DEF35015-EF37-4685-861A-D9D8157E0F25}" srcOrd="0" destOrd="0" presId="urn:microsoft.com/office/officeart/2008/layout/LinedList"/>
    <dgm:cxn modelId="{D6AE0AC8-35EE-42D7-B352-0B3F79A148C3}" type="presOf" srcId="{F2478830-4C66-4575-AAAA-10076DA3E082}" destId="{0F0CCA79-8CDE-48C0-9C40-926AB3716EF1}" srcOrd="0" destOrd="0" presId="urn:microsoft.com/office/officeart/2008/layout/LinedList"/>
    <dgm:cxn modelId="{820524C8-58C0-4043-9505-0756363EA099}" srcId="{F2478830-4C66-4575-AAAA-10076DA3E082}" destId="{207802C0-2B76-43A4-89A9-BBAA63C42E7D}" srcOrd="3" destOrd="0" parTransId="{8A1308E8-6988-421E-9775-7A7678CB4ED9}" sibTransId="{197287A2-AC70-43E3-BF27-EE1DECA936B4}"/>
    <dgm:cxn modelId="{4EEB03DC-478E-460B-BF29-F61A83F4B92F}" type="presOf" srcId="{F9A9E6BD-E778-434E-8A29-7BDF1D9EA29D}" destId="{B169EF51-3F19-4A13-832B-CF10A31578FA}" srcOrd="0" destOrd="0" presId="urn:microsoft.com/office/officeart/2008/layout/LinedList"/>
    <dgm:cxn modelId="{CA21DB0F-A62E-4820-88D9-D007EF711785}" type="presParOf" srcId="{0F0CCA79-8CDE-48C0-9C40-926AB3716EF1}" destId="{5702DD40-EBAD-4851-98EE-BF7A1C986493}" srcOrd="0" destOrd="0" presId="urn:microsoft.com/office/officeart/2008/layout/LinedList"/>
    <dgm:cxn modelId="{1BC51F7B-8DF0-4640-955F-275B9BFA4090}" type="presParOf" srcId="{0F0CCA79-8CDE-48C0-9C40-926AB3716EF1}" destId="{A9E90F5A-83C4-4854-BFFB-729E53EEE7FA}" srcOrd="1" destOrd="0" presId="urn:microsoft.com/office/officeart/2008/layout/LinedList"/>
    <dgm:cxn modelId="{32CB8C5A-C1FA-407B-9434-FE8B0E84BD62}" type="presParOf" srcId="{A9E90F5A-83C4-4854-BFFB-729E53EEE7FA}" destId="{9050C552-43D3-4E02-BFC4-F640150A8C0E}" srcOrd="0" destOrd="0" presId="urn:microsoft.com/office/officeart/2008/layout/LinedList"/>
    <dgm:cxn modelId="{790A7711-8406-428E-B83A-3B4E540D0286}" type="presParOf" srcId="{A9E90F5A-83C4-4854-BFFB-729E53EEE7FA}" destId="{C7FE4B86-7624-4E8F-820A-DB85DDAE1AC2}" srcOrd="1" destOrd="0" presId="urn:microsoft.com/office/officeart/2008/layout/LinedList"/>
    <dgm:cxn modelId="{742A94F1-8F90-4824-8434-8B77EA4A03BE}" type="presParOf" srcId="{0F0CCA79-8CDE-48C0-9C40-926AB3716EF1}" destId="{6462A143-01B6-466C-9B8B-7AFDD47154E4}" srcOrd="2" destOrd="0" presId="urn:microsoft.com/office/officeart/2008/layout/LinedList"/>
    <dgm:cxn modelId="{920A54E9-B0F5-4C0E-8F8A-CF4A17BBD708}" type="presParOf" srcId="{0F0CCA79-8CDE-48C0-9C40-926AB3716EF1}" destId="{0D3BF306-725B-4D27-8EB4-63F8AF824951}" srcOrd="3" destOrd="0" presId="urn:microsoft.com/office/officeart/2008/layout/LinedList"/>
    <dgm:cxn modelId="{B4B52EBF-6C08-4E06-B476-E4B1FCFADE07}" type="presParOf" srcId="{0D3BF306-725B-4D27-8EB4-63F8AF824951}" destId="{EEF95426-2B0C-4CBD-B9EC-CD4FC2974916}" srcOrd="0" destOrd="0" presId="urn:microsoft.com/office/officeart/2008/layout/LinedList"/>
    <dgm:cxn modelId="{5BCBC695-FC93-402A-B62E-D58E6CB22D30}" type="presParOf" srcId="{0D3BF306-725B-4D27-8EB4-63F8AF824951}" destId="{4CF0AC1D-56FC-4018-8BF6-7278604D91A1}" srcOrd="1" destOrd="0" presId="urn:microsoft.com/office/officeart/2008/layout/LinedList"/>
    <dgm:cxn modelId="{3BB426F1-EEAE-437C-8119-57A28D43F1D6}" type="presParOf" srcId="{0F0CCA79-8CDE-48C0-9C40-926AB3716EF1}" destId="{834402C0-CA03-4C9D-BB1D-DBF55EF2CD5F}" srcOrd="4" destOrd="0" presId="urn:microsoft.com/office/officeart/2008/layout/LinedList"/>
    <dgm:cxn modelId="{2C683C23-EC30-4FA0-A0B4-DD091DF665DE}" type="presParOf" srcId="{0F0CCA79-8CDE-48C0-9C40-926AB3716EF1}" destId="{17C0B4CD-7EA6-4340-A0A4-601205FB460A}" srcOrd="5" destOrd="0" presId="urn:microsoft.com/office/officeart/2008/layout/LinedList"/>
    <dgm:cxn modelId="{C3784F5B-00CF-43F7-9B90-67ADFEBE1C43}" type="presParOf" srcId="{17C0B4CD-7EA6-4340-A0A4-601205FB460A}" destId="{B169EF51-3F19-4A13-832B-CF10A31578FA}" srcOrd="0" destOrd="0" presId="urn:microsoft.com/office/officeart/2008/layout/LinedList"/>
    <dgm:cxn modelId="{22941F06-11CF-4A6F-A3A4-31589270D065}" type="presParOf" srcId="{17C0B4CD-7EA6-4340-A0A4-601205FB460A}" destId="{B5F1C1FF-9027-45A9-A408-0C78CAE701D7}" srcOrd="1" destOrd="0" presId="urn:microsoft.com/office/officeart/2008/layout/LinedList"/>
    <dgm:cxn modelId="{B112E997-B22C-4D33-971E-EB6B61707279}" type="presParOf" srcId="{0F0CCA79-8CDE-48C0-9C40-926AB3716EF1}" destId="{ED4262E4-43DE-4D4C-AD0B-DFBF95AA422E}" srcOrd="6" destOrd="0" presId="urn:microsoft.com/office/officeart/2008/layout/LinedList"/>
    <dgm:cxn modelId="{B793FB1C-423F-4FD1-9BB3-89B9687BDCBB}" type="presParOf" srcId="{0F0CCA79-8CDE-48C0-9C40-926AB3716EF1}" destId="{6A4A7404-C47F-4396-942E-AA8043C7D6CE}" srcOrd="7" destOrd="0" presId="urn:microsoft.com/office/officeart/2008/layout/LinedList"/>
    <dgm:cxn modelId="{8045DDB4-D3BC-492B-8B6E-7D699B4A01D5}" type="presParOf" srcId="{6A4A7404-C47F-4396-942E-AA8043C7D6CE}" destId="{DEF35015-EF37-4685-861A-D9D8157E0F25}" srcOrd="0" destOrd="0" presId="urn:microsoft.com/office/officeart/2008/layout/LinedList"/>
    <dgm:cxn modelId="{72CB9F55-2999-455F-983D-A60036E520B7}" type="presParOf" srcId="{6A4A7404-C47F-4396-942E-AA8043C7D6CE}" destId="{CA67FC81-E59E-4FEA-90B0-295EBDFAD0A4}" srcOrd="1" destOrd="0" presId="urn:microsoft.com/office/officeart/2008/layout/LinedList"/>
    <dgm:cxn modelId="{76EC811F-DD96-48B3-AE7D-A04F590C2F23}" type="presParOf" srcId="{0F0CCA79-8CDE-48C0-9C40-926AB3716EF1}" destId="{4A177198-84C3-4CB3-BD00-B6201499EBAC}" srcOrd="8" destOrd="0" presId="urn:microsoft.com/office/officeart/2008/layout/LinedList"/>
    <dgm:cxn modelId="{CE27324B-31AF-4A52-A41A-0A5DAABB4B3E}" type="presParOf" srcId="{0F0CCA79-8CDE-48C0-9C40-926AB3716EF1}" destId="{2792259F-BDB1-428C-BCEA-CEF1282E8E15}" srcOrd="9" destOrd="0" presId="urn:microsoft.com/office/officeart/2008/layout/LinedList"/>
    <dgm:cxn modelId="{C38ED2F6-CD8E-4510-9FBD-6A712A3F9300}" type="presParOf" srcId="{2792259F-BDB1-428C-BCEA-CEF1282E8E15}" destId="{57A23A46-D17D-4753-9EEC-18247C60264E}" srcOrd="0" destOrd="0" presId="urn:microsoft.com/office/officeart/2008/layout/LinedList"/>
    <dgm:cxn modelId="{79A9326F-D218-452F-984E-5789B6E27EFE}" type="presParOf" srcId="{2792259F-BDB1-428C-BCEA-CEF1282E8E15}" destId="{2D41D19D-AD40-4350-BFC3-7C4FFAC5821D}" srcOrd="1" destOrd="0" presId="urn:microsoft.com/office/officeart/2008/layout/LinedList"/>
    <dgm:cxn modelId="{3E4D2B26-F0A2-46B6-9ADD-C8DA0EA3BC07}" type="presParOf" srcId="{0F0CCA79-8CDE-48C0-9C40-926AB3716EF1}" destId="{C0C24526-5DD1-476A-8617-FBBF5FA3D626}" srcOrd="10" destOrd="0" presId="urn:microsoft.com/office/officeart/2008/layout/LinedList"/>
    <dgm:cxn modelId="{D3478745-F139-4430-B0E6-A22B6E836084}" type="presParOf" srcId="{0F0CCA79-8CDE-48C0-9C40-926AB3716EF1}" destId="{D02C9D29-C3ED-4FA4-9D28-5A3DF946C4E9}" srcOrd="11" destOrd="0" presId="urn:microsoft.com/office/officeart/2008/layout/LinedList"/>
    <dgm:cxn modelId="{B25EC213-E90C-4C99-8661-FFF6238BB804}" type="presParOf" srcId="{D02C9D29-C3ED-4FA4-9D28-5A3DF946C4E9}" destId="{380A6903-7089-4D86-A5D5-72AB9C771040}" srcOrd="0" destOrd="0" presId="urn:microsoft.com/office/officeart/2008/layout/LinedList"/>
    <dgm:cxn modelId="{83D08E37-9A42-4854-BA8C-B1953BC7EAEF}" type="presParOf" srcId="{D02C9D29-C3ED-4FA4-9D28-5A3DF946C4E9}" destId="{3BCDD14E-4268-484E-A816-C049BA396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928F23-85BC-45F4-A8FF-3F9DE3678B6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9FA40-815C-42A2-BF18-412A9E5B7A7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b="0" i="0"/>
            <a:t>Integration of Contextual Analysis</a:t>
          </a:r>
          <a:endParaRPr lang="en-US" sz="2400"/>
        </a:p>
      </dgm:t>
    </dgm:pt>
    <dgm:pt modelId="{685493FD-B83A-4A82-94C4-C6EBCBB5287F}" type="parTrans" cxnId="{88B8B210-E8EB-464E-AE13-CEF5E83B5C44}">
      <dgm:prSet/>
      <dgm:spPr/>
      <dgm:t>
        <a:bodyPr/>
        <a:lstStyle/>
        <a:p>
          <a:pPr algn="ctr"/>
          <a:endParaRPr lang="en-US" sz="2400"/>
        </a:p>
      </dgm:t>
    </dgm:pt>
    <dgm:pt modelId="{026A8DBB-E700-40DB-8844-044BC4BA0866}" type="sibTrans" cxnId="{88B8B210-E8EB-464E-AE13-CEF5E83B5C44}">
      <dgm:prSet/>
      <dgm:spPr/>
      <dgm:t>
        <a:bodyPr/>
        <a:lstStyle/>
        <a:p>
          <a:pPr algn="ctr">
            <a:lnSpc>
              <a:spcPct val="100000"/>
            </a:lnSpc>
          </a:pPr>
          <a:endParaRPr lang="en-US" sz="2400"/>
        </a:p>
      </dgm:t>
    </dgm:pt>
    <dgm:pt modelId="{EA3FA9EB-45F3-43DB-89F7-532BC7D89E4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CA" sz="2400" b="0" i="0" dirty="0"/>
            <a:t>AI-Driven Personalization</a:t>
          </a:r>
          <a:endParaRPr lang="en-US" sz="2400" dirty="0"/>
        </a:p>
      </dgm:t>
    </dgm:pt>
    <dgm:pt modelId="{A9AA9D63-DAC9-415B-87BF-69E927BBF148}" type="parTrans" cxnId="{DC49B0D5-E2CD-44E1-AD13-345582EC1498}">
      <dgm:prSet/>
      <dgm:spPr/>
      <dgm:t>
        <a:bodyPr/>
        <a:lstStyle/>
        <a:p>
          <a:pPr algn="ctr"/>
          <a:endParaRPr lang="en-US" sz="2400"/>
        </a:p>
      </dgm:t>
    </dgm:pt>
    <dgm:pt modelId="{4FB3F745-1004-4730-ACED-423AD473E18C}" type="sibTrans" cxnId="{DC49B0D5-E2CD-44E1-AD13-345582EC1498}">
      <dgm:prSet/>
      <dgm:spPr/>
      <dgm:t>
        <a:bodyPr/>
        <a:lstStyle/>
        <a:p>
          <a:pPr algn="ctr">
            <a:lnSpc>
              <a:spcPct val="100000"/>
            </a:lnSpc>
          </a:pPr>
          <a:endParaRPr lang="en-US" sz="2400"/>
        </a:p>
      </dgm:t>
    </dgm:pt>
    <dgm:pt modelId="{7CC8D4F4-A472-460E-A28D-AA268AE520C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b="0" i="0"/>
            <a:t>Adoption of Lightweight Models for Edge Devices</a:t>
          </a:r>
          <a:endParaRPr lang="en-US" sz="2400"/>
        </a:p>
      </dgm:t>
    </dgm:pt>
    <dgm:pt modelId="{6E3EFF86-A9D4-4EA7-8471-5A32B6AA05E5}" type="parTrans" cxnId="{2A80EA0A-54CD-47F2-88D5-FB73EF329DEA}">
      <dgm:prSet/>
      <dgm:spPr/>
      <dgm:t>
        <a:bodyPr/>
        <a:lstStyle/>
        <a:p>
          <a:pPr algn="ctr"/>
          <a:endParaRPr lang="en-US" sz="2400"/>
        </a:p>
      </dgm:t>
    </dgm:pt>
    <dgm:pt modelId="{494B9A56-F6D5-4F81-8022-6872452B281C}" type="sibTrans" cxnId="{2A80EA0A-54CD-47F2-88D5-FB73EF329DEA}">
      <dgm:prSet/>
      <dgm:spPr/>
      <dgm:t>
        <a:bodyPr/>
        <a:lstStyle/>
        <a:p>
          <a:pPr algn="ctr">
            <a:lnSpc>
              <a:spcPct val="100000"/>
            </a:lnSpc>
          </a:pPr>
          <a:endParaRPr lang="en-US" sz="2400"/>
        </a:p>
      </dgm:t>
    </dgm:pt>
    <dgm:pt modelId="{816715B1-A4C5-47D0-BC8B-FD45ADE0AB5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CA" sz="2400" b="0" i="0"/>
            <a:t>Real-Time Adversarial Phishing Detection</a:t>
          </a:r>
          <a:endParaRPr lang="en-US" sz="2400"/>
        </a:p>
      </dgm:t>
    </dgm:pt>
    <dgm:pt modelId="{13950B4E-2FFC-4878-8AC4-CF2D40028F85}" type="parTrans" cxnId="{1BEB8046-BE70-4DB4-B949-A837AE72ACF7}">
      <dgm:prSet/>
      <dgm:spPr/>
      <dgm:t>
        <a:bodyPr/>
        <a:lstStyle/>
        <a:p>
          <a:pPr algn="ctr"/>
          <a:endParaRPr lang="en-US" sz="2400"/>
        </a:p>
      </dgm:t>
    </dgm:pt>
    <dgm:pt modelId="{06796575-D2A9-4F53-9DD7-FFC60A8D30B7}" type="sibTrans" cxnId="{1BEB8046-BE70-4DB4-B949-A837AE72ACF7}">
      <dgm:prSet/>
      <dgm:spPr/>
      <dgm:t>
        <a:bodyPr/>
        <a:lstStyle/>
        <a:p>
          <a:pPr algn="ctr">
            <a:lnSpc>
              <a:spcPct val="100000"/>
            </a:lnSpc>
          </a:pPr>
          <a:endParaRPr lang="en-US" sz="2400"/>
        </a:p>
      </dgm:t>
    </dgm:pt>
    <dgm:pt modelId="{61A7CB0C-9A8E-4393-BDDC-37F0E49A76D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CA" sz="2400" b="0" i="0"/>
            <a:t>Expanded Multimodal Learning</a:t>
          </a:r>
          <a:endParaRPr lang="en-US" sz="2400"/>
        </a:p>
      </dgm:t>
    </dgm:pt>
    <dgm:pt modelId="{E5C10AC9-39B2-4D5D-A1E1-2665A332C05F}" type="parTrans" cxnId="{62CA7A55-17B1-4546-A758-83EEFA9462A0}">
      <dgm:prSet/>
      <dgm:spPr/>
      <dgm:t>
        <a:bodyPr/>
        <a:lstStyle/>
        <a:p>
          <a:pPr algn="ctr"/>
          <a:endParaRPr lang="en-US" sz="2400"/>
        </a:p>
      </dgm:t>
    </dgm:pt>
    <dgm:pt modelId="{284D3606-22E1-425D-AEFB-085A9C719569}" type="sibTrans" cxnId="{62CA7A55-17B1-4546-A758-83EEFA9462A0}">
      <dgm:prSet/>
      <dgm:spPr/>
      <dgm:t>
        <a:bodyPr/>
        <a:lstStyle/>
        <a:p>
          <a:pPr algn="ctr"/>
          <a:endParaRPr lang="en-US" sz="2400"/>
        </a:p>
      </dgm:t>
    </dgm:pt>
    <dgm:pt modelId="{B2CD5654-679B-45FE-9B0C-6DD4252AD532}" type="pres">
      <dgm:prSet presAssocID="{AD928F23-85BC-45F4-A8FF-3F9DE3678B66}" presName="root" presStyleCnt="0">
        <dgm:presLayoutVars>
          <dgm:dir/>
          <dgm:resizeHandles val="exact"/>
        </dgm:presLayoutVars>
      </dgm:prSet>
      <dgm:spPr/>
    </dgm:pt>
    <dgm:pt modelId="{06308424-0E82-40A4-BF55-9738A456CC10}" type="pres">
      <dgm:prSet presAssocID="{AD928F23-85BC-45F4-A8FF-3F9DE3678B66}" presName="container" presStyleCnt="0">
        <dgm:presLayoutVars>
          <dgm:dir/>
          <dgm:resizeHandles val="exact"/>
        </dgm:presLayoutVars>
      </dgm:prSet>
      <dgm:spPr/>
    </dgm:pt>
    <dgm:pt modelId="{2B4100E6-0EB8-411B-913E-CCE518B76F7B}" type="pres">
      <dgm:prSet presAssocID="{2BF9FA40-815C-42A2-BF18-412A9E5B7A77}" presName="compNode" presStyleCnt="0"/>
      <dgm:spPr/>
    </dgm:pt>
    <dgm:pt modelId="{1CAF7B96-4345-4080-BEB0-CC83A0F20F8B}" type="pres">
      <dgm:prSet presAssocID="{2BF9FA40-815C-42A2-BF18-412A9E5B7A77}" presName="iconBgRect" presStyleLbl="bgShp" presStyleIdx="0" presStyleCnt="5"/>
      <dgm:spPr/>
    </dgm:pt>
    <dgm:pt modelId="{E329ABE1-CF01-4C76-976D-A116A01F7344}" type="pres">
      <dgm:prSet presAssocID="{2BF9FA40-815C-42A2-BF18-412A9E5B7A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9162A0E-407A-4068-9C6C-EA9E137B7FDB}" type="pres">
      <dgm:prSet presAssocID="{2BF9FA40-815C-42A2-BF18-412A9E5B7A77}" presName="spaceRect" presStyleCnt="0"/>
      <dgm:spPr/>
    </dgm:pt>
    <dgm:pt modelId="{5D0E982D-B170-46F1-8B9F-B6C06D726031}" type="pres">
      <dgm:prSet presAssocID="{2BF9FA40-815C-42A2-BF18-412A9E5B7A77}" presName="textRect" presStyleLbl="revTx" presStyleIdx="0" presStyleCnt="5">
        <dgm:presLayoutVars>
          <dgm:chMax val="1"/>
          <dgm:chPref val="1"/>
        </dgm:presLayoutVars>
      </dgm:prSet>
      <dgm:spPr/>
    </dgm:pt>
    <dgm:pt modelId="{9BA5CEAF-E24C-4A17-AC1D-93DC24EB7956}" type="pres">
      <dgm:prSet presAssocID="{026A8DBB-E700-40DB-8844-044BC4BA0866}" presName="sibTrans" presStyleLbl="sibTrans2D1" presStyleIdx="0" presStyleCnt="0"/>
      <dgm:spPr/>
    </dgm:pt>
    <dgm:pt modelId="{81DE10DB-62AE-4AB3-A206-EE1063CAF447}" type="pres">
      <dgm:prSet presAssocID="{EA3FA9EB-45F3-43DB-89F7-532BC7D89E4B}" presName="compNode" presStyleCnt="0"/>
      <dgm:spPr/>
    </dgm:pt>
    <dgm:pt modelId="{A3455AB7-6B34-4CAC-A407-933BF45A4040}" type="pres">
      <dgm:prSet presAssocID="{EA3FA9EB-45F3-43DB-89F7-532BC7D89E4B}" presName="iconBgRect" presStyleLbl="bgShp" presStyleIdx="1" presStyleCnt="5"/>
      <dgm:spPr/>
    </dgm:pt>
    <dgm:pt modelId="{5DB6CA4D-1CCF-43EB-8593-17120637A714}" type="pres">
      <dgm:prSet presAssocID="{EA3FA9EB-45F3-43DB-89F7-532BC7D89E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330E22-8D88-403E-983C-943BFE5D28EE}" type="pres">
      <dgm:prSet presAssocID="{EA3FA9EB-45F3-43DB-89F7-532BC7D89E4B}" presName="spaceRect" presStyleCnt="0"/>
      <dgm:spPr/>
    </dgm:pt>
    <dgm:pt modelId="{11AD5A28-6D8D-4021-9432-AD346A3344FE}" type="pres">
      <dgm:prSet presAssocID="{EA3FA9EB-45F3-43DB-89F7-532BC7D89E4B}" presName="textRect" presStyleLbl="revTx" presStyleIdx="1" presStyleCnt="5">
        <dgm:presLayoutVars>
          <dgm:chMax val="1"/>
          <dgm:chPref val="1"/>
        </dgm:presLayoutVars>
      </dgm:prSet>
      <dgm:spPr/>
    </dgm:pt>
    <dgm:pt modelId="{34593B25-8B7D-4B96-B9FA-1C2359E0B23C}" type="pres">
      <dgm:prSet presAssocID="{4FB3F745-1004-4730-ACED-423AD473E18C}" presName="sibTrans" presStyleLbl="sibTrans2D1" presStyleIdx="0" presStyleCnt="0"/>
      <dgm:spPr/>
    </dgm:pt>
    <dgm:pt modelId="{A398AE76-995E-4BF1-A82E-060375744AB2}" type="pres">
      <dgm:prSet presAssocID="{7CC8D4F4-A472-460E-A28D-AA268AE520CF}" presName="compNode" presStyleCnt="0"/>
      <dgm:spPr/>
    </dgm:pt>
    <dgm:pt modelId="{69547410-044E-4EEF-A1ED-0E108FF776D3}" type="pres">
      <dgm:prSet presAssocID="{7CC8D4F4-A472-460E-A28D-AA268AE520CF}" presName="iconBgRect" presStyleLbl="bgShp" presStyleIdx="2" presStyleCnt="5"/>
      <dgm:spPr/>
    </dgm:pt>
    <dgm:pt modelId="{7EB07714-97B7-4C29-B7D3-061BB6EC7711}" type="pres">
      <dgm:prSet presAssocID="{7CC8D4F4-A472-460E-A28D-AA268AE520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9CA234-4E58-4E5A-A8AA-435FAD862C54}" type="pres">
      <dgm:prSet presAssocID="{7CC8D4F4-A472-460E-A28D-AA268AE520CF}" presName="spaceRect" presStyleCnt="0"/>
      <dgm:spPr/>
    </dgm:pt>
    <dgm:pt modelId="{F387C8A3-CFF7-44FB-AF93-F4DAE93BDEA9}" type="pres">
      <dgm:prSet presAssocID="{7CC8D4F4-A472-460E-A28D-AA268AE520CF}" presName="textRect" presStyleLbl="revTx" presStyleIdx="2" presStyleCnt="5">
        <dgm:presLayoutVars>
          <dgm:chMax val="1"/>
          <dgm:chPref val="1"/>
        </dgm:presLayoutVars>
      </dgm:prSet>
      <dgm:spPr/>
    </dgm:pt>
    <dgm:pt modelId="{24075D85-ED57-4F28-90EB-DD7747E36382}" type="pres">
      <dgm:prSet presAssocID="{494B9A56-F6D5-4F81-8022-6872452B281C}" presName="sibTrans" presStyleLbl="sibTrans2D1" presStyleIdx="0" presStyleCnt="0"/>
      <dgm:spPr/>
    </dgm:pt>
    <dgm:pt modelId="{ECA6AB97-608A-49C2-A7EA-425C7BD49BD7}" type="pres">
      <dgm:prSet presAssocID="{816715B1-A4C5-47D0-BC8B-FD45ADE0AB58}" presName="compNode" presStyleCnt="0"/>
      <dgm:spPr/>
    </dgm:pt>
    <dgm:pt modelId="{D77C5DD8-6EE4-41D7-A0D0-BEAEC64A5A5A}" type="pres">
      <dgm:prSet presAssocID="{816715B1-A4C5-47D0-BC8B-FD45ADE0AB58}" presName="iconBgRect" presStyleLbl="bgShp" presStyleIdx="3" presStyleCnt="5"/>
      <dgm:spPr/>
    </dgm:pt>
    <dgm:pt modelId="{42B786B4-045A-43DB-B25C-448401168D42}" type="pres">
      <dgm:prSet presAssocID="{816715B1-A4C5-47D0-BC8B-FD45ADE0AB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5A4E131-AD4E-4A5D-A9C3-2EAD31CA8D30}" type="pres">
      <dgm:prSet presAssocID="{816715B1-A4C5-47D0-BC8B-FD45ADE0AB58}" presName="spaceRect" presStyleCnt="0"/>
      <dgm:spPr/>
    </dgm:pt>
    <dgm:pt modelId="{019AFEAA-AEE9-4BF9-A6A0-558C4116E43C}" type="pres">
      <dgm:prSet presAssocID="{816715B1-A4C5-47D0-BC8B-FD45ADE0AB58}" presName="textRect" presStyleLbl="revTx" presStyleIdx="3" presStyleCnt="5">
        <dgm:presLayoutVars>
          <dgm:chMax val="1"/>
          <dgm:chPref val="1"/>
        </dgm:presLayoutVars>
      </dgm:prSet>
      <dgm:spPr/>
    </dgm:pt>
    <dgm:pt modelId="{9682C53D-E653-40C4-8F94-04ABDF3A83F2}" type="pres">
      <dgm:prSet presAssocID="{06796575-D2A9-4F53-9DD7-FFC60A8D30B7}" presName="sibTrans" presStyleLbl="sibTrans2D1" presStyleIdx="0" presStyleCnt="0"/>
      <dgm:spPr/>
    </dgm:pt>
    <dgm:pt modelId="{161AC6BD-ABA2-4644-A178-6EFC77E9D787}" type="pres">
      <dgm:prSet presAssocID="{61A7CB0C-9A8E-4393-BDDC-37F0E49A76D0}" presName="compNode" presStyleCnt="0"/>
      <dgm:spPr/>
    </dgm:pt>
    <dgm:pt modelId="{C617C988-7810-4BFE-9F70-6D63003A341A}" type="pres">
      <dgm:prSet presAssocID="{61A7CB0C-9A8E-4393-BDDC-37F0E49A76D0}" presName="iconBgRect" presStyleLbl="bgShp" presStyleIdx="4" presStyleCnt="5"/>
      <dgm:spPr/>
    </dgm:pt>
    <dgm:pt modelId="{56B36CF9-84E8-483B-B4FB-E6DCB8F06EC1}" type="pres">
      <dgm:prSet presAssocID="{61A7CB0C-9A8E-4393-BDDC-37F0E49A76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4237C27-29EA-41F7-B98A-EAC36975EBF2}" type="pres">
      <dgm:prSet presAssocID="{61A7CB0C-9A8E-4393-BDDC-37F0E49A76D0}" presName="spaceRect" presStyleCnt="0"/>
      <dgm:spPr/>
    </dgm:pt>
    <dgm:pt modelId="{AD787FE2-8F3C-42A0-8128-DA7BDDE2472E}" type="pres">
      <dgm:prSet presAssocID="{61A7CB0C-9A8E-4393-BDDC-37F0E49A76D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732AB00-7AC7-4667-8ED8-C7264353F174}" type="presOf" srcId="{2BF9FA40-815C-42A2-BF18-412A9E5B7A77}" destId="{5D0E982D-B170-46F1-8B9F-B6C06D726031}" srcOrd="0" destOrd="0" presId="urn:microsoft.com/office/officeart/2018/2/layout/IconCircleList"/>
    <dgm:cxn modelId="{2A80EA0A-54CD-47F2-88D5-FB73EF329DEA}" srcId="{AD928F23-85BC-45F4-A8FF-3F9DE3678B66}" destId="{7CC8D4F4-A472-460E-A28D-AA268AE520CF}" srcOrd="2" destOrd="0" parTransId="{6E3EFF86-A9D4-4EA7-8471-5A32B6AA05E5}" sibTransId="{494B9A56-F6D5-4F81-8022-6872452B281C}"/>
    <dgm:cxn modelId="{88B8B210-E8EB-464E-AE13-CEF5E83B5C44}" srcId="{AD928F23-85BC-45F4-A8FF-3F9DE3678B66}" destId="{2BF9FA40-815C-42A2-BF18-412A9E5B7A77}" srcOrd="0" destOrd="0" parTransId="{685493FD-B83A-4A82-94C4-C6EBCBB5287F}" sibTransId="{026A8DBB-E700-40DB-8844-044BC4BA0866}"/>
    <dgm:cxn modelId="{0C8F0F33-5374-4FC2-AD0B-10C7F00B6398}" type="presOf" srcId="{AD928F23-85BC-45F4-A8FF-3F9DE3678B66}" destId="{B2CD5654-679B-45FE-9B0C-6DD4252AD532}" srcOrd="0" destOrd="0" presId="urn:microsoft.com/office/officeart/2018/2/layout/IconCircleList"/>
    <dgm:cxn modelId="{64263234-20FC-4AE0-BCAA-6E05407A4526}" type="presOf" srcId="{61A7CB0C-9A8E-4393-BDDC-37F0E49A76D0}" destId="{AD787FE2-8F3C-42A0-8128-DA7BDDE2472E}" srcOrd="0" destOrd="0" presId="urn:microsoft.com/office/officeart/2018/2/layout/IconCircleList"/>
    <dgm:cxn modelId="{1BEB8046-BE70-4DB4-B949-A837AE72ACF7}" srcId="{AD928F23-85BC-45F4-A8FF-3F9DE3678B66}" destId="{816715B1-A4C5-47D0-BC8B-FD45ADE0AB58}" srcOrd="3" destOrd="0" parTransId="{13950B4E-2FFC-4878-8AC4-CF2D40028F85}" sibTransId="{06796575-D2A9-4F53-9DD7-FFC60A8D30B7}"/>
    <dgm:cxn modelId="{6CC0CD52-811C-4E3A-8CB2-7867D58562F4}" type="presOf" srcId="{494B9A56-F6D5-4F81-8022-6872452B281C}" destId="{24075D85-ED57-4F28-90EB-DD7747E36382}" srcOrd="0" destOrd="0" presId="urn:microsoft.com/office/officeart/2018/2/layout/IconCircleList"/>
    <dgm:cxn modelId="{510E4B73-DDA0-4D71-889D-50B0ECE4729E}" type="presOf" srcId="{06796575-D2A9-4F53-9DD7-FFC60A8D30B7}" destId="{9682C53D-E653-40C4-8F94-04ABDF3A83F2}" srcOrd="0" destOrd="0" presId="urn:microsoft.com/office/officeart/2018/2/layout/IconCircleList"/>
    <dgm:cxn modelId="{62CA7A55-17B1-4546-A758-83EEFA9462A0}" srcId="{AD928F23-85BC-45F4-A8FF-3F9DE3678B66}" destId="{61A7CB0C-9A8E-4393-BDDC-37F0E49A76D0}" srcOrd="4" destOrd="0" parTransId="{E5C10AC9-39B2-4D5D-A1E1-2665A332C05F}" sibTransId="{284D3606-22E1-425D-AEFB-085A9C719569}"/>
    <dgm:cxn modelId="{C4767B8B-3625-4849-913E-B66314D04A5F}" type="presOf" srcId="{EA3FA9EB-45F3-43DB-89F7-532BC7D89E4B}" destId="{11AD5A28-6D8D-4021-9432-AD346A3344FE}" srcOrd="0" destOrd="0" presId="urn:microsoft.com/office/officeart/2018/2/layout/IconCircleList"/>
    <dgm:cxn modelId="{B73DA4A1-87EF-4A6F-A516-2F771088220B}" type="presOf" srcId="{816715B1-A4C5-47D0-BC8B-FD45ADE0AB58}" destId="{019AFEAA-AEE9-4BF9-A6A0-558C4116E43C}" srcOrd="0" destOrd="0" presId="urn:microsoft.com/office/officeart/2018/2/layout/IconCircleList"/>
    <dgm:cxn modelId="{DC49B0D5-E2CD-44E1-AD13-345582EC1498}" srcId="{AD928F23-85BC-45F4-A8FF-3F9DE3678B66}" destId="{EA3FA9EB-45F3-43DB-89F7-532BC7D89E4B}" srcOrd="1" destOrd="0" parTransId="{A9AA9D63-DAC9-415B-87BF-69E927BBF148}" sibTransId="{4FB3F745-1004-4730-ACED-423AD473E18C}"/>
    <dgm:cxn modelId="{2511FFD9-E082-49B7-BDB5-FA1752787AAE}" type="presOf" srcId="{026A8DBB-E700-40DB-8844-044BC4BA0866}" destId="{9BA5CEAF-E24C-4A17-AC1D-93DC24EB7956}" srcOrd="0" destOrd="0" presId="urn:microsoft.com/office/officeart/2018/2/layout/IconCircleList"/>
    <dgm:cxn modelId="{E0D136F9-E237-465C-B88C-FBDE9CFEEF7D}" type="presOf" srcId="{7CC8D4F4-A472-460E-A28D-AA268AE520CF}" destId="{F387C8A3-CFF7-44FB-AF93-F4DAE93BDEA9}" srcOrd="0" destOrd="0" presId="urn:microsoft.com/office/officeart/2018/2/layout/IconCircleList"/>
    <dgm:cxn modelId="{80969AFE-78EB-46B7-9D3C-AC15B67E98B5}" type="presOf" srcId="{4FB3F745-1004-4730-ACED-423AD473E18C}" destId="{34593B25-8B7D-4B96-B9FA-1C2359E0B23C}" srcOrd="0" destOrd="0" presId="urn:microsoft.com/office/officeart/2018/2/layout/IconCircleList"/>
    <dgm:cxn modelId="{76913A65-9119-4986-8448-2E6F610E4B2F}" type="presParOf" srcId="{B2CD5654-679B-45FE-9B0C-6DD4252AD532}" destId="{06308424-0E82-40A4-BF55-9738A456CC10}" srcOrd="0" destOrd="0" presId="urn:microsoft.com/office/officeart/2018/2/layout/IconCircleList"/>
    <dgm:cxn modelId="{9DC04636-EE90-4EC8-8BF0-F2764D2EDD9B}" type="presParOf" srcId="{06308424-0E82-40A4-BF55-9738A456CC10}" destId="{2B4100E6-0EB8-411B-913E-CCE518B76F7B}" srcOrd="0" destOrd="0" presId="urn:microsoft.com/office/officeart/2018/2/layout/IconCircleList"/>
    <dgm:cxn modelId="{C6EB9D44-670A-4963-B041-152AE6D2AEBC}" type="presParOf" srcId="{2B4100E6-0EB8-411B-913E-CCE518B76F7B}" destId="{1CAF7B96-4345-4080-BEB0-CC83A0F20F8B}" srcOrd="0" destOrd="0" presId="urn:microsoft.com/office/officeart/2018/2/layout/IconCircleList"/>
    <dgm:cxn modelId="{EF26172C-CFD5-4A29-AB0A-716E8E530E77}" type="presParOf" srcId="{2B4100E6-0EB8-411B-913E-CCE518B76F7B}" destId="{E329ABE1-CF01-4C76-976D-A116A01F7344}" srcOrd="1" destOrd="0" presId="urn:microsoft.com/office/officeart/2018/2/layout/IconCircleList"/>
    <dgm:cxn modelId="{16C8A93F-4AF8-44FA-A453-A122F788795B}" type="presParOf" srcId="{2B4100E6-0EB8-411B-913E-CCE518B76F7B}" destId="{99162A0E-407A-4068-9C6C-EA9E137B7FDB}" srcOrd="2" destOrd="0" presId="urn:microsoft.com/office/officeart/2018/2/layout/IconCircleList"/>
    <dgm:cxn modelId="{2CDA2763-3999-4D30-A77C-41D536283B14}" type="presParOf" srcId="{2B4100E6-0EB8-411B-913E-CCE518B76F7B}" destId="{5D0E982D-B170-46F1-8B9F-B6C06D726031}" srcOrd="3" destOrd="0" presId="urn:microsoft.com/office/officeart/2018/2/layout/IconCircleList"/>
    <dgm:cxn modelId="{523DFACF-9478-4342-930C-5F774C05C5A7}" type="presParOf" srcId="{06308424-0E82-40A4-BF55-9738A456CC10}" destId="{9BA5CEAF-E24C-4A17-AC1D-93DC24EB7956}" srcOrd="1" destOrd="0" presId="urn:microsoft.com/office/officeart/2018/2/layout/IconCircleList"/>
    <dgm:cxn modelId="{283AFA31-09E4-4BA1-BCAF-1A70B02A3380}" type="presParOf" srcId="{06308424-0E82-40A4-BF55-9738A456CC10}" destId="{81DE10DB-62AE-4AB3-A206-EE1063CAF447}" srcOrd="2" destOrd="0" presId="urn:microsoft.com/office/officeart/2018/2/layout/IconCircleList"/>
    <dgm:cxn modelId="{CF133079-5EC4-444D-ADC2-E635F98B1BCF}" type="presParOf" srcId="{81DE10DB-62AE-4AB3-A206-EE1063CAF447}" destId="{A3455AB7-6B34-4CAC-A407-933BF45A4040}" srcOrd="0" destOrd="0" presId="urn:microsoft.com/office/officeart/2018/2/layout/IconCircleList"/>
    <dgm:cxn modelId="{69398039-8231-4468-985B-FFA9B7AFB0BC}" type="presParOf" srcId="{81DE10DB-62AE-4AB3-A206-EE1063CAF447}" destId="{5DB6CA4D-1CCF-43EB-8593-17120637A714}" srcOrd="1" destOrd="0" presId="urn:microsoft.com/office/officeart/2018/2/layout/IconCircleList"/>
    <dgm:cxn modelId="{50BAE00D-A6C1-4797-B23D-6EB59EA94358}" type="presParOf" srcId="{81DE10DB-62AE-4AB3-A206-EE1063CAF447}" destId="{59330E22-8D88-403E-983C-943BFE5D28EE}" srcOrd="2" destOrd="0" presId="urn:microsoft.com/office/officeart/2018/2/layout/IconCircleList"/>
    <dgm:cxn modelId="{95CA7ABD-6D70-430D-8762-1C0B562AA1A3}" type="presParOf" srcId="{81DE10DB-62AE-4AB3-A206-EE1063CAF447}" destId="{11AD5A28-6D8D-4021-9432-AD346A3344FE}" srcOrd="3" destOrd="0" presId="urn:microsoft.com/office/officeart/2018/2/layout/IconCircleList"/>
    <dgm:cxn modelId="{D587DEEC-A089-4D4C-AAA2-7E3D9313E010}" type="presParOf" srcId="{06308424-0E82-40A4-BF55-9738A456CC10}" destId="{34593B25-8B7D-4B96-B9FA-1C2359E0B23C}" srcOrd="3" destOrd="0" presId="urn:microsoft.com/office/officeart/2018/2/layout/IconCircleList"/>
    <dgm:cxn modelId="{4DB16C68-D456-4E8D-B7E3-668BF627A297}" type="presParOf" srcId="{06308424-0E82-40A4-BF55-9738A456CC10}" destId="{A398AE76-995E-4BF1-A82E-060375744AB2}" srcOrd="4" destOrd="0" presId="urn:microsoft.com/office/officeart/2018/2/layout/IconCircleList"/>
    <dgm:cxn modelId="{A0E6AE70-7516-4D4A-BCAE-FF39BB4216EF}" type="presParOf" srcId="{A398AE76-995E-4BF1-A82E-060375744AB2}" destId="{69547410-044E-4EEF-A1ED-0E108FF776D3}" srcOrd="0" destOrd="0" presId="urn:microsoft.com/office/officeart/2018/2/layout/IconCircleList"/>
    <dgm:cxn modelId="{8B62E2CF-271F-47B2-A46F-887EBC46154F}" type="presParOf" srcId="{A398AE76-995E-4BF1-A82E-060375744AB2}" destId="{7EB07714-97B7-4C29-B7D3-061BB6EC7711}" srcOrd="1" destOrd="0" presId="urn:microsoft.com/office/officeart/2018/2/layout/IconCircleList"/>
    <dgm:cxn modelId="{BDC04732-FD22-4F4C-8A0C-FEA737A10DC7}" type="presParOf" srcId="{A398AE76-995E-4BF1-A82E-060375744AB2}" destId="{C29CA234-4E58-4E5A-A8AA-435FAD862C54}" srcOrd="2" destOrd="0" presId="urn:microsoft.com/office/officeart/2018/2/layout/IconCircleList"/>
    <dgm:cxn modelId="{2920395D-E93E-4837-B659-12FD94454E39}" type="presParOf" srcId="{A398AE76-995E-4BF1-A82E-060375744AB2}" destId="{F387C8A3-CFF7-44FB-AF93-F4DAE93BDEA9}" srcOrd="3" destOrd="0" presId="urn:microsoft.com/office/officeart/2018/2/layout/IconCircleList"/>
    <dgm:cxn modelId="{30FE9788-31F3-470B-9154-A7DE6580736F}" type="presParOf" srcId="{06308424-0E82-40A4-BF55-9738A456CC10}" destId="{24075D85-ED57-4F28-90EB-DD7747E36382}" srcOrd="5" destOrd="0" presId="urn:microsoft.com/office/officeart/2018/2/layout/IconCircleList"/>
    <dgm:cxn modelId="{541BC728-3BBE-4B66-8032-864F61F40B2A}" type="presParOf" srcId="{06308424-0E82-40A4-BF55-9738A456CC10}" destId="{ECA6AB97-608A-49C2-A7EA-425C7BD49BD7}" srcOrd="6" destOrd="0" presId="urn:microsoft.com/office/officeart/2018/2/layout/IconCircleList"/>
    <dgm:cxn modelId="{074E7203-B54A-4252-9198-8EAFBC51EFD7}" type="presParOf" srcId="{ECA6AB97-608A-49C2-A7EA-425C7BD49BD7}" destId="{D77C5DD8-6EE4-41D7-A0D0-BEAEC64A5A5A}" srcOrd="0" destOrd="0" presId="urn:microsoft.com/office/officeart/2018/2/layout/IconCircleList"/>
    <dgm:cxn modelId="{AEDE88E9-5BAC-4283-819B-560CB69DF721}" type="presParOf" srcId="{ECA6AB97-608A-49C2-A7EA-425C7BD49BD7}" destId="{42B786B4-045A-43DB-B25C-448401168D42}" srcOrd="1" destOrd="0" presId="urn:microsoft.com/office/officeart/2018/2/layout/IconCircleList"/>
    <dgm:cxn modelId="{E8CB93FD-EE21-47F9-A496-ED7A069CD51F}" type="presParOf" srcId="{ECA6AB97-608A-49C2-A7EA-425C7BD49BD7}" destId="{C5A4E131-AD4E-4A5D-A9C3-2EAD31CA8D30}" srcOrd="2" destOrd="0" presId="urn:microsoft.com/office/officeart/2018/2/layout/IconCircleList"/>
    <dgm:cxn modelId="{65451684-432B-4124-B75C-9A85C86B7484}" type="presParOf" srcId="{ECA6AB97-608A-49C2-A7EA-425C7BD49BD7}" destId="{019AFEAA-AEE9-4BF9-A6A0-558C4116E43C}" srcOrd="3" destOrd="0" presId="urn:microsoft.com/office/officeart/2018/2/layout/IconCircleList"/>
    <dgm:cxn modelId="{BE483CEB-1E4B-4529-9D66-2CD0F2DCBAC7}" type="presParOf" srcId="{06308424-0E82-40A4-BF55-9738A456CC10}" destId="{9682C53D-E653-40C4-8F94-04ABDF3A83F2}" srcOrd="7" destOrd="0" presId="urn:microsoft.com/office/officeart/2018/2/layout/IconCircleList"/>
    <dgm:cxn modelId="{B5B4D66E-25EC-4110-BA99-645DD639F3D2}" type="presParOf" srcId="{06308424-0E82-40A4-BF55-9738A456CC10}" destId="{161AC6BD-ABA2-4644-A178-6EFC77E9D787}" srcOrd="8" destOrd="0" presId="urn:microsoft.com/office/officeart/2018/2/layout/IconCircleList"/>
    <dgm:cxn modelId="{0D2D37DC-90DD-40BB-937F-438558D60A8E}" type="presParOf" srcId="{161AC6BD-ABA2-4644-A178-6EFC77E9D787}" destId="{C617C988-7810-4BFE-9F70-6D63003A341A}" srcOrd="0" destOrd="0" presId="urn:microsoft.com/office/officeart/2018/2/layout/IconCircleList"/>
    <dgm:cxn modelId="{CC72E5E4-C081-438E-957B-F2B6137FD49F}" type="presParOf" srcId="{161AC6BD-ABA2-4644-A178-6EFC77E9D787}" destId="{56B36CF9-84E8-483B-B4FB-E6DCB8F06EC1}" srcOrd="1" destOrd="0" presId="urn:microsoft.com/office/officeart/2018/2/layout/IconCircleList"/>
    <dgm:cxn modelId="{4ECB9F28-A1F9-4043-893E-9042CBB75393}" type="presParOf" srcId="{161AC6BD-ABA2-4644-A178-6EFC77E9D787}" destId="{A4237C27-29EA-41F7-B98A-EAC36975EBF2}" srcOrd="2" destOrd="0" presId="urn:microsoft.com/office/officeart/2018/2/layout/IconCircleList"/>
    <dgm:cxn modelId="{AF3F9A02-4E80-464B-A449-6E8CE2A180A7}" type="presParOf" srcId="{161AC6BD-ABA2-4644-A178-6EFC77E9D787}" destId="{AD787FE2-8F3C-42A0-8128-DA7BDDE247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39CAF-9771-4C59-878D-BD896A2DA692}">
      <dsp:nvSpPr>
        <dsp:cNvPr id="0" name=""/>
        <dsp:cNvSpPr/>
      </dsp:nvSpPr>
      <dsp:spPr>
        <a:xfrm>
          <a:off x="0" y="584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A5EE3-2B19-4621-89F6-34E7FAAD2D98}">
      <dsp:nvSpPr>
        <dsp:cNvPr id="0" name=""/>
        <dsp:cNvSpPr/>
      </dsp:nvSpPr>
      <dsp:spPr>
        <a:xfrm>
          <a:off x="0" y="584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Introduction</a:t>
          </a:r>
        </a:p>
      </dsp:txBody>
      <dsp:txXfrm>
        <a:off x="0" y="584"/>
        <a:ext cx="4897120" cy="531961"/>
      </dsp:txXfrm>
    </dsp:sp>
    <dsp:sp modelId="{0AC03904-DB42-4662-AE8D-7895636C9917}">
      <dsp:nvSpPr>
        <dsp:cNvPr id="0" name=""/>
        <dsp:cNvSpPr/>
      </dsp:nvSpPr>
      <dsp:spPr>
        <a:xfrm>
          <a:off x="0" y="532546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B3BE-D5FB-474A-97C4-91757E8D2742}">
      <dsp:nvSpPr>
        <dsp:cNvPr id="0" name=""/>
        <dsp:cNvSpPr/>
      </dsp:nvSpPr>
      <dsp:spPr>
        <a:xfrm>
          <a:off x="0" y="532546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Impact &amp; Why Machine Learning</a:t>
          </a:r>
        </a:p>
      </dsp:txBody>
      <dsp:txXfrm>
        <a:off x="0" y="532546"/>
        <a:ext cx="4897120" cy="531961"/>
      </dsp:txXfrm>
    </dsp:sp>
    <dsp:sp modelId="{30344E01-149E-4906-90B3-C1376DA5F9A8}">
      <dsp:nvSpPr>
        <dsp:cNvPr id="0" name=""/>
        <dsp:cNvSpPr/>
      </dsp:nvSpPr>
      <dsp:spPr>
        <a:xfrm>
          <a:off x="0" y="1064507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A2DD6-24CA-43AD-969C-2C1176C791E1}">
      <dsp:nvSpPr>
        <dsp:cNvPr id="0" name=""/>
        <dsp:cNvSpPr/>
      </dsp:nvSpPr>
      <dsp:spPr>
        <a:xfrm>
          <a:off x="0" y="1064507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Objectives of the Survey</a:t>
          </a:r>
        </a:p>
      </dsp:txBody>
      <dsp:txXfrm>
        <a:off x="0" y="1064507"/>
        <a:ext cx="4897120" cy="531961"/>
      </dsp:txXfrm>
    </dsp:sp>
    <dsp:sp modelId="{3B649571-6EF2-44E1-AB6A-7F7D88A97B98}">
      <dsp:nvSpPr>
        <dsp:cNvPr id="0" name=""/>
        <dsp:cNvSpPr/>
      </dsp:nvSpPr>
      <dsp:spPr>
        <a:xfrm>
          <a:off x="0" y="1596468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E81C6-CC6D-4E45-8612-28737A2ABAA3}">
      <dsp:nvSpPr>
        <dsp:cNvPr id="0" name=""/>
        <dsp:cNvSpPr/>
      </dsp:nvSpPr>
      <dsp:spPr>
        <a:xfrm>
          <a:off x="0" y="1596468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Related Works</a:t>
          </a:r>
        </a:p>
      </dsp:txBody>
      <dsp:txXfrm>
        <a:off x="0" y="1596468"/>
        <a:ext cx="4897120" cy="531961"/>
      </dsp:txXfrm>
    </dsp:sp>
    <dsp:sp modelId="{10A158AD-56E1-40F0-B929-7D4BA050DA52}">
      <dsp:nvSpPr>
        <dsp:cNvPr id="0" name=""/>
        <dsp:cNvSpPr/>
      </dsp:nvSpPr>
      <dsp:spPr>
        <a:xfrm>
          <a:off x="0" y="2128430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0DB0-CD8B-4AC6-A97A-3C37CAA16227}">
      <dsp:nvSpPr>
        <dsp:cNvPr id="0" name=""/>
        <dsp:cNvSpPr/>
      </dsp:nvSpPr>
      <dsp:spPr>
        <a:xfrm>
          <a:off x="0" y="2128430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 World Examples</a:t>
          </a:r>
        </a:p>
      </dsp:txBody>
      <dsp:txXfrm>
        <a:off x="0" y="2128430"/>
        <a:ext cx="4897120" cy="531961"/>
      </dsp:txXfrm>
    </dsp:sp>
    <dsp:sp modelId="{F5C56981-DE22-42BB-A20A-6990376910CA}">
      <dsp:nvSpPr>
        <dsp:cNvPr id="0" name=""/>
        <dsp:cNvSpPr/>
      </dsp:nvSpPr>
      <dsp:spPr>
        <a:xfrm>
          <a:off x="0" y="2660391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28569-12B0-4854-B26D-8A291568E391}">
      <dsp:nvSpPr>
        <dsp:cNvPr id="0" name=""/>
        <dsp:cNvSpPr/>
      </dsp:nvSpPr>
      <dsp:spPr>
        <a:xfrm>
          <a:off x="0" y="2660391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Challenges</a:t>
          </a:r>
        </a:p>
      </dsp:txBody>
      <dsp:txXfrm>
        <a:off x="0" y="2660391"/>
        <a:ext cx="4897120" cy="531961"/>
      </dsp:txXfrm>
    </dsp:sp>
    <dsp:sp modelId="{1E208C26-1692-4751-991E-5A01D80090E9}">
      <dsp:nvSpPr>
        <dsp:cNvPr id="0" name=""/>
        <dsp:cNvSpPr/>
      </dsp:nvSpPr>
      <dsp:spPr>
        <a:xfrm>
          <a:off x="0" y="3192353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50A8-B894-40DF-B904-2969906FCA62}">
      <dsp:nvSpPr>
        <dsp:cNvPr id="0" name=""/>
        <dsp:cNvSpPr/>
      </dsp:nvSpPr>
      <dsp:spPr>
        <a:xfrm>
          <a:off x="0" y="3192353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Directions</a:t>
          </a:r>
        </a:p>
      </dsp:txBody>
      <dsp:txXfrm>
        <a:off x="0" y="3192353"/>
        <a:ext cx="4897120" cy="531961"/>
      </dsp:txXfrm>
    </dsp:sp>
    <dsp:sp modelId="{886E799F-CB13-4A71-9ACD-0A524AFFB8D8}">
      <dsp:nvSpPr>
        <dsp:cNvPr id="0" name=""/>
        <dsp:cNvSpPr/>
      </dsp:nvSpPr>
      <dsp:spPr>
        <a:xfrm>
          <a:off x="0" y="3724314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4565-780C-4E0D-876F-52E45812C094}">
      <dsp:nvSpPr>
        <dsp:cNvPr id="0" name=""/>
        <dsp:cNvSpPr/>
      </dsp:nvSpPr>
      <dsp:spPr>
        <a:xfrm>
          <a:off x="0" y="3724314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0" y="3724314"/>
        <a:ext cx="4897120" cy="531961"/>
      </dsp:txXfrm>
    </dsp:sp>
    <dsp:sp modelId="{975A9F22-02BA-4A86-BD37-5F48462980D9}">
      <dsp:nvSpPr>
        <dsp:cNvPr id="0" name=""/>
        <dsp:cNvSpPr/>
      </dsp:nvSpPr>
      <dsp:spPr>
        <a:xfrm>
          <a:off x="0" y="4256275"/>
          <a:ext cx="48971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D9A5-B30D-462F-B1AC-0C7B4F59BD7B}">
      <dsp:nvSpPr>
        <dsp:cNvPr id="0" name=""/>
        <dsp:cNvSpPr/>
      </dsp:nvSpPr>
      <dsp:spPr>
        <a:xfrm>
          <a:off x="0" y="4256275"/>
          <a:ext cx="4897120" cy="53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References</a:t>
          </a:r>
        </a:p>
      </dsp:txBody>
      <dsp:txXfrm>
        <a:off x="0" y="4256275"/>
        <a:ext cx="4897120" cy="531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592FD-C058-4916-AC10-5925DCB4D42F}">
      <dsp:nvSpPr>
        <dsp:cNvPr id="0" name=""/>
        <dsp:cNvSpPr/>
      </dsp:nvSpPr>
      <dsp:spPr>
        <a:xfrm>
          <a:off x="0" y="1801"/>
          <a:ext cx="531706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CF23B-6EF7-4959-935B-1EA3C3A729BF}">
      <dsp:nvSpPr>
        <dsp:cNvPr id="0" name=""/>
        <dsp:cNvSpPr/>
      </dsp:nvSpPr>
      <dsp:spPr>
        <a:xfrm>
          <a:off x="0" y="1801"/>
          <a:ext cx="5311873" cy="86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 dirty="0"/>
            <a:t>Social Engineering</a:t>
          </a:r>
          <a:r>
            <a:rPr lang="en-US" sz="1400" b="1" i="0" kern="1200" dirty="0"/>
            <a:t>: </a:t>
          </a:r>
          <a:r>
            <a:rPr lang="en-US" sz="1400" b="0" i="0" kern="1200" dirty="0"/>
            <a:t>This happens when attackers trick people into sharing private information by gaining their trust or using fear and urgency.</a:t>
          </a:r>
          <a:endParaRPr lang="en-US" sz="1400" kern="1200" dirty="0"/>
        </a:p>
      </dsp:txBody>
      <dsp:txXfrm>
        <a:off x="0" y="1801"/>
        <a:ext cx="5311873" cy="861196"/>
      </dsp:txXfrm>
    </dsp:sp>
    <dsp:sp modelId="{A0E82E05-E1E8-46E9-A3E5-FD8B0B8752A0}">
      <dsp:nvSpPr>
        <dsp:cNvPr id="0" name=""/>
        <dsp:cNvSpPr/>
      </dsp:nvSpPr>
      <dsp:spPr>
        <a:xfrm>
          <a:off x="0" y="862997"/>
          <a:ext cx="531706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5E8351-1091-427C-854A-E6566FA663ED}">
      <dsp:nvSpPr>
        <dsp:cNvPr id="0" name=""/>
        <dsp:cNvSpPr/>
      </dsp:nvSpPr>
      <dsp:spPr>
        <a:xfrm>
          <a:off x="0" y="862997"/>
          <a:ext cx="5317065" cy="62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 dirty="0"/>
            <a:t>Privacy Policy Loopholes: </a:t>
          </a:r>
          <a:r>
            <a:rPr lang="en-US" sz="1400" b="0" i="0" kern="1200" dirty="0"/>
            <a:t>Sometimes, users unknowingly agree to give up more data than they realize, and this data can be misused.</a:t>
          </a:r>
          <a:endParaRPr lang="en-US" sz="1400" kern="1200" dirty="0"/>
        </a:p>
      </dsp:txBody>
      <dsp:txXfrm>
        <a:off x="0" y="862997"/>
        <a:ext cx="5317065" cy="620655"/>
      </dsp:txXfrm>
    </dsp:sp>
    <dsp:sp modelId="{D206477D-5A3C-443B-91DB-95C955A07414}">
      <dsp:nvSpPr>
        <dsp:cNvPr id="0" name=""/>
        <dsp:cNvSpPr/>
      </dsp:nvSpPr>
      <dsp:spPr>
        <a:xfrm>
          <a:off x="0" y="1483652"/>
          <a:ext cx="531706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C6505-8158-4491-92DE-E175ADF33AFC}">
      <dsp:nvSpPr>
        <dsp:cNvPr id="0" name=""/>
        <dsp:cNvSpPr/>
      </dsp:nvSpPr>
      <dsp:spPr>
        <a:xfrm>
          <a:off x="0" y="1483652"/>
          <a:ext cx="5311873" cy="90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kern="1200" dirty="0"/>
            <a:t>IoT Device Exploitation</a:t>
          </a:r>
          <a:r>
            <a:rPr lang="en-US" sz="1400" b="1" i="0" kern="1200" dirty="0"/>
            <a:t>: </a:t>
          </a:r>
          <a:r>
            <a:rPr lang="en-US" sz="1400" b="0" i="0" kern="1200" dirty="0"/>
            <a:t>Devices like smart home gadgets often lack strong security, making them easy targets for hackers to steal private information like location or behavior.</a:t>
          </a:r>
          <a:endParaRPr lang="en-US" sz="1400" kern="1200" dirty="0"/>
        </a:p>
      </dsp:txBody>
      <dsp:txXfrm>
        <a:off x="0" y="1483652"/>
        <a:ext cx="5311873" cy="905610"/>
      </dsp:txXfrm>
    </dsp:sp>
    <dsp:sp modelId="{5D5D7460-577A-46A7-A64F-4CCC9DF9BBFC}">
      <dsp:nvSpPr>
        <dsp:cNvPr id="0" name=""/>
        <dsp:cNvSpPr/>
      </dsp:nvSpPr>
      <dsp:spPr>
        <a:xfrm>
          <a:off x="0" y="2389263"/>
          <a:ext cx="531706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105211-79F5-4079-BA83-567DBD090965}">
      <dsp:nvSpPr>
        <dsp:cNvPr id="0" name=""/>
        <dsp:cNvSpPr/>
      </dsp:nvSpPr>
      <dsp:spPr>
        <a:xfrm>
          <a:off x="0" y="2389263"/>
          <a:ext cx="5311873" cy="99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Phishing Attacks: </a:t>
          </a:r>
          <a:r>
            <a:rPr lang="en-US" sz="1400" b="0" i="0" kern="1200" dirty="0"/>
            <a:t>Attackers pretend to be trusted organizations, like banks, to trick people into giving personal information like passwords or bank details.</a:t>
          </a:r>
          <a:endParaRPr lang="en-US" sz="1400" kern="1200" dirty="0"/>
        </a:p>
      </dsp:txBody>
      <dsp:txXfrm>
        <a:off x="0" y="2389263"/>
        <a:ext cx="5311873" cy="991751"/>
      </dsp:txXfrm>
    </dsp:sp>
    <dsp:sp modelId="{CA44D5E1-C825-4BDB-BE6D-F71D9CC07A1C}">
      <dsp:nvSpPr>
        <dsp:cNvPr id="0" name=""/>
        <dsp:cNvSpPr/>
      </dsp:nvSpPr>
      <dsp:spPr>
        <a:xfrm>
          <a:off x="0" y="3381014"/>
          <a:ext cx="531706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71991-F776-4781-989C-01CE8C76B94E}">
      <dsp:nvSpPr>
        <dsp:cNvPr id="0" name=""/>
        <dsp:cNvSpPr/>
      </dsp:nvSpPr>
      <dsp:spPr>
        <a:xfrm>
          <a:off x="0" y="3381014"/>
          <a:ext cx="5317065" cy="62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Breaches: </a:t>
          </a:r>
          <a:r>
            <a:rPr lang="en-US" sz="1400" b="0" i="0" kern="1200" dirty="0"/>
            <a:t>Hackers break into poorly protected databases to steal private information, like medical records or company secrets.</a:t>
          </a:r>
          <a:endParaRPr lang="en-US" sz="1400" kern="1200" dirty="0"/>
        </a:p>
      </dsp:txBody>
      <dsp:txXfrm>
        <a:off x="0" y="3381014"/>
        <a:ext cx="5317065" cy="620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1A8C-89D5-4A63-876D-1EBCD05B09DE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39E58-73A1-4C66-A595-1146BC81568B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E845-70D9-409C-9B5F-194C17A22C8D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Traditional methods like blacklists and heuristic-based   detection are ineffective against evolving tactics.</a:t>
          </a:r>
          <a:endParaRPr lang="en-US" sz="2100" kern="1200" dirty="0"/>
        </a:p>
      </dsp:txBody>
      <dsp:txXfrm>
        <a:off x="1936708" y="908268"/>
        <a:ext cx="4308556" cy="1676804"/>
      </dsp:txXfrm>
    </dsp:sp>
    <dsp:sp modelId="{B05DB213-EA58-4DC0-B0C1-199520887C07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79540-0D6E-44E9-A56C-9ED6C128B2F9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5584-8A63-4C21-B88B-71A8ED9121BC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Machine learning analyzes patterns in URL structures, content, and domain attributes for scalable and accurate detection.</a:t>
          </a:r>
          <a:endParaRPr lang="en-US" sz="2100" kern="1200"/>
        </a:p>
      </dsp:txBody>
      <dsp:txXfrm>
        <a:off x="1936708" y="3004274"/>
        <a:ext cx="4308556" cy="167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9875C-B276-4498-BF1F-EC562BED2923}">
      <dsp:nvSpPr>
        <dsp:cNvPr id="0" name=""/>
        <dsp:cNvSpPr/>
      </dsp:nvSpPr>
      <dsp:spPr>
        <a:xfrm>
          <a:off x="82613" y="1351284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4090E-D715-4380-94E5-DD4B1A18BF21}">
      <dsp:nvSpPr>
        <dsp:cNvPr id="0" name=""/>
        <dsp:cNvSpPr/>
      </dsp:nvSpPr>
      <dsp:spPr>
        <a:xfrm>
          <a:off x="271034" y="153970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2D59-E892-4AFC-B585-07BE1AC67F1C}">
      <dsp:nvSpPr>
        <dsp:cNvPr id="0" name=""/>
        <dsp:cNvSpPr/>
      </dsp:nvSpPr>
      <dsp:spPr>
        <a:xfrm>
          <a:off x="1172126" y="135128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Review existing machine learning studies for phishing detection.</a:t>
          </a:r>
          <a:endParaRPr lang="en-US" sz="2400" kern="1200" dirty="0"/>
        </a:p>
      </dsp:txBody>
      <dsp:txXfrm>
        <a:off x="1172126" y="1351284"/>
        <a:ext cx="2114937" cy="897246"/>
      </dsp:txXfrm>
    </dsp:sp>
    <dsp:sp modelId="{4FFE6D32-4D09-4088-BC64-0D407DB23E1D}">
      <dsp:nvSpPr>
        <dsp:cNvPr id="0" name=""/>
        <dsp:cNvSpPr/>
      </dsp:nvSpPr>
      <dsp:spPr>
        <a:xfrm>
          <a:off x="3655575" y="1351284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491D-69B8-49C9-830A-F3DCD56DD73A}">
      <dsp:nvSpPr>
        <dsp:cNvPr id="0" name=""/>
        <dsp:cNvSpPr/>
      </dsp:nvSpPr>
      <dsp:spPr>
        <a:xfrm>
          <a:off x="3843996" y="153970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5E81B-7128-467A-9775-1CB75C7C0394}">
      <dsp:nvSpPr>
        <dsp:cNvPr id="0" name=""/>
        <dsp:cNvSpPr/>
      </dsp:nvSpPr>
      <dsp:spPr>
        <a:xfrm>
          <a:off x="4745088" y="135128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Compare Current methodologies</a:t>
          </a:r>
          <a:endParaRPr lang="en-US" sz="2400" kern="1200"/>
        </a:p>
      </dsp:txBody>
      <dsp:txXfrm>
        <a:off x="4745088" y="1351284"/>
        <a:ext cx="2114937" cy="897246"/>
      </dsp:txXfrm>
    </dsp:sp>
    <dsp:sp modelId="{98D8BBFB-41A8-41F7-A5A3-B428FCCD7E8A}">
      <dsp:nvSpPr>
        <dsp:cNvPr id="0" name=""/>
        <dsp:cNvSpPr/>
      </dsp:nvSpPr>
      <dsp:spPr>
        <a:xfrm>
          <a:off x="7228536" y="1351284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4A43B-E2BD-4B3D-960E-9218B848B5C5}">
      <dsp:nvSpPr>
        <dsp:cNvPr id="0" name=""/>
        <dsp:cNvSpPr/>
      </dsp:nvSpPr>
      <dsp:spPr>
        <a:xfrm>
          <a:off x="7416958" y="153970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BDE8-7F8E-4187-8BC1-65E39056FB91}">
      <dsp:nvSpPr>
        <dsp:cNvPr id="0" name=""/>
        <dsp:cNvSpPr/>
      </dsp:nvSpPr>
      <dsp:spPr>
        <a:xfrm>
          <a:off x="8318049" y="135128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gaps &amp; Challenges in current approaches and future Directions.</a:t>
          </a:r>
          <a:endParaRPr lang="en-US" sz="2400" kern="1200" dirty="0"/>
        </a:p>
      </dsp:txBody>
      <dsp:txXfrm>
        <a:off x="8318049" y="1351284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8D80-E7A9-4A53-BFF9-690EF201E0EE}">
      <dsp:nvSpPr>
        <dsp:cNvPr id="0" name=""/>
        <dsp:cNvSpPr/>
      </dsp:nvSpPr>
      <dsp:spPr>
        <a:xfrm>
          <a:off x="0" y="500"/>
          <a:ext cx="10709365" cy="1171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02BF0-817C-4AE5-A816-01B1DFB2F54B}">
      <dsp:nvSpPr>
        <dsp:cNvPr id="0" name=""/>
        <dsp:cNvSpPr/>
      </dsp:nvSpPr>
      <dsp:spPr>
        <a:xfrm>
          <a:off x="354232" y="263979"/>
          <a:ext cx="644059" cy="6440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4EF11-14FF-4D6D-9888-F11BAD24A7DD}">
      <dsp:nvSpPr>
        <dsp:cNvPr id="0" name=""/>
        <dsp:cNvSpPr/>
      </dsp:nvSpPr>
      <dsp:spPr>
        <a:xfrm>
          <a:off x="1352524" y="500"/>
          <a:ext cx="9356841" cy="117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33" tIns="123933" rIns="123933" bIns="1239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Heavy reliance on hyperparameter tuning and dataset quality for model performance.</a:t>
          </a:r>
          <a:endParaRPr lang="en-US" sz="1900" kern="1200" dirty="0"/>
        </a:p>
      </dsp:txBody>
      <dsp:txXfrm>
        <a:off x="1352524" y="500"/>
        <a:ext cx="9356841" cy="1171016"/>
      </dsp:txXfrm>
    </dsp:sp>
    <dsp:sp modelId="{CAB0CA42-815C-4571-A4F5-6E2362AE5987}">
      <dsp:nvSpPr>
        <dsp:cNvPr id="0" name=""/>
        <dsp:cNvSpPr/>
      </dsp:nvSpPr>
      <dsp:spPr>
        <a:xfrm>
          <a:off x="0" y="1464271"/>
          <a:ext cx="10709365" cy="1171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E84FD-BE0F-463F-BA0A-A7785E4CC06F}">
      <dsp:nvSpPr>
        <dsp:cNvPr id="0" name=""/>
        <dsp:cNvSpPr/>
      </dsp:nvSpPr>
      <dsp:spPr>
        <a:xfrm>
          <a:off x="354232" y="1727750"/>
          <a:ext cx="644059" cy="6440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5335-3FA0-40FC-970E-F9370ADFC971}">
      <dsp:nvSpPr>
        <dsp:cNvPr id="0" name=""/>
        <dsp:cNvSpPr/>
      </dsp:nvSpPr>
      <dsp:spPr>
        <a:xfrm>
          <a:off x="1352524" y="1464271"/>
          <a:ext cx="9356841" cy="117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33" tIns="123933" rIns="123933" bIns="1239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extremely high accuracy reported for all models (e.g., Random Forest: 99.78%, KNN: 99.67%, ANN: 99.11%) suggests potential </a:t>
          </a:r>
          <a:r>
            <a:rPr lang="en-US" sz="1900" b="1" i="0" kern="1200" dirty="0"/>
            <a:t>overfitting</a:t>
          </a:r>
          <a:r>
            <a:rPr lang="en-US" sz="1900" b="0" i="0" kern="1200" dirty="0"/>
            <a:t>, especially if the dataset does not represent diverse, real-world phishing scenarios.</a:t>
          </a:r>
          <a:endParaRPr lang="en-US" sz="1900" kern="1200" dirty="0"/>
        </a:p>
      </dsp:txBody>
      <dsp:txXfrm>
        <a:off x="1352524" y="1464271"/>
        <a:ext cx="9356841" cy="1171016"/>
      </dsp:txXfrm>
    </dsp:sp>
    <dsp:sp modelId="{2865CE46-F302-4BF4-B281-4F18D111374F}">
      <dsp:nvSpPr>
        <dsp:cNvPr id="0" name=""/>
        <dsp:cNvSpPr/>
      </dsp:nvSpPr>
      <dsp:spPr>
        <a:xfrm>
          <a:off x="0" y="2928042"/>
          <a:ext cx="10709365" cy="11710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EB8FA-2578-4D2A-8608-D6A82BAE6C30}">
      <dsp:nvSpPr>
        <dsp:cNvPr id="0" name=""/>
        <dsp:cNvSpPr/>
      </dsp:nvSpPr>
      <dsp:spPr>
        <a:xfrm>
          <a:off x="354232" y="3191521"/>
          <a:ext cx="644059" cy="6440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CC182-C9AE-4655-A2DE-80E777C23825}">
      <dsp:nvSpPr>
        <dsp:cNvPr id="0" name=""/>
        <dsp:cNvSpPr/>
      </dsp:nvSpPr>
      <dsp:spPr>
        <a:xfrm>
          <a:off x="1352524" y="2928042"/>
          <a:ext cx="9356841" cy="1171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33" tIns="123933" rIns="123933" bIns="1239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Focused primarily on website phishing attacks, limiting the generalization to other phishing types (e.g., email-based or SMS-based phishing).</a:t>
          </a:r>
          <a:endParaRPr lang="en-US" sz="1900" kern="1200" dirty="0"/>
        </a:p>
      </dsp:txBody>
      <dsp:txXfrm>
        <a:off x="1352524" y="2928042"/>
        <a:ext cx="9356841" cy="1171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15DE-8D45-44B9-9648-9A2210F89FE9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16479-4196-4DAF-BCB1-F6F4212D323B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C482C-79C6-4DDD-9A35-3E8FF006C3BE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Limited to URL datasets, which may not generalize well to other phishing vectors like emails, SMS, or social engineering attacks.</a:t>
          </a:r>
          <a:endParaRPr lang="en-US" sz="2000" kern="1200" dirty="0"/>
        </a:p>
      </dsp:txBody>
      <dsp:txXfrm>
        <a:off x="1435988" y="531"/>
        <a:ext cx="9079611" cy="1243280"/>
      </dsp:txXfrm>
    </dsp:sp>
    <dsp:sp modelId="{8467C173-0A34-4D9B-89B7-242D34A0619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67263-F014-4526-B513-583B750FCF22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1DDFC-B249-450B-934F-516000E51E6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High accuracy on a relatively small dataset suggests a potential risk of overfitting, which may impact real-world performance.</a:t>
          </a:r>
          <a:endParaRPr lang="en-US" sz="2000" kern="1200" dirty="0"/>
        </a:p>
      </dsp:txBody>
      <dsp:txXfrm>
        <a:off x="1435988" y="1554631"/>
        <a:ext cx="9079611" cy="1243280"/>
      </dsp:txXfrm>
    </dsp:sp>
    <dsp:sp modelId="{2DFFD9E3-231D-4158-9241-1888D7B826DE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39216-F800-4A05-8D14-6D086B3AF61E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5F42-9EC5-4F78-BAC3-39A3E70D6E21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study focuses on ensemble methods and does not compare the proposed </a:t>
          </a:r>
          <a:r>
            <a:rPr lang="en-US" sz="2000" b="0" i="0" kern="1200" dirty="0" err="1"/>
            <a:t>XGBoost</a:t>
          </a:r>
          <a:r>
            <a:rPr lang="en-US" sz="2000" b="0" i="0" kern="1200" dirty="0"/>
            <a:t> model with advanced deep learning approaches, which could provide further insights.</a:t>
          </a:r>
          <a:endParaRPr lang="en-US" sz="2000" kern="1200" dirty="0"/>
        </a:p>
      </dsp:txBody>
      <dsp:txXfrm>
        <a:off x="1435988" y="3108732"/>
        <a:ext cx="9079611" cy="124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2DD40-EBAD-4851-98EE-BF7A1C986493}">
      <dsp:nvSpPr>
        <dsp:cNvPr id="0" name=""/>
        <dsp:cNvSpPr/>
      </dsp:nvSpPr>
      <dsp:spPr>
        <a:xfrm>
          <a:off x="0" y="1714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50C552-43D3-4E02-BFC4-F640150A8C0E}">
      <dsp:nvSpPr>
        <dsp:cNvPr id="0" name=""/>
        <dsp:cNvSpPr/>
      </dsp:nvSpPr>
      <dsp:spPr>
        <a:xfrm>
          <a:off x="0" y="1714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Imbalanced Datasets</a:t>
          </a:r>
        </a:p>
      </dsp:txBody>
      <dsp:txXfrm>
        <a:off x="0" y="1714"/>
        <a:ext cx="4282984" cy="584752"/>
      </dsp:txXfrm>
    </dsp:sp>
    <dsp:sp modelId="{6462A143-01B6-466C-9B8B-7AFDD47154E4}">
      <dsp:nvSpPr>
        <dsp:cNvPr id="0" name=""/>
        <dsp:cNvSpPr/>
      </dsp:nvSpPr>
      <dsp:spPr>
        <a:xfrm>
          <a:off x="0" y="586467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95426-2B0C-4CBD-B9EC-CD4FC2974916}">
      <dsp:nvSpPr>
        <dsp:cNvPr id="0" name=""/>
        <dsp:cNvSpPr/>
      </dsp:nvSpPr>
      <dsp:spPr>
        <a:xfrm>
          <a:off x="0" y="586467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Lack of Labeled Data</a:t>
          </a:r>
        </a:p>
      </dsp:txBody>
      <dsp:txXfrm>
        <a:off x="0" y="586467"/>
        <a:ext cx="4282984" cy="584752"/>
      </dsp:txXfrm>
    </dsp:sp>
    <dsp:sp modelId="{834402C0-CA03-4C9D-BB1D-DBF55EF2CD5F}">
      <dsp:nvSpPr>
        <dsp:cNvPr id="0" name=""/>
        <dsp:cNvSpPr/>
      </dsp:nvSpPr>
      <dsp:spPr>
        <a:xfrm>
          <a:off x="0" y="1171219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9EF51-3F19-4A13-832B-CF10A31578FA}">
      <dsp:nvSpPr>
        <dsp:cNvPr id="0" name=""/>
        <dsp:cNvSpPr/>
      </dsp:nvSpPr>
      <dsp:spPr>
        <a:xfrm>
          <a:off x="0" y="1171219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Difficulty in Detecting Zero-Day Phishing Attacks</a:t>
          </a:r>
        </a:p>
      </dsp:txBody>
      <dsp:txXfrm>
        <a:off x="0" y="1171219"/>
        <a:ext cx="4282984" cy="584752"/>
      </dsp:txXfrm>
    </dsp:sp>
    <dsp:sp modelId="{ED4262E4-43DE-4D4C-AD0B-DFBF95AA422E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35015-EF37-4685-861A-D9D8157E0F25}">
      <dsp:nvSpPr>
        <dsp:cNvPr id="0" name=""/>
        <dsp:cNvSpPr/>
      </dsp:nvSpPr>
      <dsp:spPr>
        <a:xfrm>
          <a:off x="0" y="1755971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Overfitting to Training Data</a:t>
          </a:r>
        </a:p>
      </dsp:txBody>
      <dsp:txXfrm>
        <a:off x="0" y="1755971"/>
        <a:ext cx="4282984" cy="584752"/>
      </dsp:txXfrm>
    </dsp:sp>
    <dsp:sp modelId="{4A177198-84C3-4CB3-BD00-B6201499EBAC}">
      <dsp:nvSpPr>
        <dsp:cNvPr id="0" name=""/>
        <dsp:cNvSpPr/>
      </dsp:nvSpPr>
      <dsp:spPr>
        <a:xfrm>
          <a:off x="0" y="2340723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A23A46-D17D-4753-9EEC-18247C60264E}">
      <dsp:nvSpPr>
        <dsp:cNvPr id="0" name=""/>
        <dsp:cNvSpPr/>
      </dsp:nvSpPr>
      <dsp:spPr>
        <a:xfrm>
          <a:off x="0" y="2340723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Adversarial Attacks on Machine Learning Models</a:t>
          </a:r>
        </a:p>
      </dsp:txBody>
      <dsp:txXfrm>
        <a:off x="0" y="2340723"/>
        <a:ext cx="4282984" cy="584752"/>
      </dsp:txXfrm>
    </dsp:sp>
    <dsp:sp modelId="{C0C24526-5DD1-476A-8617-FBBF5FA3D626}">
      <dsp:nvSpPr>
        <dsp:cNvPr id="0" name=""/>
        <dsp:cNvSpPr/>
      </dsp:nvSpPr>
      <dsp:spPr>
        <a:xfrm>
          <a:off x="0" y="2925475"/>
          <a:ext cx="42829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A6903-7089-4D86-A5D5-72AB9C771040}">
      <dsp:nvSpPr>
        <dsp:cNvPr id="0" name=""/>
        <dsp:cNvSpPr/>
      </dsp:nvSpPr>
      <dsp:spPr>
        <a:xfrm>
          <a:off x="0" y="2925475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Privacy Concerns in Feature Collection and Model Deployment</a:t>
          </a:r>
        </a:p>
      </dsp:txBody>
      <dsp:txXfrm>
        <a:off x="0" y="2925475"/>
        <a:ext cx="4282984" cy="5847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F7B96-4345-4080-BEB0-CC83A0F20F8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9ABE1-CF01-4C76-976D-A116A01F734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E982D-B170-46F1-8B9F-B6C06D726031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Integration of Contextual Analysis</a:t>
          </a:r>
          <a:endParaRPr lang="en-US" sz="2400" kern="1200"/>
        </a:p>
      </dsp:txBody>
      <dsp:txXfrm>
        <a:off x="1172126" y="908559"/>
        <a:ext cx="2114937" cy="897246"/>
      </dsp:txXfrm>
    </dsp:sp>
    <dsp:sp modelId="{A3455AB7-6B34-4CAC-A407-933BF45A404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6CA4D-1CCF-43EB-8593-17120637A714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5A28-6D8D-4021-9432-AD346A3344FE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AI-Driven Personalization</a:t>
          </a:r>
          <a:endParaRPr lang="en-US" sz="2400" kern="1200" dirty="0"/>
        </a:p>
      </dsp:txBody>
      <dsp:txXfrm>
        <a:off x="4745088" y="908559"/>
        <a:ext cx="2114937" cy="897246"/>
      </dsp:txXfrm>
    </dsp:sp>
    <dsp:sp modelId="{69547410-044E-4EEF-A1ED-0E108FF776D3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07714-97B7-4C29-B7D3-061BB6EC7711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C8A3-CFF7-44FB-AF93-F4DAE93BDEA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Adoption of Lightweight Models for Edge Devices</a:t>
          </a:r>
          <a:endParaRPr lang="en-US" sz="2400" kern="1200"/>
        </a:p>
      </dsp:txBody>
      <dsp:txXfrm>
        <a:off x="8318049" y="908559"/>
        <a:ext cx="2114937" cy="897246"/>
      </dsp:txXfrm>
    </dsp:sp>
    <dsp:sp modelId="{D77C5DD8-6EE4-41D7-A0D0-BEAEC64A5A5A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86B4-045A-43DB-B25C-448401168D4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AFEAA-AEE9-4BF9-A6A0-558C4116E43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Real-Time Adversarial Phishing Detection</a:t>
          </a:r>
          <a:endParaRPr lang="en-US" sz="2400" kern="1200"/>
        </a:p>
      </dsp:txBody>
      <dsp:txXfrm>
        <a:off x="1172126" y="2545532"/>
        <a:ext cx="2114937" cy="897246"/>
      </dsp:txXfrm>
    </dsp:sp>
    <dsp:sp modelId="{C617C988-7810-4BFE-9F70-6D63003A341A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6CF9-84E8-483B-B4FB-E6DCB8F06EC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87FE2-8F3C-42A0-8128-DA7BDDE2472E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/>
            <a:t>Expanded Multimodal Learning</a:t>
          </a:r>
          <a:endParaRPr lang="en-US" sz="24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046-D44B-16C7-A6E3-C899D802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3E429-39E3-E579-9056-FC62EFEC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9E4E9-818C-6755-2A66-4DCD7818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39B7-CED4-6DA3-2446-94AD9DDE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685C-CE50-8283-F5D4-0F9CC4F2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13D8-5B57-D2A7-20D7-4258873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088DF-AFAC-C0C9-C2B0-58BDA126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724-E6CF-9795-64E1-9B1F366F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4FBC-D98D-6B6C-6619-BCD74E46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0D1B-F92E-D9C5-B18D-6C62A66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6E576-9D04-67D8-83D2-07E1F3BFB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274B7-8B64-F0BA-B1CF-B87A7CEE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5700-E80A-E4EA-CE2E-B17C8A08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5175-F9F8-F23A-A388-8667FC3D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9DBD-7943-817D-4A85-9D1B4EF1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0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635D-88B8-6A2E-284B-E2837098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A571-14E7-F914-DC62-4E16D8FF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798D-C617-9C09-81FD-D556C654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536A-7782-AE2E-ABF6-F1DB83B9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E2DA-D331-5DDC-7D42-4133F7F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5FAB-54B4-EF3F-A783-7082705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2C56B-A5AF-E504-FFD2-63E90EF8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3EC4-B903-61EE-EDD6-CA5046FC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A242-D372-565D-2856-C5B12887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A6EC-5452-5788-8FC4-068AE2F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22A0-2A5C-6B6E-23CE-D01FC71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3087-DD85-4EB3-5C6F-4C1D933E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1C03E-8016-B2DA-33E9-1A06DA0B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A5CA-631E-BCB4-A797-C6D0A657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96E8A-793C-4201-8166-C795C3B7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45C-66B7-0AC3-BF4E-D8ABDAD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8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5E0B-C480-1929-91D0-F8C95A99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C9A5-2DD8-DDDE-10BD-A6C06750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0953-46C5-3DFF-6E02-23D41E30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C4528-34DF-0957-A6F1-3A4528ED4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B92DD-8396-A588-13F3-76EA74CB9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D9252-56E8-EE0C-14EF-F228D7A7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4DE0-807C-BD23-DBA6-9CBFBA8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86A54-60D2-2F1D-659A-B5FBAF9A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36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A1FE-E353-8D19-2ECB-728E7831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85425-91DA-5D2A-487C-4A7A7DA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3762B-4DAB-687C-EB07-28335B1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617E7-31E2-7773-6B13-CB68E49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AE5C7-AEC8-74A6-83BE-2B698F55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F34B8-E1C6-E28E-F3EA-F3AF9350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8B84B-9A79-BDBA-73FC-F4321AE2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54F-45F5-832A-41AE-E0ACF94F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2979-3AB9-AE7F-114D-B45D9EA1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B0FC-09D6-582F-249B-AC639524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B8F7-C23D-417D-167A-B21E2054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54C34-798F-865A-56FE-97C55F21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2F48-D213-D399-E35E-62737A84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1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7FF9-E949-0429-4787-8EF9694A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A28FE-F934-69A7-36F6-B5B56D5F0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B9D18-2A9D-C653-93A8-BEAB3582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EB3D-D77E-9AC5-5FD2-276104B5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A0A4-9EC0-BA8A-0B90-9315EFF4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EDB8-A6B6-D93E-1D25-E15BA80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2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164BA-E373-2E79-D889-58B76CBB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966A-C019-4468-777A-780FE4B7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6AE2-6EAD-F4F3-51C1-8300FBE7D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0A90D-F804-42E5-A4E6-A110CF69A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7A41-5FB8-122A-48AA-4481973B9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2060-8C06-7E4D-261D-814CBF2D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E019-7C11-4EC7-893F-E0FD7B93CA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2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www.hackerwebsecurity.com/differenza-tra-phishing-spear-phishing-e-watering-hole/spear-phishing/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ipeyk.com/2008/11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" TargetMode="External"/><Relationship Id="rId7" Type="http://schemas.openxmlformats.org/officeDocument/2006/relationships/hyperlink" Target="https://www.paypal.com/us/brc/article/payment-fraud-detection-machine-learning" TargetMode="External"/><Relationship Id="rId2" Type="http://schemas.openxmlformats.org/officeDocument/2006/relationships/hyperlink" Target="http://doi.org/10.37502/IJSMR.2024.74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ofpoint.com/" TargetMode="External"/><Relationship Id="rId5" Type="http://schemas.openxmlformats.org/officeDocument/2006/relationships/hyperlink" Target="https://www.zscaler.com/" TargetMode="External"/><Relationship Id="rId4" Type="http://schemas.openxmlformats.org/officeDocument/2006/relationships/hyperlink" Target="https://www.microsoft.com/securit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olicyoptions.irpp.org/magazines/july-2019/the-critical-shortage-of-cybersecurity-expertise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E2F566-3297-2D11-1D9E-27DD94A4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Machine Learning with Privacy 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FC0D-3BAA-2D52-751D-985550EB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Presented By: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Raju Deb (</a:t>
            </a:r>
            <a:r>
              <a:rPr lang="en-US" sz="2400" dirty="0"/>
              <a:t>3766897)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		 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Sadman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Sakib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Choudhury (</a:t>
            </a:r>
            <a:r>
              <a:rPr lang="en-US" sz="2400" dirty="0"/>
              <a:t>3784838)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6DF1C-BA6F-DF77-E84C-D8EBCD2D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1160257"/>
            <a:ext cx="9942716" cy="1211942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3400" b="0" i="0" dirty="0"/>
              <a:t>Paper 1: Phishing Detection Using Machine Learning: A Model Development and</a:t>
            </a:r>
            <a:r>
              <a:rPr lang="en-CA" sz="3400" dirty="0"/>
              <a:t> </a:t>
            </a:r>
            <a:r>
              <a:rPr lang="en-CA" sz="3400" b="0" i="0" dirty="0"/>
              <a:t>Integration</a:t>
            </a:r>
            <a:br>
              <a:rPr lang="en-US" sz="3400" dirty="0"/>
            </a:br>
            <a:endParaRPr lang="en-CA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86BA-B3F4-1E84-3FF1-08E350E5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2024"/>
            <a:ext cx="10709366" cy="3419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i="0" dirty="0"/>
              <a:t>Models: </a:t>
            </a:r>
            <a:r>
              <a:rPr lang="en-CA" sz="2000" b="0" i="0" dirty="0"/>
              <a:t>K-Nearest Neighbor (KNN), </a:t>
            </a:r>
            <a:r>
              <a:rPr lang="en-US" sz="2000" b="0" i="0" dirty="0"/>
              <a:t>Artificial Neural Networks (ANN). </a:t>
            </a:r>
            <a:r>
              <a:rPr lang="en-CA" sz="2000" b="0" i="0" dirty="0"/>
              <a:t>Random Forest (RF)</a:t>
            </a:r>
            <a:endParaRPr lang="en-US" sz="2000" dirty="0"/>
          </a:p>
          <a:p>
            <a:pPr marL="0" indent="0">
              <a:buNone/>
            </a:pPr>
            <a:r>
              <a:rPr lang="en-US" sz="2000" b="1" i="0" dirty="0"/>
              <a:t>Dataset: </a:t>
            </a:r>
            <a:r>
              <a:rPr lang="en-US" sz="2000" b="0" i="0" dirty="0"/>
              <a:t>Combined datasets from </a:t>
            </a:r>
            <a:r>
              <a:rPr lang="en-US" sz="2000" b="0" i="0" dirty="0" err="1"/>
              <a:t>Ariyadasa</a:t>
            </a:r>
            <a:r>
              <a:rPr lang="en-US" sz="2000" b="0" i="0" dirty="0"/>
              <a:t> et al. (2021) and UNB (2016). Feature selection used mutual information classification.</a:t>
            </a:r>
            <a:endParaRPr lang="en-US" sz="2000" dirty="0"/>
          </a:p>
          <a:p>
            <a:pPr marL="0" lvl="0" indent="0">
              <a:buNone/>
            </a:pPr>
            <a:r>
              <a:rPr lang="en-US" sz="2000" b="1" i="0" dirty="0"/>
              <a:t>Key Results: </a:t>
            </a:r>
            <a:r>
              <a:rPr lang="en-US" sz="2000" b="0" i="0" dirty="0"/>
              <a:t>Accuracy= RF </a:t>
            </a:r>
            <a:r>
              <a:rPr lang="en-CA" sz="2000" b="0" i="0" dirty="0"/>
              <a:t>99.78%, KNN 99.67%, ANN 99.11%. </a:t>
            </a:r>
          </a:p>
          <a:p>
            <a:pPr lvl="0"/>
            <a:r>
              <a:rPr lang="en-US" sz="2000" b="0" i="0" dirty="0"/>
              <a:t>RF and KNN excelled in identifying legitimate websites, while ANN performed well in detecting phishing websites.  </a:t>
            </a:r>
            <a:endParaRPr lang="en-US" sz="2000" dirty="0"/>
          </a:p>
          <a:p>
            <a:pPr marL="0" lvl="0" indent="0">
              <a:buNone/>
            </a:pPr>
            <a:r>
              <a:rPr lang="en-US" sz="2000" b="1" i="0" dirty="0"/>
              <a:t>Significance:</a:t>
            </a:r>
            <a:r>
              <a:rPr lang="en-US" sz="2000" b="0" i="0" dirty="0"/>
              <a:t> Highlighted the potential of machine learning models for high-accuracy phishing detection.</a:t>
            </a:r>
          </a:p>
          <a:p>
            <a:pPr marL="0" lvl="0" indent="0">
              <a:buNone/>
            </a:pPr>
            <a:r>
              <a:rPr lang="en-US" sz="2000" b="0" i="0" dirty="0"/>
              <a:t>Developed a Django-based web application for real-time phishing detection using RF as the integrated model.</a:t>
            </a:r>
            <a:endParaRPr lang="en-US" sz="2000" dirty="0"/>
          </a:p>
          <a:p>
            <a:endParaRPr lang="en-CA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3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CFF-EE50-9476-AC9A-3FE0F950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Limitations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8D751BD-CD7B-2136-CAD6-2D40CF7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500802"/>
              </p:ext>
            </p:extLst>
          </p:nvPr>
        </p:nvGraphicFramePr>
        <p:xfrm>
          <a:off x="838200" y="2006600"/>
          <a:ext cx="10709366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61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95C92-D1FC-52D8-240F-03C7273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DE16E-E5CB-2735-5773-167BA2F3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n-US" sz="3700" dirty="0"/>
              <a:t>Paper 2 : An Ensemble Method for Phishing Websites Detection Based on </a:t>
            </a:r>
            <a:r>
              <a:rPr lang="en-US" sz="3700" dirty="0" err="1"/>
              <a:t>XGBoost</a:t>
            </a:r>
            <a:endParaRPr lang="en-CA" sz="3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58A8-DBAF-4BB5-38AC-9519D1B5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587829"/>
            <a:ext cx="5542387" cy="537270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Models:</a:t>
            </a:r>
            <a:r>
              <a:rPr lang="en-US" sz="2000" dirty="0"/>
              <a:t> Random Forest (RF), K-Nearest Neighbors (KNN), and </a:t>
            </a:r>
            <a:r>
              <a:rPr lang="en-US" sz="2000" dirty="0" err="1"/>
              <a:t>XGBoost</a:t>
            </a:r>
            <a:r>
              <a:rPr lang="en-US" sz="2000" dirty="0"/>
              <a:t> (Proposed Ensemble Method).</a:t>
            </a:r>
          </a:p>
          <a:p>
            <a:pPr marL="0" indent="0">
              <a:buNone/>
            </a:pPr>
            <a:r>
              <a:rPr lang="en-US" sz="2000" b="1" dirty="0"/>
              <a:t>Dataset:</a:t>
            </a:r>
            <a:r>
              <a:rPr lang="en-US" sz="2000" dirty="0"/>
              <a:t> Phishing Website Detector Dataset from Kaggle.</a:t>
            </a:r>
          </a:p>
          <a:p>
            <a:pPr marL="0" indent="0">
              <a:buNone/>
            </a:pPr>
            <a:r>
              <a:rPr lang="en-US" sz="2000" b="1" dirty="0"/>
              <a:t>Key Results: </a:t>
            </a:r>
            <a:r>
              <a:rPr lang="en-US" sz="2000" dirty="0"/>
              <a:t>Accuracy: </a:t>
            </a:r>
            <a:r>
              <a:rPr lang="en-US" sz="2000" dirty="0" err="1"/>
              <a:t>XGBoost</a:t>
            </a:r>
            <a:r>
              <a:rPr lang="en-US" sz="2000" dirty="0"/>
              <a:t> 96.44%, (RF + ANN + CART) 96.43%, (RF + KNN + Bagging) 96.05%.</a:t>
            </a:r>
          </a:p>
          <a:p>
            <a:pPr marL="0" indent="0">
              <a:buNone/>
            </a:pPr>
            <a:r>
              <a:rPr lang="en-US" sz="2000" b="1" dirty="0"/>
              <a:t>Runtime: </a:t>
            </a:r>
            <a:r>
              <a:rPr lang="en-US" sz="2000" dirty="0" err="1"/>
              <a:t>XGBoost</a:t>
            </a:r>
            <a:r>
              <a:rPr lang="en-US" sz="2000" dirty="0"/>
              <a:t>: 0.284 seconds, (RF + ANN + CART) 8.305 seconds, (RF + KNN + Bagging) 6.012 seconds </a:t>
            </a:r>
          </a:p>
          <a:p>
            <a:pPr marL="0" indent="0">
              <a:buNone/>
            </a:pPr>
            <a:r>
              <a:rPr lang="en-US" sz="2000" b="1" dirty="0"/>
              <a:t>Significance:</a:t>
            </a:r>
            <a:r>
              <a:rPr lang="en-US" sz="2000" dirty="0"/>
              <a:t> Demonstrated that the </a:t>
            </a:r>
            <a:r>
              <a:rPr lang="en-US" sz="2000" dirty="0" err="1"/>
              <a:t>XGBoost</a:t>
            </a:r>
            <a:r>
              <a:rPr lang="en-US" sz="2000" dirty="0"/>
              <a:t> ensemble method combining RF and KNN achieves superior accuracy and efficiency compared to others.</a:t>
            </a:r>
          </a:p>
          <a:p>
            <a:pPr marL="0" indent="0">
              <a:buNone/>
            </a:pPr>
            <a:r>
              <a:rPr lang="en-US" sz="2000" dirty="0"/>
              <a:t>Highlighted the runtime efficiency of </a:t>
            </a:r>
            <a:r>
              <a:rPr lang="en-US" sz="2000" dirty="0" err="1"/>
              <a:t>XGBoost</a:t>
            </a:r>
            <a:r>
              <a:rPr lang="en-US" sz="2000" dirty="0"/>
              <a:t>, making it suitable for real-time phishing detection applications.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4794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2E801-64B2-9311-0C4D-952D096A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6A7EF-CB92-B435-881B-7A2DFA27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lvl="0"/>
            <a:r>
              <a:rPr lang="en-CA" sz="5200" b="1" i="0" dirty="0"/>
              <a:t>Limitations</a:t>
            </a:r>
            <a:endParaRPr lang="en-CA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00A45-C057-B35D-1015-6245992E8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7973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86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B08CF-8145-E274-C049-5E04C2A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 of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Phishing Detection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66328-7FF2-01F4-7B5B-1F57A4F5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64429" y="666728"/>
            <a:ext cx="5452126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39503-0958-DED8-2DEF-06864FB9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2FA5F-C8C0-178E-D056-1A0D9712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5" y="2895600"/>
            <a:ext cx="6340819" cy="26314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C14A59-C914-5E4E-FBCF-64E7D68B631B}"/>
              </a:ext>
            </a:extLst>
          </p:cNvPr>
          <p:cNvSpPr txBox="1">
            <a:spLocks/>
          </p:cNvSpPr>
          <p:nvPr/>
        </p:nvSpPr>
        <p:spPr>
          <a:xfrm>
            <a:off x="6852464" y="251734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Address Bar-Based: Domain of URL, IP Address in URL, Length of URL, http/https in Domain Name etc.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Domain-Based : DNS Record, Website Traffic, Age of Domain, End Period of Domain etc.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HTML/JavaScript-Based: </a:t>
            </a:r>
            <a:r>
              <a:rPr lang="en-US" sz="2000" dirty="0" err="1">
                <a:latin typeface="+mn-lt"/>
                <a:ea typeface="+mn-ea"/>
                <a:cs typeface="+mn-cs"/>
              </a:rPr>
              <a:t>IFrame</a:t>
            </a:r>
            <a:r>
              <a:rPr lang="en-US" sz="2000" dirty="0">
                <a:latin typeface="+mn-lt"/>
                <a:ea typeface="+mn-ea"/>
                <a:cs typeface="+mn-cs"/>
              </a:rPr>
              <a:t> Redirection, Website Forwarding etc.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948A44-20A4-C623-0FFE-5E36D61E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Challenges in Phishing Detection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A81D10-F8BE-3C9D-8E84-CA9F68284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45" r="15345"/>
          <a:stretch/>
        </p:blipFill>
        <p:spPr>
          <a:xfrm>
            <a:off x="6058132" y="650494"/>
            <a:ext cx="5487230" cy="5324142"/>
          </a:xfrm>
          <a:prstGeom prst="rect">
            <a:avLst/>
          </a:prstGeom>
        </p:spPr>
      </p:pic>
      <p:graphicFrame>
        <p:nvGraphicFramePr>
          <p:cNvPr id="9" name="Title 1">
            <a:extLst>
              <a:ext uri="{FF2B5EF4-FFF2-40B4-BE49-F238E27FC236}">
                <a16:creationId xmlns:a16="http://schemas.microsoft.com/office/drawing/2014/main" id="{5B84C514-2174-2155-29AF-94240D772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414434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97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EA92-9914-DAEF-79C5-EFBA0DF0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 b="1"/>
              <a:t>Real World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5444-E249-D85B-120E-A3D3A02D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599509"/>
            <a:ext cx="7151459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PayPal's Fraud Detection System</a:t>
            </a:r>
          </a:p>
          <a:p>
            <a:pPr marL="0" indent="0">
              <a:buNone/>
            </a:pPr>
            <a:r>
              <a:rPr lang="en-US" sz="1800" dirty="0"/>
              <a:t>PayPal has developed an in-house machine learning system  to detect fraudulent activities, including phishing attempts targeting its users.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Processes over </a:t>
            </a:r>
            <a:r>
              <a:rPr lang="en-US" sz="1800" b="1" dirty="0"/>
              <a:t>35,000</a:t>
            </a:r>
            <a:r>
              <a:rPr lang="en-US" sz="1800" dirty="0"/>
              <a:t> transactions per minute and over </a:t>
            </a:r>
            <a:r>
              <a:rPr lang="en-US" sz="1800" b="1" dirty="0"/>
              <a:t>$1 trillion </a:t>
            </a:r>
            <a:r>
              <a:rPr lang="en-US" sz="1800" dirty="0"/>
              <a:t>annually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Leverages graph technologies to analyze relationships in a 2-Sided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98% </a:t>
            </a:r>
            <a:r>
              <a:rPr lang="en-US" sz="1800" dirty="0"/>
              <a:t>success rate in preventing phishing and fraud attempts</a:t>
            </a:r>
          </a:p>
          <a:p>
            <a:pPr marL="0" indent="0">
              <a:buNone/>
            </a:pPr>
            <a:r>
              <a:rPr lang="en-US" sz="1800" b="1" dirty="0"/>
              <a:t>Key Achievements: </a:t>
            </a:r>
            <a:r>
              <a:rPr lang="en-US" sz="1800" dirty="0"/>
              <a:t>Reduced losses for merchants and buyers, Decreased false positives, Lower fraud and phishing prevention costs.</a:t>
            </a:r>
            <a:endParaRPr lang="en-CA" sz="1800" dirty="0"/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2144BDDC-8F9D-AE80-865B-9058C500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7391021" y="3334350"/>
            <a:ext cx="3992341" cy="21697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0D415-4F07-A772-FFA5-B7F4F7404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72C00-406F-01AF-E354-CB59F479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280" y="479493"/>
            <a:ext cx="6192520" cy="1325563"/>
          </a:xfrm>
        </p:spPr>
        <p:txBody>
          <a:bodyPr>
            <a:normAutofit/>
          </a:bodyPr>
          <a:lstStyle/>
          <a:p>
            <a:r>
              <a:rPr lang="en-CA" b="1" dirty="0"/>
              <a:t>Real World Examples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EEFF-9E69-BE08-2554-87C70029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3" r="7927" b="-1"/>
          <a:stretch/>
        </p:blipFill>
        <p:spPr>
          <a:xfrm>
            <a:off x="357744" y="2153919"/>
            <a:ext cx="3578887" cy="35789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395D-235B-929E-F5DF-FF53F83E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092" y="1913002"/>
            <a:ext cx="5977708" cy="4568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Gmail’s </a:t>
            </a:r>
          </a:p>
          <a:p>
            <a:r>
              <a:rPr lang="en-US" sz="2000" dirty="0"/>
              <a:t>integration machine learning models ensures that evolving phishing techniques are effectively countered.</a:t>
            </a:r>
          </a:p>
          <a:p>
            <a:r>
              <a:rPr lang="en-US" sz="2000" dirty="0"/>
              <a:t>With over 99.9% blocking success, Google sets a benchmark in phishing prevention, combining real-time learning, privacy-preserving technologies, and large-scale data analysis.</a:t>
            </a:r>
          </a:p>
          <a:p>
            <a:pPr marL="0" indent="0">
              <a:buNone/>
            </a:pPr>
            <a:r>
              <a:rPr lang="en-US" sz="2000" b="1" dirty="0"/>
              <a:t>Microsoft’s </a:t>
            </a:r>
          </a:p>
          <a:p>
            <a:r>
              <a:rPr lang="en-US" sz="2000" dirty="0"/>
              <a:t>Machine learning models are strengthened with real-time data from billions of daily email interactions across Office 365.</a:t>
            </a:r>
          </a:p>
          <a:p>
            <a:r>
              <a:rPr lang="en-US" sz="2000" dirty="0"/>
              <a:t>Combines proactive (heuristics) and reactive (detonation) methods with machine learning for multi-layered phishing detection.</a:t>
            </a:r>
          </a:p>
          <a:p>
            <a:endParaRPr lang="en-US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668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5895-AD7B-E64A-6FF6-B7C2CD3E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C2713-397A-83FB-2CE0-518CD9D78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143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8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256D4-FAC9-7A50-2389-601EEC83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10335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99511-B1A0-CFCE-7797-7C0B56F8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61" y="6698"/>
            <a:ext cx="5008879" cy="138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Presentations Agenda</a:t>
            </a:r>
            <a:endParaRPr lang="en-US" sz="4000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D81D3AFA-2F48-6D45-1EBB-099910E83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836332"/>
              </p:ext>
            </p:extLst>
          </p:nvPr>
        </p:nvGraphicFramePr>
        <p:xfrm>
          <a:off x="6725920" y="1717040"/>
          <a:ext cx="4897120" cy="478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124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A115F-C435-785A-930D-992A25DB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62560"/>
            <a:ext cx="9849751" cy="1012951"/>
          </a:xfrm>
        </p:spPr>
        <p:txBody>
          <a:bodyPr anchor="b">
            <a:normAutofit/>
          </a:bodyPr>
          <a:lstStyle/>
          <a:p>
            <a:r>
              <a:rPr lang="en-CA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E688-386A-C038-9C2E-42A9F2A0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734312"/>
            <a:ext cx="10323401" cy="43629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Key Insights: </a:t>
            </a:r>
          </a:p>
          <a:p>
            <a:r>
              <a:rPr lang="en-US" sz="2000" dirty="0"/>
              <a:t>Machine learning is pivotal for accurate and scalable phishing detection.</a:t>
            </a:r>
          </a:p>
          <a:p>
            <a:r>
              <a:rPr lang="en-US" sz="2000" dirty="0"/>
              <a:t>Privacy-preserving techniques ensure compliance and user trust.</a:t>
            </a:r>
          </a:p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r>
              <a:rPr lang="en-US" sz="2000" dirty="0"/>
              <a:t>Adapting to evolving phishing tactics.</a:t>
            </a:r>
          </a:p>
          <a:p>
            <a:r>
              <a:rPr lang="en-US" sz="2000" dirty="0"/>
              <a:t>Balancing accuracy, privacy, and transparency.</a:t>
            </a:r>
          </a:p>
          <a:p>
            <a:pPr marL="0" indent="0">
              <a:buNone/>
            </a:pPr>
            <a:r>
              <a:rPr lang="en-US" sz="2000" b="1" dirty="0"/>
              <a:t>Outlook:</a:t>
            </a:r>
          </a:p>
          <a:p>
            <a:r>
              <a:rPr lang="en-US" sz="2000" dirty="0"/>
              <a:t>Collaboration and advanced ML techniques will drive safer digital ecosystems.</a:t>
            </a:r>
          </a:p>
          <a:p>
            <a:r>
              <a:rPr lang="en-US" sz="2000" dirty="0"/>
              <a:t>Continuous innovation is key to staying ahead of threats.</a:t>
            </a:r>
          </a:p>
          <a:p>
            <a:pPr marL="0" indent="0">
              <a:buNone/>
            </a:pPr>
            <a:r>
              <a:rPr lang="en-US" sz="2000" b="1" dirty="0"/>
              <a:t>Final Thought: </a:t>
            </a:r>
          </a:p>
          <a:p>
            <a:r>
              <a:rPr lang="en-US" sz="2000" dirty="0"/>
              <a:t>ML-powered phishing detection, paired with privacy, is essential for securing the digital future.</a:t>
            </a: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567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34307-D735-C4CB-AE1A-E1B752E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8198-34AE-EDB7-F77A-EC7EA57F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40859"/>
            <a:ext cx="10816041" cy="368371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400" dirty="0" err="1"/>
              <a:t>Onih</a:t>
            </a:r>
            <a:r>
              <a:rPr lang="en-US" sz="1400" dirty="0"/>
              <a:t>, V. A. (2024). </a:t>
            </a:r>
            <a:r>
              <a:rPr lang="en-US" sz="1400" i="1" dirty="0"/>
              <a:t>Phishing Detection Using Machine Learning: A Model Development and Integration</a:t>
            </a:r>
            <a:r>
              <a:rPr lang="en-US" sz="1400" dirty="0"/>
              <a:t>. International Journal of Scientific and Management Research. DOI: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http://doi.org/10.37502/IJSMR.2024.7403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err="1"/>
              <a:t>Mandadi</a:t>
            </a:r>
            <a:r>
              <a:rPr lang="en-US" sz="1400" dirty="0"/>
              <a:t>, A., </a:t>
            </a:r>
            <a:r>
              <a:rPr lang="en-US" sz="1400" dirty="0" err="1"/>
              <a:t>Ravella</a:t>
            </a:r>
            <a:r>
              <a:rPr lang="en-US" sz="1400" dirty="0"/>
              <a:t>, V., </a:t>
            </a:r>
            <a:r>
              <a:rPr lang="en-US" sz="1400" dirty="0" err="1"/>
              <a:t>Boppana</a:t>
            </a:r>
            <a:r>
              <a:rPr lang="en-US" sz="1400" dirty="0"/>
              <a:t>, S., &amp; Kavitha, R. (2022). </a:t>
            </a:r>
            <a:r>
              <a:rPr lang="en-US" sz="1400" i="1" dirty="0"/>
              <a:t>Phishing Website Detection Using Machine Learning</a:t>
            </a:r>
            <a:r>
              <a:rPr lang="en-US" sz="1400" dirty="0"/>
              <a:t>. IEEE 7th International Conference for Convergence in Technology (I2CT). DOI:</a:t>
            </a:r>
            <a:r>
              <a:rPr lang="en-US" sz="1400" u="sng" dirty="0"/>
              <a:t> 10.1109/I2CT54291.2022.9824801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Gu, J., &amp; Xu, H. (2022):An Ensemble Method for Phishing Websites Detection Based on XGBoost.2022 IEEE 14th International Conference on Computer Research and Development (ICCRD). </a:t>
            </a:r>
            <a:r>
              <a:rPr lang="en-US" sz="1400" u="sng" dirty="0"/>
              <a:t>DOI: https://ieeexplore.ieee.org/stamp/stamp.jsp?tp=&amp;arnumber=9730579.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Google Security Blog. (2022). </a:t>
            </a:r>
            <a:r>
              <a:rPr lang="en-US" sz="1400" i="1" dirty="0"/>
              <a:t>Building a More Helpful Browser with Machine Learning</a:t>
            </a:r>
            <a:r>
              <a:rPr lang="en-US" sz="1400" dirty="0"/>
              <a:t>. Retrieved from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https://blog.google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Microsoft Security. (2022). </a:t>
            </a:r>
            <a:r>
              <a:rPr lang="en-US" sz="1400" i="1" dirty="0"/>
              <a:t>Microsoft 365 Advanced Threat Protection</a:t>
            </a:r>
            <a:r>
              <a:rPr lang="en-US" sz="1400" dirty="0"/>
              <a:t>. Retrieved from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Zscaler </a:t>
            </a:r>
            <a:r>
              <a:rPr lang="en-US" sz="1400" dirty="0" err="1"/>
              <a:t>ThreatLabz</a:t>
            </a:r>
            <a:r>
              <a:rPr lang="en-US" sz="1400" dirty="0"/>
              <a:t>. (2023). </a:t>
            </a:r>
            <a:r>
              <a:rPr lang="en-US" sz="1400" i="1" dirty="0"/>
              <a:t>Phishing Insights Report</a:t>
            </a:r>
            <a:r>
              <a:rPr lang="en-US" sz="1400" dirty="0"/>
              <a:t>. Retrieved from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https://www.zscaler.com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Proofpoint. (2023). </a:t>
            </a:r>
            <a:r>
              <a:rPr lang="en-US" sz="1400" i="1" dirty="0"/>
              <a:t>State of the Phish Report</a:t>
            </a:r>
            <a:r>
              <a:rPr lang="en-US" sz="1400" dirty="0"/>
              <a:t>. Retrieved from </a:t>
            </a: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https://www.proofpoint.com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PayPal. (2023). </a:t>
            </a:r>
            <a:r>
              <a:rPr lang="en-US" sz="1400" i="1" dirty="0"/>
              <a:t>Payment Fraud Detection with Machine Learning</a:t>
            </a:r>
            <a:r>
              <a:rPr lang="en-US" sz="1400" dirty="0"/>
              <a:t>. Retrieved from </a:t>
            </a:r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https://www.paypal.com/us/brc/article/payment-fraud-detection-machine-learning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err="1"/>
              <a:t>Alkawaz</a:t>
            </a:r>
            <a:r>
              <a:rPr lang="en-US" sz="1400" dirty="0"/>
              <a:t>, M. H., et al. (2020). </a:t>
            </a:r>
            <a:r>
              <a:rPr lang="en-US" sz="1400" i="1" dirty="0"/>
              <a:t>Detecting Phishing Websites Using Machine Learning</a:t>
            </a:r>
            <a:r>
              <a:rPr lang="en-US" sz="1400" dirty="0"/>
              <a:t>. IEEE International Colloquium on Signal Processing and Applications (CSPA 2020). DOI: </a:t>
            </a:r>
            <a:r>
              <a:rPr lang="en-US" sz="1400" u="sng" dirty="0"/>
              <a:t>10.1109/CSPA48992.2020.9068689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Jain, A. K., &amp; Gupta, B. B. (2018). </a:t>
            </a:r>
            <a:r>
              <a:rPr lang="en-US" sz="1400" i="1" dirty="0"/>
              <a:t>A Machine Learning-Based Approach for Phishing Detection Using Hyperlink Information</a:t>
            </a:r>
            <a:r>
              <a:rPr lang="en-US" sz="1400" dirty="0"/>
              <a:t>. Springer Nature. DOI: </a:t>
            </a:r>
            <a:r>
              <a:rPr lang="en-US" sz="1400" u="sng" dirty="0"/>
              <a:t>10.1007/s10207-018-0421-1</a:t>
            </a:r>
          </a:p>
          <a:p>
            <a:endParaRPr lang="en-CA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9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3653D-CC9A-D870-6FAE-8FCE6901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Any Questions?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3EB68030-166A-711F-EC9C-7E63B1F5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15" r="19614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D222-1768-7A39-9D4D-2EB3A6E0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CA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19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D4A3-4A2C-23D9-F0EA-8C9E760A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5470-2503-3AFA-5A97-CC344E8E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Privacy?</a:t>
            </a:r>
          </a:p>
          <a:p>
            <a:r>
              <a:rPr lang="en-US" sz="2000" dirty="0"/>
              <a:t>Safeguarding sensitive data to ensure access and sharing are limited to authorized entities.</a:t>
            </a:r>
          </a:p>
          <a:p>
            <a:r>
              <a:rPr lang="en-US" sz="2000" dirty="0"/>
              <a:t>Protecting confidentiality and rights of individuals and organizations.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84FF4-4687-4AB8-AA01-7C0A151219E2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Why Privacy Matters?</a:t>
            </a:r>
          </a:p>
          <a:p>
            <a:r>
              <a:rPr lang="en-US" sz="2000" dirty="0"/>
              <a:t>Protects sensitive information</a:t>
            </a:r>
          </a:p>
          <a:p>
            <a:r>
              <a:rPr lang="en-US" sz="2000" dirty="0"/>
              <a:t>Complies with regulations to maintaining ethical practices</a:t>
            </a:r>
          </a:p>
        </p:txBody>
      </p:sp>
    </p:spTree>
    <p:extLst>
      <p:ext uri="{BB962C8B-B14F-4D97-AF65-F5344CB8AC3E}">
        <p14:creationId xmlns:p14="http://schemas.microsoft.com/office/powerpoint/2010/main" val="39745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E0600-7123-E2E4-C5FC-6E0314EE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5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Some Examples of Privacy Concerns</a:t>
            </a:r>
            <a:endParaRPr lang="en-CA" sz="3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35625-9EBB-4DB8-06DA-D8779FFC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50" r="2305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BC4F0-4382-C03A-454D-4B2933AFC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24107"/>
              </p:ext>
            </p:extLst>
          </p:nvPr>
        </p:nvGraphicFramePr>
        <p:xfrm>
          <a:off x="237067" y="2306619"/>
          <a:ext cx="5317066" cy="400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896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71D1-F2F6-AA8F-B4BB-8F80F528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05" y="2342078"/>
            <a:ext cx="4282984" cy="351194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CA" sz="2400" b="1" dirty="0"/>
              <a:t>What is Phishing? </a:t>
            </a:r>
          </a:p>
          <a:p>
            <a:r>
              <a:rPr lang="en-US" sz="2400" dirty="0"/>
              <a:t>Phishing is a cyberattack where attackers deceive individuals into sharing sensitive information (e.g., usernames, passwords, credit card details).</a:t>
            </a:r>
          </a:p>
          <a:p>
            <a:r>
              <a:rPr lang="en-US" sz="2400" dirty="0"/>
              <a:t>It involves impersonating trustworthy entities through emails, fake websites, or messages to trick victims.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7BB70-D1DB-8F69-D679-E42D412A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580"/>
          <a:stretch/>
        </p:blipFill>
        <p:spPr>
          <a:xfrm>
            <a:off x="6055599" y="650494"/>
            <a:ext cx="549229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CDE4-EE8D-0907-D697-30809F01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2085"/>
            <a:ext cx="10515600" cy="701675"/>
          </a:xfrm>
        </p:spPr>
        <p:txBody>
          <a:bodyPr/>
          <a:lstStyle/>
          <a:p>
            <a:r>
              <a:rPr lang="en-CA" b="1" dirty="0"/>
              <a:t>Impact of Phishing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7F664-AE08-DA8B-816C-538F7876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633" y="1181963"/>
            <a:ext cx="9066734" cy="54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E43D-42B0-203D-1E25-1F71AA8A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Machine Learning in Phishing Detection?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A2D78D6-31C3-5A4B-92FF-E8C4DEB5F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7200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DFFC-1C82-B0D8-DE1D-3AF17266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542"/>
          </a:xfrm>
        </p:spPr>
        <p:txBody>
          <a:bodyPr/>
          <a:lstStyle/>
          <a:p>
            <a:r>
              <a:rPr lang="en-CA" b="1" dirty="0"/>
              <a:t>Objectives of the Survey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0055F-8612-923B-87B5-DADFC8862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354663"/>
              </p:ext>
            </p:extLst>
          </p:nvPr>
        </p:nvGraphicFramePr>
        <p:xfrm>
          <a:off x="838200" y="1825624"/>
          <a:ext cx="10515600" cy="359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7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9BE5-7057-FFE8-5C51-5EC07DC2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32853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1434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Wingdings</vt:lpstr>
      <vt:lpstr>Office Theme</vt:lpstr>
      <vt:lpstr>Machine Learning with Privacy Guarantee</vt:lpstr>
      <vt:lpstr>Presentations Agenda</vt:lpstr>
      <vt:lpstr>Introduction</vt:lpstr>
      <vt:lpstr>Some Examples of Privacy Concerns</vt:lpstr>
      <vt:lpstr>PowerPoint Presentation</vt:lpstr>
      <vt:lpstr>Impact of Phishing</vt:lpstr>
      <vt:lpstr>Why Machine Learning in Phishing Detection?</vt:lpstr>
      <vt:lpstr>Objectives of the Survey</vt:lpstr>
      <vt:lpstr>Related Works</vt:lpstr>
      <vt:lpstr>Paper 1: Phishing Detection Using Machine Learning: A Model Development and Integration </vt:lpstr>
      <vt:lpstr>Limitations</vt:lpstr>
      <vt:lpstr>Paper 2 : An Ensemble Method for Phishing Websites Detection Based on XGBoost</vt:lpstr>
      <vt:lpstr>Limitations</vt:lpstr>
      <vt:lpstr>Flowchart of XGBoost in Phishing Detection</vt:lpstr>
      <vt:lpstr>Features Extraction</vt:lpstr>
      <vt:lpstr>Challenges in Phishing Detection</vt:lpstr>
      <vt:lpstr>Real World Examples</vt:lpstr>
      <vt:lpstr>Real World Examples</vt:lpstr>
      <vt:lpstr>Future Directions</vt:lpstr>
      <vt:lpstr>Conclusion</vt:lpstr>
      <vt:lpstr>References</vt:lpstr>
      <vt:lpstr>Any Questions?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Deb</dc:creator>
  <cp:lastModifiedBy>Raju Deb</cp:lastModifiedBy>
  <cp:revision>42</cp:revision>
  <dcterms:created xsi:type="dcterms:W3CDTF">2024-11-25T23:48:14Z</dcterms:created>
  <dcterms:modified xsi:type="dcterms:W3CDTF">2024-11-27T03:31:59Z</dcterms:modified>
</cp:coreProperties>
</file>