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6.png" ContentType="image/png"/>
  <Override PartName="/ppt/media/image8.png" ContentType="image/png"/>
  <Override PartName="/ppt/media/image2.png" ContentType="image/png"/>
  <Override PartName="/ppt/media/image7.png" ContentType="image/png"/>
  <Override PartName="/ppt/media/image9.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jpeg" ContentType="image/jpe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31" name="PlaceHolder 2"/>
          <p:cNvSpPr>
            <a:spLocks noGrp="1"/>
          </p:cNvSpPr>
          <p:nvPr>
            <p:ph type="body"/>
          </p:nvPr>
        </p:nvSpPr>
        <p:spPr>
          <a:xfrm>
            <a:off x="1371600" y="2286000"/>
            <a:ext cx="96008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32" name="PlaceHolder 3"/>
          <p:cNvSpPr>
            <a:spLocks noGrp="1"/>
          </p:cNvSpPr>
          <p:nvPr>
            <p:ph type="body"/>
          </p:nvPr>
        </p:nvSpPr>
        <p:spPr>
          <a:xfrm>
            <a:off x="1371600" y="4156560"/>
            <a:ext cx="96008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34" name="PlaceHolder 2"/>
          <p:cNvSpPr>
            <a:spLocks noGrp="1"/>
          </p:cNvSpPr>
          <p:nvPr>
            <p:ph type="body"/>
          </p:nvPr>
        </p:nvSpPr>
        <p:spPr>
          <a:xfrm>
            <a:off x="1371600" y="228600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35" name="PlaceHolder 3"/>
          <p:cNvSpPr>
            <a:spLocks noGrp="1"/>
          </p:cNvSpPr>
          <p:nvPr>
            <p:ph type="body"/>
          </p:nvPr>
        </p:nvSpPr>
        <p:spPr>
          <a:xfrm>
            <a:off x="6291360" y="228600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36" name="PlaceHolder 4"/>
          <p:cNvSpPr>
            <a:spLocks noGrp="1"/>
          </p:cNvSpPr>
          <p:nvPr>
            <p:ph type="body"/>
          </p:nvPr>
        </p:nvSpPr>
        <p:spPr>
          <a:xfrm>
            <a:off x="1371600" y="415656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37" name="PlaceHolder 5"/>
          <p:cNvSpPr>
            <a:spLocks noGrp="1"/>
          </p:cNvSpPr>
          <p:nvPr>
            <p:ph type="body"/>
          </p:nvPr>
        </p:nvSpPr>
        <p:spPr>
          <a:xfrm>
            <a:off x="6291360" y="415656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39" name="PlaceHolder 2"/>
          <p:cNvSpPr>
            <a:spLocks noGrp="1"/>
          </p:cNvSpPr>
          <p:nvPr>
            <p:ph type="body"/>
          </p:nvPr>
        </p:nvSpPr>
        <p:spPr>
          <a:xfrm>
            <a:off x="1371600" y="2286000"/>
            <a:ext cx="309132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40" name="PlaceHolder 3"/>
          <p:cNvSpPr>
            <a:spLocks noGrp="1"/>
          </p:cNvSpPr>
          <p:nvPr>
            <p:ph type="body"/>
          </p:nvPr>
        </p:nvSpPr>
        <p:spPr>
          <a:xfrm>
            <a:off x="4617720" y="2286000"/>
            <a:ext cx="309132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41" name="PlaceHolder 4"/>
          <p:cNvSpPr>
            <a:spLocks noGrp="1"/>
          </p:cNvSpPr>
          <p:nvPr>
            <p:ph type="body"/>
          </p:nvPr>
        </p:nvSpPr>
        <p:spPr>
          <a:xfrm>
            <a:off x="7864200" y="2286000"/>
            <a:ext cx="309132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42" name="PlaceHolder 5"/>
          <p:cNvSpPr>
            <a:spLocks noGrp="1"/>
          </p:cNvSpPr>
          <p:nvPr>
            <p:ph type="body"/>
          </p:nvPr>
        </p:nvSpPr>
        <p:spPr>
          <a:xfrm>
            <a:off x="1371600" y="4156560"/>
            <a:ext cx="309132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43" name="PlaceHolder 6"/>
          <p:cNvSpPr>
            <a:spLocks noGrp="1"/>
          </p:cNvSpPr>
          <p:nvPr>
            <p:ph type="body"/>
          </p:nvPr>
        </p:nvSpPr>
        <p:spPr>
          <a:xfrm>
            <a:off x="4617720" y="4156560"/>
            <a:ext cx="309132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44" name="PlaceHolder 7"/>
          <p:cNvSpPr>
            <a:spLocks noGrp="1"/>
          </p:cNvSpPr>
          <p:nvPr>
            <p:ph type="body"/>
          </p:nvPr>
        </p:nvSpPr>
        <p:spPr>
          <a:xfrm>
            <a:off x="7864200" y="4156560"/>
            <a:ext cx="309132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52" name="PlaceHolder 2"/>
          <p:cNvSpPr>
            <a:spLocks noGrp="1"/>
          </p:cNvSpPr>
          <p:nvPr>
            <p:ph type="subTitle"/>
          </p:nvPr>
        </p:nvSpPr>
        <p:spPr>
          <a:xfrm>
            <a:off x="1371600" y="2286000"/>
            <a:ext cx="9600840" cy="35809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54" name="PlaceHolder 2"/>
          <p:cNvSpPr>
            <a:spLocks noGrp="1"/>
          </p:cNvSpPr>
          <p:nvPr>
            <p:ph type="body"/>
          </p:nvPr>
        </p:nvSpPr>
        <p:spPr>
          <a:xfrm>
            <a:off x="1371600" y="2286000"/>
            <a:ext cx="9600840" cy="358092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56" name="PlaceHolder 2"/>
          <p:cNvSpPr>
            <a:spLocks noGrp="1"/>
          </p:cNvSpPr>
          <p:nvPr>
            <p:ph type="body"/>
          </p:nvPr>
        </p:nvSpPr>
        <p:spPr>
          <a:xfrm>
            <a:off x="1371600" y="2286000"/>
            <a:ext cx="4685040" cy="358092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57" name="PlaceHolder 3"/>
          <p:cNvSpPr>
            <a:spLocks noGrp="1"/>
          </p:cNvSpPr>
          <p:nvPr>
            <p:ph type="body"/>
          </p:nvPr>
        </p:nvSpPr>
        <p:spPr>
          <a:xfrm>
            <a:off x="6291360" y="2286000"/>
            <a:ext cx="4685040" cy="358092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1371600" y="685800"/>
            <a:ext cx="9600840" cy="68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61" name="PlaceHolder 2"/>
          <p:cNvSpPr>
            <a:spLocks noGrp="1"/>
          </p:cNvSpPr>
          <p:nvPr>
            <p:ph type="body"/>
          </p:nvPr>
        </p:nvSpPr>
        <p:spPr>
          <a:xfrm>
            <a:off x="1371600" y="228600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62" name="PlaceHolder 3"/>
          <p:cNvSpPr>
            <a:spLocks noGrp="1"/>
          </p:cNvSpPr>
          <p:nvPr>
            <p:ph type="body"/>
          </p:nvPr>
        </p:nvSpPr>
        <p:spPr>
          <a:xfrm>
            <a:off x="6291360" y="2286000"/>
            <a:ext cx="4685040" cy="358092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63" name="PlaceHolder 4"/>
          <p:cNvSpPr>
            <a:spLocks noGrp="1"/>
          </p:cNvSpPr>
          <p:nvPr>
            <p:ph type="body"/>
          </p:nvPr>
        </p:nvSpPr>
        <p:spPr>
          <a:xfrm>
            <a:off x="1371600" y="415656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0" name="PlaceHolder 2"/>
          <p:cNvSpPr>
            <a:spLocks noGrp="1"/>
          </p:cNvSpPr>
          <p:nvPr>
            <p:ph type="subTitle"/>
          </p:nvPr>
        </p:nvSpPr>
        <p:spPr>
          <a:xfrm>
            <a:off x="1371600" y="2286000"/>
            <a:ext cx="9600840" cy="35809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65" name="PlaceHolder 2"/>
          <p:cNvSpPr>
            <a:spLocks noGrp="1"/>
          </p:cNvSpPr>
          <p:nvPr>
            <p:ph type="body"/>
          </p:nvPr>
        </p:nvSpPr>
        <p:spPr>
          <a:xfrm>
            <a:off x="1371600" y="2286000"/>
            <a:ext cx="4685040" cy="358092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66" name="PlaceHolder 3"/>
          <p:cNvSpPr>
            <a:spLocks noGrp="1"/>
          </p:cNvSpPr>
          <p:nvPr>
            <p:ph type="body"/>
          </p:nvPr>
        </p:nvSpPr>
        <p:spPr>
          <a:xfrm>
            <a:off x="6291360" y="228600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67" name="PlaceHolder 4"/>
          <p:cNvSpPr>
            <a:spLocks noGrp="1"/>
          </p:cNvSpPr>
          <p:nvPr>
            <p:ph type="body"/>
          </p:nvPr>
        </p:nvSpPr>
        <p:spPr>
          <a:xfrm>
            <a:off x="6291360" y="415656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69" name="PlaceHolder 2"/>
          <p:cNvSpPr>
            <a:spLocks noGrp="1"/>
          </p:cNvSpPr>
          <p:nvPr>
            <p:ph type="body"/>
          </p:nvPr>
        </p:nvSpPr>
        <p:spPr>
          <a:xfrm>
            <a:off x="1371600" y="228600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70" name="PlaceHolder 3"/>
          <p:cNvSpPr>
            <a:spLocks noGrp="1"/>
          </p:cNvSpPr>
          <p:nvPr>
            <p:ph type="body"/>
          </p:nvPr>
        </p:nvSpPr>
        <p:spPr>
          <a:xfrm>
            <a:off x="6291360" y="228600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71" name="PlaceHolder 4"/>
          <p:cNvSpPr>
            <a:spLocks noGrp="1"/>
          </p:cNvSpPr>
          <p:nvPr>
            <p:ph type="body"/>
          </p:nvPr>
        </p:nvSpPr>
        <p:spPr>
          <a:xfrm>
            <a:off x="1371600" y="4156560"/>
            <a:ext cx="96008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73" name="PlaceHolder 2"/>
          <p:cNvSpPr>
            <a:spLocks noGrp="1"/>
          </p:cNvSpPr>
          <p:nvPr>
            <p:ph type="body"/>
          </p:nvPr>
        </p:nvSpPr>
        <p:spPr>
          <a:xfrm>
            <a:off x="1371600" y="2286000"/>
            <a:ext cx="96008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74" name="PlaceHolder 3"/>
          <p:cNvSpPr>
            <a:spLocks noGrp="1"/>
          </p:cNvSpPr>
          <p:nvPr>
            <p:ph type="body"/>
          </p:nvPr>
        </p:nvSpPr>
        <p:spPr>
          <a:xfrm>
            <a:off x="1371600" y="4156560"/>
            <a:ext cx="96008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76" name="PlaceHolder 2"/>
          <p:cNvSpPr>
            <a:spLocks noGrp="1"/>
          </p:cNvSpPr>
          <p:nvPr>
            <p:ph type="body"/>
          </p:nvPr>
        </p:nvSpPr>
        <p:spPr>
          <a:xfrm>
            <a:off x="1371600" y="228600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77" name="PlaceHolder 3"/>
          <p:cNvSpPr>
            <a:spLocks noGrp="1"/>
          </p:cNvSpPr>
          <p:nvPr>
            <p:ph type="body"/>
          </p:nvPr>
        </p:nvSpPr>
        <p:spPr>
          <a:xfrm>
            <a:off x="6291360" y="228600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78" name="PlaceHolder 4"/>
          <p:cNvSpPr>
            <a:spLocks noGrp="1"/>
          </p:cNvSpPr>
          <p:nvPr>
            <p:ph type="body"/>
          </p:nvPr>
        </p:nvSpPr>
        <p:spPr>
          <a:xfrm>
            <a:off x="1371600" y="415656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79" name="PlaceHolder 5"/>
          <p:cNvSpPr>
            <a:spLocks noGrp="1"/>
          </p:cNvSpPr>
          <p:nvPr>
            <p:ph type="body"/>
          </p:nvPr>
        </p:nvSpPr>
        <p:spPr>
          <a:xfrm>
            <a:off x="6291360" y="415656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81" name="PlaceHolder 2"/>
          <p:cNvSpPr>
            <a:spLocks noGrp="1"/>
          </p:cNvSpPr>
          <p:nvPr>
            <p:ph type="body"/>
          </p:nvPr>
        </p:nvSpPr>
        <p:spPr>
          <a:xfrm>
            <a:off x="1371600" y="2286000"/>
            <a:ext cx="309132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82" name="PlaceHolder 3"/>
          <p:cNvSpPr>
            <a:spLocks noGrp="1"/>
          </p:cNvSpPr>
          <p:nvPr>
            <p:ph type="body"/>
          </p:nvPr>
        </p:nvSpPr>
        <p:spPr>
          <a:xfrm>
            <a:off x="4617720" y="2286000"/>
            <a:ext cx="309132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83" name="PlaceHolder 4"/>
          <p:cNvSpPr>
            <a:spLocks noGrp="1"/>
          </p:cNvSpPr>
          <p:nvPr>
            <p:ph type="body"/>
          </p:nvPr>
        </p:nvSpPr>
        <p:spPr>
          <a:xfrm>
            <a:off x="7864200" y="2286000"/>
            <a:ext cx="309132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84" name="PlaceHolder 5"/>
          <p:cNvSpPr>
            <a:spLocks noGrp="1"/>
          </p:cNvSpPr>
          <p:nvPr>
            <p:ph type="body"/>
          </p:nvPr>
        </p:nvSpPr>
        <p:spPr>
          <a:xfrm>
            <a:off x="1371600" y="4156560"/>
            <a:ext cx="309132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85" name="PlaceHolder 6"/>
          <p:cNvSpPr>
            <a:spLocks noGrp="1"/>
          </p:cNvSpPr>
          <p:nvPr>
            <p:ph type="body"/>
          </p:nvPr>
        </p:nvSpPr>
        <p:spPr>
          <a:xfrm>
            <a:off x="4617720" y="4156560"/>
            <a:ext cx="309132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86" name="PlaceHolder 7"/>
          <p:cNvSpPr>
            <a:spLocks noGrp="1"/>
          </p:cNvSpPr>
          <p:nvPr>
            <p:ph type="body"/>
          </p:nvPr>
        </p:nvSpPr>
        <p:spPr>
          <a:xfrm>
            <a:off x="7864200" y="4156560"/>
            <a:ext cx="309132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97" name="PlaceHolder 2"/>
          <p:cNvSpPr>
            <a:spLocks noGrp="1"/>
          </p:cNvSpPr>
          <p:nvPr>
            <p:ph type="subTitle"/>
          </p:nvPr>
        </p:nvSpPr>
        <p:spPr>
          <a:xfrm>
            <a:off x="1371600" y="2286000"/>
            <a:ext cx="9600840" cy="35809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99" name="PlaceHolder 2"/>
          <p:cNvSpPr>
            <a:spLocks noGrp="1"/>
          </p:cNvSpPr>
          <p:nvPr>
            <p:ph type="body"/>
          </p:nvPr>
        </p:nvSpPr>
        <p:spPr>
          <a:xfrm>
            <a:off x="1371600" y="2286000"/>
            <a:ext cx="9600840" cy="358092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01" name="PlaceHolder 2"/>
          <p:cNvSpPr>
            <a:spLocks noGrp="1"/>
          </p:cNvSpPr>
          <p:nvPr>
            <p:ph type="body"/>
          </p:nvPr>
        </p:nvSpPr>
        <p:spPr>
          <a:xfrm>
            <a:off x="1371600" y="2286000"/>
            <a:ext cx="4685040" cy="358092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02" name="PlaceHolder 3"/>
          <p:cNvSpPr>
            <a:spLocks noGrp="1"/>
          </p:cNvSpPr>
          <p:nvPr>
            <p:ph type="body"/>
          </p:nvPr>
        </p:nvSpPr>
        <p:spPr>
          <a:xfrm>
            <a:off x="6291360" y="2286000"/>
            <a:ext cx="4685040" cy="358092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2" name="PlaceHolder 2"/>
          <p:cNvSpPr>
            <a:spLocks noGrp="1"/>
          </p:cNvSpPr>
          <p:nvPr>
            <p:ph type="body"/>
          </p:nvPr>
        </p:nvSpPr>
        <p:spPr>
          <a:xfrm>
            <a:off x="1371600" y="2286000"/>
            <a:ext cx="9600840" cy="358092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1371600" y="685800"/>
            <a:ext cx="9600840" cy="68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06" name="PlaceHolder 2"/>
          <p:cNvSpPr>
            <a:spLocks noGrp="1"/>
          </p:cNvSpPr>
          <p:nvPr>
            <p:ph type="body"/>
          </p:nvPr>
        </p:nvSpPr>
        <p:spPr>
          <a:xfrm>
            <a:off x="1371600" y="228600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07" name="PlaceHolder 3"/>
          <p:cNvSpPr>
            <a:spLocks noGrp="1"/>
          </p:cNvSpPr>
          <p:nvPr>
            <p:ph type="body"/>
          </p:nvPr>
        </p:nvSpPr>
        <p:spPr>
          <a:xfrm>
            <a:off x="6291360" y="2286000"/>
            <a:ext cx="4685040" cy="358092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08" name="PlaceHolder 4"/>
          <p:cNvSpPr>
            <a:spLocks noGrp="1"/>
          </p:cNvSpPr>
          <p:nvPr>
            <p:ph type="body"/>
          </p:nvPr>
        </p:nvSpPr>
        <p:spPr>
          <a:xfrm>
            <a:off x="1371600" y="415656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10" name="PlaceHolder 2"/>
          <p:cNvSpPr>
            <a:spLocks noGrp="1"/>
          </p:cNvSpPr>
          <p:nvPr>
            <p:ph type="body"/>
          </p:nvPr>
        </p:nvSpPr>
        <p:spPr>
          <a:xfrm>
            <a:off x="1371600" y="2286000"/>
            <a:ext cx="4685040" cy="358092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11" name="PlaceHolder 3"/>
          <p:cNvSpPr>
            <a:spLocks noGrp="1"/>
          </p:cNvSpPr>
          <p:nvPr>
            <p:ph type="body"/>
          </p:nvPr>
        </p:nvSpPr>
        <p:spPr>
          <a:xfrm>
            <a:off x="6291360" y="228600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12" name="PlaceHolder 4"/>
          <p:cNvSpPr>
            <a:spLocks noGrp="1"/>
          </p:cNvSpPr>
          <p:nvPr>
            <p:ph type="body"/>
          </p:nvPr>
        </p:nvSpPr>
        <p:spPr>
          <a:xfrm>
            <a:off x="6291360" y="415656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14" name="PlaceHolder 2"/>
          <p:cNvSpPr>
            <a:spLocks noGrp="1"/>
          </p:cNvSpPr>
          <p:nvPr>
            <p:ph type="body"/>
          </p:nvPr>
        </p:nvSpPr>
        <p:spPr>
          <a:xfrm>
            <a:off x="1371600" y="228600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15" name="PlaceHolder 3"/>
          <p:cNvSpPr>
            <a:spLocks noGrp="1"/>
          </p:cNvSpPr>
          <p:nvPr>
            <p:ph type="body"/>
          </p:nvPr>
        </p:nvSpPr>
        <p:spPr>
          <a:xfrm>
            <a:off x="6291360" y="228600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16" name="PlaceHolder 4"/>
          <p:cNvSpPr>
            <a:spLocks noGrp="1"/>
          </p:cNvSpPr>
          <p:nvPr>
            <p:ph type="body"/>
          </p:nvPr>
        </p:nvSpPr>
        <p:spPr>
          <a:xfrm>
            <a:off x="1371600" y="4156560"/>
            <a:ext cx="96008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18" name="PlaceHolder 2"/>
          <p:cNvSpPr>
            <a:spLocks noGrp="1"/>
          </p:cNvSpPr>
          <p:nvPr>
            <p:ph type="body"/>
          </p:nvPr>
        </p:nvSpPr>
        <p:spPr>
          <a:xfrm>
            <a:off x="1371600" y="2286000"/>
            <a:ext cx="96008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19" name="PlaceHolder 3"/>
          <p:cNvSpPr>
            <a:spLocks noGrp="1"/>
          </p:cNvSpPr>
          <p:nvPr>
            <p:ph type="body"/>
          </p:nvPr>
        </p:nvSpPr>
        <p:spPr>
          <a:xfrm>
            <a:off x="1371600" y="4156560"/>
            <a:ext cx="96008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21" name="PlaceHolder 2"/>
          <p:cNvSpPr>
            <a:spLocks noGrp="1"/>
          </p:cNvSpPr>
          <p:nvPr>
            <p:ph type="body"/>
          </p:nvPr>
        </p:nvSpPr>
        <p:spPr>
          <a:xfrm>
            <a:off x="1371600" y="228600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22" name="PlaceHolder 3"/>
          <p:cNvSpPr>
            <a:spLocks noGrp="1"/>
          </p:cNvSpPr>
          <p:nvPr>
            <p:ph type="body"/>
          </p:nvPr>
        </p:nvSpPr>
        <p:spPr>
          <a:xfrm>
            <a:off x="6291360" y="228600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23" name="PlaceHolder 4"/>
          <p:cNvSpPr>
            <a:spLocks noGrp="1"/>
          </p:cNvSpPr>
          <p:nvPr>
            <p:ph type="body"/>
          </p:nvPr>
        </p:nvSpPr>
        <p:spPr>
          <a:xfrm>
            <a:off x="1371600" y="415656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24" name="PlaceHolder 5"/>
          <p:cNvSpPr>
            <a:spLocks noGrp="1"/>
          </p:cNvSpPr>
          <p:nvPr>
            <p:ph type="body"/>
          </p:nvPr>
        </p:nvSpPr>
        <p:spPr>
          <a:xfrm>
            <a:off x="6291360" y="415656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26" name="PlaceHolder 2"/>
          <p:cNvSpPr>
            <a:spLocks noGrp="1"/>
          </p:cNvSpPr>
          <p:nvPr>
            <p:ph type="body"/>
          </p:nvPr>
        </p:nvSpPr>
        <p:spPr>
          <a:xfrm>
            <a:off x="1371600" y="2286000"/>
            <a:ext cx="309132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27" name="PlaceHolder 3"/>
          <p:cNvSpPr>
            <a:spLocks noGrp="1"/>
          </p:cNvSpPr>
          <p:nvPr>
            <p:ph type="body"/>
          </p:nvPr>
        </p:nvSpPr>
        <p:spPr>
          <a:xfrm>
            <a:off x="4617720" y="2286000"/>
            <a:ext cx="309132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28" name="PlaceHolder 4"/>
          <p:cNvSpPr>
            <a:spLocks noGrp="1"/>
          </p:cNvSpPr>
          <p:nvPr>
            <p:ph type="body"/>
          </p:nvPr>
        </p:nvSpPr>
        <p:spPr>
          <a:xfrm>
            <a:off x="7864200" y="2286000"/>
            <a:ext cx="309132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29" name="PlaceHolder 5"/>
          <p:cNvSpPr>
            <a:spLocks noGrp="1"/>
          </p:cNvSpPr>
          <p:nvPr>
            <p:ph type="body"/>
          </p:nvPr>
        </p:nvSpPr>
        <p:spPr>
          <a:xfrm>
            <a:off x="1371600" y="4156560"/>
            <a:ext cx="309132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30" name="PlaceHolder 6"/>
          <p:cNvSpPr>
            <a:spLocks noGrp="1"/>
          </p:cNvSpPr>
          <p:nvPr>
            <p:ph type="body"/>
          </p:nvPr>
        </p:nvSpPr>
        <p:spPr>
          <a:xfrm>
            <a:off x="4617720" y="4156560"/>
            <a:ext cx="309132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31" name="PlaceHolder 7"/>
          <p:cNvSpPr>
            <a:spLocks noGrp="1"/>
          </p:cNvSpPr>
          <p:nvPr>
            <p:ph type="body"/>
          </p:nvPr>
        </p:nvSpPr>
        <p:spPr>
          <a:xfrm>
            <a:off x="7864200" y="4156560"/>
            <a:ext cx="309132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4" name="PlaceHolder 2"/>
          <p:cNvSpPr>
            <a:spLocks noGrp="1"/>
          </p:cNvSpPr>
          <p:nvPr>
            <p:ph type="body"/>
          </p:nvPr>
        </p:nvSpPr>
        <p:spPr>
          <a:xfrm>
            <a:off x="1371600" y="2286000"/>
            <a:ext cx="4685040" cy="358092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5" name="PlaceHolder 3"/>
          <p:cNvSpPr>
            <a:spLocks noGrp="1"/>
          </p:cNvSpPr>
          <p:nvPr>
            <p:ph type="body"/>
          </p:nvPr>
        </p:nvSpPr>
        <p:spPr>
          <a:xfrm>
            <a:off x="6291360" y="2286000"/>
            <a:ext cx="4685040" cy="358092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371600" y="685800"/>
            <a:ext cx="9600840" cy="68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9" name="PlaceHolder 2"/>
          <p:cNvSpPr>
            <a:spLocks noGrp="1"/>
          </p:cNvSpPr>
          <p:nvPr>
            <p:ph type="body"/>
          </p:nvPr>
        </p:nvSpPr>
        <p:spPr>
          <a:xfrm>
            <a:off x="1371600" y="228600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20" name="PlaceHolder 3"/>
          <p:cNvSpPr>
            <a:spLocks noGrp="1"/>
          </p:cNvSpPr>
          <p:nvPr>
            <p:ph type="body"/>
          </p:nvPr>
        </p:nvSpPr>
        <p:spPr>
          <a:xfrm>
            <a:off x="6291360" y="2286000"/>
            <a:ext cx="4685040" cy="358092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21" name="PlaceHolder 4"/>
          <p:cNvSpPr>
            <a:spLocks noGrp="1"/>
          </p:cNvSpPr>
          <p:nvPr>
            <p:ph type="body"/>
          </p:nvPr>
        </p:nvSpPr>
        <p:spPr>
          <a:xfrm>
            <a:off x="1371600" y="415656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23" name="PlaceHolder 2"/>
          <p:cNvSpPr>
            <a:spLocks noGrp="1"/>
          </p:cNvSpPr>
          <p:nvPr>
            <p:ph type="body"/>
          </p:nvPr>
        </p:nvSpPr>
        <p:spPr>
          <a:xfrm>
            <a:off x="1371600" y="2286000"/>
            <a:ext cx="4685040" cy="358092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24" name="PlaceHolder 3"/>
          <p:cNvSpPr>
            <a:spLocks noGrp="1"/>
          </p:cNvSpPr>
          <p:nvPr>
            <p:ph type="body"/>
          </p:nvPr>
        </p:nvSpPr>
        <p:spPr>
          <a:xfrm>
            <a:off x="6291360" y="228600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25" name="PlaceHolder 4"/>
          <p:cNvSpPr>
            <a:spLocks noGrp="1"/>
          </p:cNvSpPr>
          <p:nvPr>
            <p:ph type="body"/>
          </p:nvPr>
        </p:nvSpPr>
        <p:spPr>
          <a:xfrm>
            <a:off x="6291360" y="415656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371600" y="685800"/>
            <a:ext cx="9600840" cy="1485720"/>
          </a:xfrm>
          <a:prstGeom prst="rect">
            <a:avLst/>
          </a:prstGeom>
        </p:spPr>
        <p:txBody>
          <a:bodyPr lIns="0" rIns="0" tIns="0" bIns="0" anchor="ctr"/>
          <a:p>
            <a:endParaRPr b="0" lang="en-US" sz="1800" spc="-1" strike="noStrike">
              <a:solidFill>
                <a:srgbClr val="000000"/>
              </a:solidFill>
              <a:latin typeface="Franklin Gothic Book"/>
            </a:endParaRPr>
          </a:p>
        </p:txBody>
      </p:sp>
      <p:sp>
        <p:nvSpPr>
          <p:cNvPr id="27" name="PlaceHolder 2"/>
          <p:cNvSpPr>
            <a:spLocks noGrp="1"/>
          </p:cNvSpPr>
          <p:nvPr>
            <p:ph type="body"/>
          </p:nvPr>
        </p:nvSpPr>
        <p:spPr>
          <a:xfrm>
            <a:off x="1371600" y="228600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28" name="PlaceHolder 3"/>
          <p:cNvSpPr>
            <a:spLocks noGrp="1"/>
          </p:cNvSpPr>
          <p:nvPr>
            <p:ph type="body"/>
          </p:nvPr>
        </p:nvSpPr>
        <p:spPr>
          <a:xfrm>
            <a:off x="6291360" y="2286000"/>
            <a:ext cx="46850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29" name="PlaceHolder 4"/>
          <p:cNvSpPr>
            <a:spLocks noGrp="1"/>
          </p:cNvSpPr>
          <p:nvPr>
            <p:ph type="body"/>
          </p:nvPr>
        </p:nvSpPr>
        <p:spPr>
          <a:xfrm>
            <a:off x="1371600" y="4156560"/>
            <a:ext cx="9600840" cy="1707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0" name="CustomShape 1" hidden="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1915200" y="1788480"/>
            <a:ext cx="8361000" cy="2097720"/>
          </a:xfrm>
          <a:prstGeom prst="rect">
            <a:avLst/>
          </a:prstGeom>
        </p:spPr>
        <p:txBody>
          <a:bodyPr anchor="b"/>
          <a:p>
            <a:pPr algn="ctr">
              <a:lnSpc>
                <a:spcPct val="89000"/>
              </a:lnSpc>
            </a:pPr>
            <a:r>
              <a:rPr b="0" lang="en-US" sz="7200" spc="-1" strike="noStrike" cap="all">
                <a:solidFill>
                  <a:srgbClr val="191b0e"/>
                </a:solidFill>
                <a:latin typeface="Franklin Gothic Book"/>
              </a:rPr>
              <a:t>Click to edit Master title style</a:t>
            </a:r>
            <a:endParaRPr b="0" lang="en-US" sz="7200" spc="-1" strike="noStrike">
              <a:solidFill>
                <a:srgbClr val="000000"/>
              </a:solidFill>
              <a:latin typeface="Franklin Gothic Book"/>
            </a:endParaRPr>
          </a:p>
        </p:txBody>
      </p:sp>
      <p:sp>
        <p:nvSpPr>
          <p:cNvPr id="2" name="PlaceHolder 3"/>
          <p:cNvSpPr>
            <a:spLocks noGrp="1"/>
          </p:cNvSpPr>
          <p:nvPr>
            <p:ph type="dt"/>
          </p:nvPr>
        </p:nvSpPr>
        <p:spPr>
          <a:xfrm>
            <a:off x="752760" y="6453360"/>
            <a:ext cx="1607760" cy="404280"/>
          </a:xfrm>
          <a:prstGeom prst="rect">
            <a:avLst/>
          </a:prstGeom>
        </p:spPr>
        <p:txBody>
          <a:bodyPr anchor="ctr"/>
          <a:p>
            <a:pPr>
              <a:lnSpc>
                <a:spcPct val="100000"/>
              </a:lnSpc>
            </a:pPr>
            <a:fld id="{761D9575-947E-4E38-9B09-2D44AE13D5EE}" type="datetime1">
              <a:rPr b="0" lang="en-IN" sz="1200" spc="-1" strike="noStrike">
                <a:solidFill>
                  <a:srgbClr val="191b0e"/>
                </a:solidFill>
                <a:latin typeface="Franklin Gothic Book"/>
              </a:rPr>
              <a:t>21/06/2020</a:t>
            </a:fld>
            <a:endParaRPr b="0" lang="en-IN" sz="1200" spc="-1" strike="noStrike">
              <a:latin typeface="Times New Roman"/>
            </a:endParaRPr>
          </a:p>
        </p:txBody>
      </p:sp>
      <p:sp>
        <p:nvSpPr>
          <p:cNvPr id="3" name="PlaceHolder 4"/>
          <p:cNvSpPr>
            <a:spLocks noGrp="1"/>
          </p:cNvSpPr>
          <p:nvPr>
            <p:ph type="ftr"/>
          </p:nvPr>
        </p:nvSpPr>
        <p:spPr>
          <a:xfrm>
            <a:off x="2584080" y="6453360"/>
            <a:ext cx="7022880" cy="404280"/>
          </a:xfrm>
          <a:prstGeom prst="rect">
            <a:avLst/>
          </a:prstGeom>
        </p:spPr>
        <p:txBody>
          <a:bodyPr anchor="ctr"/>
          <a:p>
            <a:endParaRPr b="0" lang="en-IN" sz="2400" spc="-1" strike="noStrike">
              <a:latin typeface="Times New Roman"/>
            </a:endParaRPr>
          </a:p>
        </p:txBody>
      </p:sp>
      <p:sp>
        <p:nvSpPr>
          <p:cNvPr id="4" name="PlaceHolder 5"/>
          <p:cNvSpPr>
            <a:spLocks noGrp="1"/>
          </p:cNvSpPr>
          <p:nvPr>
            <p:ph type="sldNum"/>
          </p:nvPr>
        </p:nvSpPr>
        <p:spPr>
          <a:xfrm>
            <a:off x="9830520" y="6453360"/>
            <a:ext cx="1595880" cy="404280"/>
          </a:xfrm>
          <a:prstGeom prst="rect">
            <a:avLst/>
          </a:prstGeom>
        </p:spPr>
        <p:txBody>
          <a:bodyPr anchor="ctr"/>
          <a:p>
            <a:pPr algn="r">
              <a:lnSpc>
                <a:spcPct val="100000"/>
              </a:lnSpc>
            </a:pPr>
            <a:fld id="{5678A285-82C0-4470-982F-A4CE6A482851}" type="slidenum">
              <a:rPr b="0" lang="en-IN" sz="1200" spc="-1" strike="noStrike">
                <a:solidFill>
                  <a:srgbClr val="191b0e"/>
                </a:solidFill>
                <a:latin typeface="Franklin Gothic Book"/>
              </a:rPr>
              <a:t>&lt;number&gt;</a:t>
            </a:fld>
            <a:endParaRPr b="0" lang="en-IN" sz="1200" spc="-1" strike="noStrike">
              <a:latin typeface="Times New Roman"/>
            </a:endParaRPr>
          </a:p>
        </p:txBody>
      </p:sp>
      <p:grpSp>
        <p:nvGrpSpPr>
          <p:cNvPr id="5" name="Group 6"/>
          <p:cNvGrpSpPr/>
          <p:nvPr/>
        </p:nvGrpSpPr>
        <p:grpSpPr>
          <a:xfrm>
            <a:off x="752760" y="744120"/>
            <a:ext cx="10673640" cy="5349600"/>
            <a:chOff x="752760" y="744120"/>
            <a:chExt cx="10673640" cy="5349600"/>
          </a:xfrm>
        </p:grpSpPr>
        <p:sp>
          <p:nvSpPr>
            <p:cNvPr id="6" name="CustomShape 7"/>
            <p:cNvSpPr/>
            <p:nvPr/>
          </p:nvSpPr>
          <p:spPr>
            <a:xfrm>
              <a:off x="8151840" y="1685520"/>
              <a:ext cx="3274560" cy="4408200"/>
            </a:xfrm>
            <a:custGeom>
              <a:avLst/>
              <a:gdLst/>
              <a:ah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a:noFill/>
            </a:ln>
          </p:spPr>
          <p:style>
            <a:lnRef idx="0"/>
            <a:fillRef idx="0"/>
            <a:effectRef idx="0"/>
            <a:fontRef idx="minor"/>
          </p:style>
        </p:sp>
        <p:sp>
          <p:nvSpPr>
            <p:cNvPr id="7" name="CustomShape 8"/>
            <p:cNvSpPr/>
            <p:nvPr/>
          </p:nvSpPr>
          <p:spPr>
            <a:xfrm flipH="1" flipV="1">
              <a:off x="752760" y="743760"/>
              <a:ext cx="3275280" cy="4408200"/>
            </a:xfrm>
            <a:custGeom>
              <a:avLst/>
              <a:gdLst/>
              <a:ah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a:noFill/>
            </a:ln>
          </p:spPr>
          <p:style>
            <a:lnRef idx="0"/>
            <a:fillRef idx="0"/>
            <a:effectRef idx="0"/>
            <a:fontRef idx="minor"/>
          </p:style>
        </p:sp>
      </p:gr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191b0e"/>
                </a:solidFill>
                <a:latin typeface="Franklin Gothic Book"/>
              </a:rPr>
              <a:t>Click to edit the outline text format</a:t>
            </a:r>
            <a:endParaRPr b="0" lang="en-US" sz="2000" spc="-1" strike="noStrike">
              <a:solidFill>
                <a:srgbClr val="191b0e"/>
              </a:solidFill>
              <a:latin typeface="Franklin Gothic Book"/>
            </a:endParaRPr>
          </a:p>
          <a:p>
            <a:pPr lvl="1" marL="864000" indent="-324000">
              <a:spcBef>
                <a:spcPts val="1134"/>
              </a:spcBef>
              <a:buClr>
                <a:srgbClr val="000000"/>
              </a:buClr>
              <a:buSzPct val="75000"/>
              <a:buFont typeface="Symbol" charset="2"/>
              <a:buChar char=""/>
            </a:pPr>
            <a:r>
              <a:rPr b="0" lang="en-US" sz="1800" spc="-1" strike="noStrike">
                <a:solidFill>
                  <a:srgbClr val="191b0e"/>
                </a:solidFill>
                <a:latin typeface="Franklin Gothic Book"/>
              </a:rPr>
              <a:t>Second Outline Level</a:t>
            </a:r>
            <a:endParaRPr b="0" lang="en-US" sz="1800" spc="-1" strike="noStrike">
              <a:solidFill>
                <a:srgbClr val="191b0e"/>
              </a:solidFill>
              <a:latin typeface="Franklin Gothic Book"/>
            </a:endParaRPr>
          </a:p>
          <a:p>
            <a:pPr lvl="2" marL="1296000" indent="-288000">
              <a:spcBef>
                <a:spcPts val="850"/>
              </a:spcBef>
              <a:buClr>
                <a:srgbClr val="000000"/>
              </a:buClr>
              <a:buSzPct val="45000"/>
              <a:buFont typeface="Wingdings" charset="2"/>
              <a:buChar char=""/>
            </a:pPr>
            <a:r>
              <a:rPr b="0" i="1" lang="en-US" sz="1800" spc="-1" strike="noStrike">
                <a:solidFill>
                  <a:srgbClr val="191b0e"/>
                </a:solidFill>
                <a:latin typeface="Franklin Gothic Book"/>
              </a:rPr>
              <a:t>Third Outline Level</a:t>
            </a:r>
            <a:endParaRPr b="0" i="1" lang="en-US" sz="1800" spc="-1" strike="noStrike">
              <a:solidFill>
                <a:srgbClr val="191b0e"/>
              </a:solidFill>
              <a:latin typeface="Franklin Gothic Book"/>
            </a:endParaRPr>
          </a:p>
          <a:p>
            <a:pPr lvl="3" marL="1728000" indent="-216000">
              <a:spcBef>
                <a:spcPts val="567"/>
              </a:spcBef>
              <a:buClr>
                <a:srgbClr val="000000"/>
              </a:buClr>
              <a:buSzPct val="75000"/>
              <a:buFont typeface="Symbol" charset="2"/>
              <a:buChar char=""/>
            </a:pPr>
            <a:r>
              <a:rPr b="0" lang="en-US" sz="1600" spc="-1" strike="noStrike">
                <a:solidFill>
                  <a:srgbClr val="191b0e"/>
                </a:solidFill>
                <a:latin typeface="Franklin Gothic Book"/>
              </a:rPr>
              <a:t>Fourth Outline Level</a:t>
            </a:r>
            <a:endParaRPr b="0" lang="en-US" sz="1600" spc="-1" strike="noStrike">
              <a:solidFill>
                <a:srgbClr val="191b0e"/>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191b0e"/>
                </a:solidFill>
                <a:latin typeface="Franklin Gothic Book"/>
              </a:rPr>
              <a:t>Fifth Outline Level</a:t>
            </a:r>
            <a:endParaRPr b="0" lang="en-US" sz="2000" spc="-1" strike="noStrike">
              <a:solidFill>
                <a:srgbClr val="191b0e"/>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191b0e"/>
                </a:solidFill>
                <a:latin typeface="Franklin Gothic Book"/>
              </a:rPr>
              <a:t>Sixth Outline Level</a:t>
            </a:r>
            <a:endParaRPr b="0" lang="en-US" sz="2000" spc="-1" strike="noStrike">
              <a:solidFill>
                <a:srgbClr val="191b0e"/>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191b0e"/>
                </a:solidFill>
                <a:latin typeface="Franklin Gothic Book"/>
              </a:rPr>
              <a:t>Seventh Outline Level</a:t>
            </a:r>
            <a:endParaRPr b="0" lang="en-US" sz="2000" spc="-1" strike="noStrike">
              <a:solidFill>
                <a:srgbClr val="191b0e"/>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45" name="CustomShape 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6" name="PlaceHolder 2"/>
          <p:cNvSpPr>
            <a:spLocks noGrp="1"/>
          </p:cNvSpPr>
          <p:nvPr>
            <p:ph type="title"/>
          </p:nvPr>
        </p:nvSpPr>
        <p:spPr>
          <a:xfrm>
            <a:off x="1371600" y="685800"/>
            <a:ext cx="9600840" cy="1485720"/>
          </a:xfrm>
          <a:prstGeom prst="rect">
            <a:avLst/>
          </a:prstGeom>
        </p:spPr>
        <p:txBody>
          <a:bodyPr/>
          <a:p>
            <a:pPr>
              <a:lnSpc>
                <a:spcPct val="89000"/>
              </a:lnSpc>
            </a:pPr>
            <a:r>
              <a:rPr b="0" lang="en-US" sz="4400" spc="-1" strike="noStrike">
                <a:solidFill>
                  <a:srgbClr val="191b0e"/>
                </a:solidFill>
                <a:latin typeface="Franklin Gothic Book"/>
              </a:rPr>
              <a:t>Click to edit Master title style</a:t>
            </a:r>
            <a:endParaRPr b="0" lang="en-US" sz="4400" spc="-1" strike="noStrike">
              <a:solidFill>
                <a:srgbClr val="000000"/>
              </a:solidFill>
              <a:latin typeface="Franklin Gothic Book"/>
            </a:endParaRPr>
          </a:p>
        </p:txBody>
      </p:sp>
      <p:sp>
        <p:nvSpPr>
          <p:cNvPr id="47" name="PlaceHolder 3"/>
          <p:cNvSpPr>
            <a:spLocks noGrp="1"/>
          </p:cNvSpPr>
          <p:nvPr>
            <p:ph type="body"/>
          </p:nvPr>
        </p:nvSpPr>
        <p:spPr>
          <a:xfrm>
            <a:off x="1371600" y="2286000"/>
            <a:ext cx="9600840" cy="3580920"/>
          </a:xfrm>
          <a:prstGeom prst="rect">
            <a:avLst/>
          </a:prstGeom>
        </p:spPr>
        <p:txBody>
          <a:bodyPr/>
          <a:p>
            <a:pPr marL="384120" indent="-38376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rPr>
              <a:t>Click to edit Master text styles</a:t>
            </a:r>
            <a:endParaRPr b="0" lang="en-US" sz="2000" spc="-1" strike="noStrike">
              <a:solidFill>
                <a:srgbClr val="191b0e"/>
              </a:solidFill>
              <a:latin typeface="Franklin Gothic Book"/>
            </a:endParaRPr>
          </a:p>
          <a:p>
            <a:pPr lvl="1" marL="914400" indent="-383760">
              <a:lnSpc>
                <a:spcPct val="94000"/>
              </a:lnSpc>
              <a:spcBef>
                <a:spcPts val="499"/>
              </a:spcBef>
              <a:spcAft>
                <a:spcPts val="201"/>
              </a:spcAft>
              <a:buClr>
                <a:srgbClr val="191b0e"/>
              </a:buClr>
              <a:buFont typeface="Franklin Gothic Book"/>
              <a:buChar char="–"/>
            </a:pPr>
            <a:r>
              <a:rPr b="0" i="1" lang="en-US" sz="2000" spc="-1" strike="noStrike">
                <a:solidFill>
                  <a:srgbClr val="191b0e"/>
                </a:solidFill>
                <a:latin typeface="Franklin Gothic Book"/>
              </a:rPr>
              <a:t>Second level</a:t>
            </a:r>
            <a:endParaRPr b="0" lang="en-US" sz="2000" spc="-1" strike="noStrike">
              <a:solidFill>
                <a:srgbClr val="191b0e"/>
              </a:solidFill>
              <a:latin typeface="Franklin Gothic Book"/>
            </a:endParaRPr>
          </a:p>
          <a:p>
            <a:pPr lvl="2" marL="1371600" indent="-383760">
              <a:lnSpc>
                <a:spcPct val="94000"/>
              </a:lnSpc>
              <a:spcBef>
                <a:spcPts val="499"/>
              </a:spcBef>
              <a:spcAft>
                <a:spcPts val="201"/>
              </a:spcAft>
              <a:buClr>
                <a:srgbClr val="191b0e"/>
              </a:buClr>
              <a:buFont typeface="Franklin Gothic Book"/>
              <a:buChar char="■"/>
            </a:pPr>
            <a:r>
              <a:rPr b="0" lang="en-US" sz="1800" spc="-1" strike="noStrike">
                <a:solidFill>
                  <a:srgbClr val="191b0e"/>
                </a:solidFill>
                <a:latin typeface="Franklin Gothic Book"/>
              </a:rPr>
              <a:t>Third level</a:t>
            </a:r>
            <a:endParaRPr b="0" i="1" lang="en-US" sz="1800" spc="-1" strike="noStrike">
              <a:solidFill>
                <a:srgbClr val="191b0e"/>
              </a:solidFill>
              <a:latin typeface="Franklin Gothic Book"/>
            </a:endParaRPr>
          </a:p>
          <a:p>
            <a:pPr lvl="3" marL="1828800" indent="-383760">
              <a:lnSpc>
                <a:spcPct val="94000"/>
              </a:lnSpc>
              <a:spcBef>
                <a:spcPts val="499"/>
              </a:spcBef>
              <a:spcAft>
                <a:spcPts val="201"/>
              </a:spcAft>
              <a:buClr>
                <a:srgbClr val="191b0e"/>
              </a:buClr>
              <a:buFont typeface="Franklin Gothic Book"/>
              <a:buChar char="–"/>
            </a:pPr>
            <a:r>
              <a:rPr b="0" i="1" lang="en-US" sz="1800" spc="-1" strike="noStrike">
                <a:solidFill>
                  <a:srgbClr val="191b0e"/>
                </a:solidFill>
                <a:latin typeface="Franklin Gothic Book"/>
              </a:rPr>
              <a:t>Fourth level</a:t>
            </a:r>
            <a:endParaRPr b="0" lang="en-US" sz="1800" spc="-1" strike="noStrike">
              <a:solidFill>
                <a:srgbClr val="191b0e"/>
              </a:solidFill>
              <a:latin typeface="Franklin Gothic Book"/>
            </a:endParaRPr>
          </a:p>
          <a:p>
            <a:pPr lvl="4" marL="2286000" indent="-383760">
              <a:lnSpc>
                <a:spcPct val="94000"/>
              </a:lnSpc>
              <a:spcBef>
                <a:spcPts val="499"/>
              </a:spcBef>
              <a:spcAft>
                <a:spcPts val="201"/>
              </a:spcAft>
              <a:buClr>
                <a:srgbClr val="191b0e"/>
              </a:buClr>
              <a:buFont typeface="Franklin Gothic Book"/>
              <a:buChar char="■"/>
            </a:pPr>
            <a:r>
              <a:rPr b="0" lang="en-US" sz="1600" spc="-1" strike="noStrike">
                <a:solidFill>
                  <a:srgbClr val="191b0e"/>
                </a:solidFill>
                <a:latin typeface="Franklin Gothic Book"/>
              </a:rPr>
              <a:t>Fifth level</a:t>
            </a:r>
            <a:endParaRPr b="0" lang="en-US" sz="1600" spc="-1" strike="noStrike">
              <a:solidFill>
                <a:srgbClr val="191b0e"/>
              </a:solidFill>
              <a:latin typeface="Franklin Gothic Book"/>
            </a:endParaRPr>
          </a:p>
        </p:txBody>
      </p:sp>
      <p:sp>
        <p:nvSpPr>
          <p:cNvPr id="48" name="PlaceHolder 4"/>
          <p:cNvSpPr>
            <a:spLocks noGrp="1"/>
          </p:cNvSpPr>
          <p:nvPr>
            <p:ph type="dt"/>
          </p:nvPr>
        </p:nvSpPr>
        <p:spPr>
          <a:xfrm>
            <a:off x="1390680" y="6453360"/>
            <a:ext cx="1204200" cy="404280"/>
          </a:xfrm>
          <a:prstGeom prst="rect">
            <a:avLst/>
          </a:prstGeom>
        </p:spPr>
        <p:txBody>
          <a:bodyPr anchor="ctr"/>
          <a:p>
            <a:pPr>
              <a:lnSpc>
                <a:spcPct val="100000"/>
              </a:lnSpc>
            </a:pPr>
            <a:fld id="{50286651-6F6A-4261-86F5-BF0D043A5ACE}" type="datetime1">
              <a:rPr b="0" lang="en-IN" sz="1200" spc="-1" strike="noStrike">
                <a:solidFill>
                  <a:srgbClr val="191b0e"/>
                </a:solidFill>
                <a:latin typeface="Franklin Gothic Book"/>
              </a:rPr>
              <a:t>21/06/2020</a:t>
            </a:fld>
            <a:endParaRPr b="0" lang="en-IN" sz="1200" spc="-1" strike="noStrike">
              <a:latin typeface="Times New Roman"/>
            </a:endParaRPr>
          </a:p>
        </p:txBody>
      </p:sp>
      <p:sp>
        <p:nvSpPr>
          <p:cNvPr id="49" name="PlaceHolder 5"/>
          <p:cNvSpPr>
            <a:spLocks noGrp="1"/>
          </p:cNvSpPr>
          <p:nvPr>
            <p:ph type="ftr"/>
          </p:nvPr>
        </p:nvSpPr>
        <p:spPr>
          <a:xfrm>
            <a:off x="2893680" y="6453360"/>
            <a:ext cx="6280560" cy="404280"/>
          </a:xfrm>
          <a:prstGeom prst="rect">
            <a:avLst/>
          </a:prstGeom>
        </p:spPr>
        <p:txBody>
          <a:bodyPr anchor="ctr"/>
          <a:p>
            <a:endParaRPr b="0" lang="en-IN" sz="2400" spc="-1" strike="noStrike">
              <a:latin typeface="Times New Roman"/>
            </a:endParaRPr>
          </a:p>
        </p:txBody>
      </p:sp>
      <p:sp>
        <p:nvSpPr>
          <p:cNvPr id="50" name="PlaceHolder 6"/>
          <p:cNvSpPr>
            <a:spLocks noGrp="1"/>
          </p:cNvSpPr>
          <p:nvPr>
            <p:ph type="sldNum"/>
          </p:nvPr>
        </p:nvSpPr>
        <p:spPr>
          <a:xfrm>
            <a:off x="9472680" y="6453360"/>
            <a:ext cx="1595880" cy="404280"/>
          </a:xfrm>
          <a:prstGeom prst="rect">
            <a:avLst/>
          </a:prstGeom>
        </p:spPr>
        <p:txBody>
          <a:bodyPr anchor="ctr"/>
          <a:p>
            <a:pPr algn="r">
              <a:lnSpc>
                <a:spcPct val="100000"/>
              </a:lnSpc>
            </a:pPr>
            <a:fld id="{1FBD977E-9C25-47A5-A3DA-7CC294C6BFB7}" type="slidenum">
              <a:rPr b="0" lang="en-IN" sz="1200" spc="-1" strike="noStrike">
                <a:solidFill>
                  <a:srgbClr val="191b0e"/>
                </a:solidFill>
                <a:latin typeface="Franklin Gothic Book"/>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87" name="CustomShape 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88" name="PlaceHolder 2"/>
          <p:cNvSpPr>
            <a:spLocks noGrp="1"/>
          </p:cNvSpPr>
          <p:nvPr>
            <p:ph type="title"/>
          </p:nvPr>
        </p:nvSpPr>
        <p:spPr>
          <a:xfrm>
            <a:off x="1371600" y="685800"/>
            <a:ext cx="9600840" cy="1485720"/>
          </a:xfrm>
          <a:prstGeom prst="rect">
            <a:avLst/>
          </a:prstGeom>
        </p:spPr>
        <p:txBody>
          <a:bodyPr/>
          <a:p>
            <a:pPr>
              <a:lnSpc>
                <a:spcPct val="89000"/>
              </a:lnSpc>
            </a:pPr>
            <a:r>
              <a:rPr b="0" lang="en-US" sz="4400" spc="-1" strike="noStrike">
                <a:solidFill>
                  <a:srgbClr val="191b0e"/>
                </a:solidFill>
                <a:latin typeface="Franklin Gothic Book"/>
              </a:rPr>
              <a:t>Click to edit Master title style</a:t>
            </a:r>
            <a:endParaRPr b="0" lang="en-US" sz="4400" spc="-1" strike="noStrike">
              <a:solidFill>
                <a:srgbClr val="000000"/>
              </a:solidFill>
              <a:latin typeface="Franklin Gothic Book"/>
            </a:endParaRPr>
          </a:p>
        </p:txBody>
      </p:sp>
      <p:sp>
        <p:nvSpPr>
          <p:cNvPr id="89" name="PlaceHolder 3"/>
          <p:cNvSpPr>
            <a:spLocks noGrp="1"/>
          </p:cNvSpPr>
          <p:nvPr>
            <p:ph type="body"/>
          </p:nvPr>
        </p:nvSpPr>
        <p:spPr>
          <a:xfrm>
            <a:off x="1371600" y="2340720"/>
            <a:ext cx="4443480" cy="823680"/>
          </a:xfrm>
          <a:prstGeom prst="rect">
            <a:avLst/>
          </a:prstGeom>
        </p:spPr>
        <p:txBody>
          <a:bodyPr anchor="b"/>
          <a:p>
            <a:pPr>
              <a:lnSpc>
                <a:spcPct val="84000"/>
              </a:lnSpc>
            </a:pPr>
            <a:r>
              <a:rPr b="0" lang="en-US" sz="3000" spc="-1" strike="noStrike">
                <a:solidFill>
                  <a:srgbClr val="191b0e"/>
                </a:solidFill>
                <a:latin typeface="Franklin Gothic Book"/>
              </a:rPr>
              <a:t>Click to edit Master text styles</a:t>
            </a:r>
            <a:endParaRPr b="0" lang="en-US" sz="3000" spc="-1" strike="noStrike">
              <a:solidFill>
                <a:srgbClr val="191b0e"/>
              </a:solidFill>
              <a:latin typeface="Franklin Gothic Book"/>
            </a:endParaRPr>
          </a:p>
        </p:txBody>
      </p:sp>
      <p:sp>
        <p:nvSpPr>
          <p:cNvPr id="90" name="PlaceHolder 4"/>
          <p:cNvSpPr>
            <a:spLocks noGrp="1"/>
          </p:cNvSpPr>
          <p:nvPr>
            <p:ph type="body"/>
          </p:nvPr>
        </p:nvSpPr>
        <p:spPr>
          <a:xfrm>
            <a:off x="1371600" y="3305160"/>
            <a:ext cx="4443480" cy="2561760"/>
          </a:xfrm>
          <a:prstGeom prst="rect">
            <a:avLst/>
          </a:prstGeom>
        </p:spPr>
        <p:txBody>
          <a:bodyPr/>
          <a:p>
            <a:pPr marL="384120" indent="-38376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rPr>
              <a:t>Click to edit Master text styles</a:t>
            </a:r>
            <a:endParaRPr b="0" lang="en-US" sz="2000" spc="-1" strike="noStrike">
              <a:solidFill>
                <a:srgbClr val="191b0e"/>
              </a:solidFill>
              <a:latin typeface="Franklin Gothic Book"/>
            </a:endParaRPr>
          </a:p>
          <a:p>
            <a:pPr lvl="1" marL="914400" indent="-383760">
              <a:lnSpc>
                <a:spcPct val="94000"/>
              </a:lnSpc>
              <a:spcBef>
                <a:spcPts val="499"/>
              </a:spcBef>
              <a:spcAft>
                <a:spcPts val="201"/>
              </a:spcAft>
              <a:buClr>
                <a:srgbClr val="191b0e"/>
              </a:buClr>
              <a:buFont typeface="Franklin Gothic Book"/>
              <a:buChar char="–"/>
            </a:pPr>
            <a:r>
              <a:rPr b="0" i="1" lang="en-US" sz="2000" spc="-1" strike="noStrike">
                <a:solidFill>
                  <a:srgbClr val="191b0e"/>
                </a:solidFill>
                <a:latin typeface="Franklin Gothic Book"/>
              </a:rPr>
              <a:t>Second level</a:t>
            </a:r>
            <a:endParaRPr b="0" lang="en-US" sz="2000" spc="-1" strike="noStrike">
              <a:solidFill>
                <a:srgbClr val="191b0e"/>
              </a:solidFill>
              <a:latin typeface="Franklin Gothic Book"/>
            </a:endParaRPr>
          </a:p>
          <a:p>
            <a:pPr lvl="2" marL="1371600" indent="-383760">
              <a:lnSpc>
                <a:spcPct val="94000"/>
              </a:lnSpc>
              <a:spcBef>
                <a:spcPts val="499"/>
              </a:spcBef>
              <a:spcAft>
                <a:spcPts val="201"/>
              </a:spcAft>
              <a:buClr>
                <a:srgbClr val="191b0e"/>
              </a:buClr>
              <a:buFont typeface="Franklin Gothic Book"/>
              <a:buChar char="■"/>
            </a:pPr>
            <a:r>
              <a:rPr b="0" lang="en-US" sz="1800" spc="-1" strike="noStrike">
                <a:solidFill>
                  <a:srgbClr val="191b0e"/>
                </a:solidFill>
                <a:latin typeface="Franklin Gothic Book"/>
              </a:rPr>
              <a:t>Third level</a:t>
            </a:r>
            <a:endParaRPr b="0" i="1" lang="en-US" sz="1800" spc="-1" strike="noStrike">
              <a:solidFill>
                <a:srgbClr val="191b0e"/>
              </a:solidFill>
              <a:latin typeface="Franklin Gothic Book"/>
            </a:endParaRPr>
          </a:p>
          <a:p>
            <a:pPr lvl="3" marL="1828800" indent="-383760">
              <a:lnSpc>
                <a:spcPct val="94000"/>
              </a:lnSpc>
              <a:spcBef>
                <a:spcPts val="499"/>
              </a:spcBef>
              <a:spcAft>
                <a:spcPts val="201"/>
              </a:spcAft>
              <a:buClr>
                <a:srgbClr val="191b0e"/>
              </a:buClr>
              <a:buFont typeface="Franklin Gothic Book"/>
              <a:buChar char="–"/>
            </a:pPr>
            <a:r>
              <a:rPr b="0" i="1" lang="en-US" sz="1800" spc="-1" strike="noStrike">
                <a:solidFill>
                  <a:srgbClr val="191b0e"/>
                </a:solidFill>
                <a:latin typeface="Franklin Gothic Book"/>
              </a:rPr>
              <a:t>Fourth level</a:t>
            </a:r>
            <a:endParaRPr b="0" lang="en-US" sz="1800" spc="-1" strike="noStrike">
              <a:solidFill>
                <a:srgbClr val="191b0e"/>
              </a:solidFill>
              <a:latin typeface="Franklin Gothic Book"/>
            </a:endParaRPr>
          </a:p>
          <a:p>
            <a:pPr lvl="4" marL="2286000" indent="-383760">
              <a:lnSpc>
                <a:spcPct val="94000"/>
              </a:lnSpc>
              <a:spcBef>
                <a:spcPts val="499"/>
              </a:spcBef>
              <a:spcAft>
                <a:spcPts val="201"/>
              </a:spcAft>
              <a:buClr>
                <a:srgbClr val="191b0e"/>
              </a:buClr>
              <a:buFont typeface="Franklin Gothic Book"/>
              <a:buChar char="■"/>
            </a:pPr>
            <a:r>
              <a:rPr b="0" lang="en-US" sz="1600" spc="-1" strike="noStrike">
                <a:solidFill>
                  <a:srgbClr val="191b0e"/>
                </a:solidFill>
                <a:latin typeface="Franklin Gothic Book"/>
              </a:rPr>
              <a:t>Fifth level</a:t>
            </a:r>
            <a:endParaRPr b="0" lang="en-US" sz="1600" spc="-1" strike="noStrike">
              <a:solidFill>
                <a:srgbClr val="191b0e"/>
              </a:solidFill>
              <a:latin typeface="Franklin Gothic Book"/>
            </a:endParaRPr>
          </a:p>
        </p:txBody>
      </p:sp>
      <p:sp>
        <p:nvSpPr>
          <p:cNvPr id="91" name="PlaceHolder 5"/>
          <p:cNvSpPr>
            <a:spLocks noGrp="1"/>
          </p:cNvSpPr>
          <p:nvPr>
            <p:ph type="body"/>
          </p:nvPr>
        </p:nvSpPr>
        <p:spPr>
          <a:xfrm>
            <a:off x="6525000" y="2340720"/>
            <a:ext cx="4443480" cy="823680"/>
          </a:xfrm>
          <a:prstGeom prst="rect">
            <a:avLst/>
          </a:prstGeom>
        </p:spPr>
        <p:txBody>
          <a:bodyPr anchor="b"/>
          <a:p>
            <a:pPr>
              <a:lnSpc>
                <a:spcPct val="84000"/>
              </a:lnSpc>
            </a:pPr>
            <a:r>
              <a:rPr b="0" lang="en-US" sz="3000" spc="-1" strike="noStrike">
                <a:solidFill>
                  <a:srgbClr val="191b0e"/>
                </a:solidFill>
                <a:latin typeface="Franklin Gothic Book"/>
              </a:rPr>
              <a:t>Click to edit Master text styles</a:t>
            </a:r>
            <a:endParaRPr b="0" lang="en-US" sz="3000" spc="-1" strike="noStrike">
              <a:solidFill>
                <a:srgbClr val="191b0e"/>
              </a:solidFill>
              <a:latin typeface="Franklin Gothic Book"/>
            </a:endParaRPr>
          </a:p>
        </p:txBody>
      </p:sp>
      <p:sp>
        <p:nvSpPr>
          <p:cNvPr id="92" name="PlaceHolder 6"/>
          <p:cNvSpPr>
            <a:spLocks noGrp="1"/>
          </p:cNvSpPr>
          <p:nvPr>
            <p:ph type="body"/>
          </p:nvPr>
        </p:nvSpPr>
        <p:spPr>
          <a:xfrm>
            <a:off x="6525000" y="3305160"/>
            <a:ext cx="4443480" cy="2561760"/>
          </a:xfrm>
          <a:prstGeom prst="rect">
            <a:avLst/>
          </a:prstGeom>
        </p:spPr>
        <p:txBody>
          <a:bodyPr/>
          <a:p>
            <a:pPr marL="384120" indent="-38376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rPr>
              <a:t>Click to edit Master text styles</a:t>
            </a:r>
            <a:endParaRPr b="0" lang="en-US" sz="2000" spc="-1" strike="noStrike">
              <a:solidFill>
                <a:srgbClr val="191b0e"/>
              </a:solidFill>
              <a:latin typeface="Franklin Gothic Book"/>
            </a:endParaRPr>
          </a:p>
          <a:p>
            <a:pPr lvl="1" marL="914400" indent="-383760">
              <a:lnSpc>
                <a:spcPct val="94000"/>
              </a:lnSpc>
              <a:spcBef>
                <a:spcPts val="499"/>
              </a:spcBef>
              <a:spcAft>
                <a:spcPts val="201"/>
              </a:spcAft>
              <a:buClr>
                <a:srgbClr val="191b0e"/>
              </a:buClr>
              <a:buFont typeface="Franklin Gothic Book"/>
              <a:buChar char="–"/>
            </a:pPr>
            <a:r>
              <a:rPr b="0" i="1" lang="en-US" sz="2000" spc="-1" strike="noStrike">
                <a:solidFill>
                  <a:srgbClr val="191b0e"/>
                </a:solidFill>
                <a:latin typeface="Franklin Gothic Book"/>
              </a:rPr>
              <a:t>Second level</a:t>
            </a:r>
            <a:endParaRPr b="0" lang="en-US" sz="2000" spc="-1" strike="noStrike">
              <a:solidFill>
                <a:srgbClr val="191b0e"/>
              </a:solidFill>
              <a:latin typeface="Franklin Gothic Book"/>
            </a:endParaRPr>
          </a:p>
          <a:p>
            <a:pPr lvl="2" marL="1371600" indent="-383760">
              <a:lnSpc>
                <a:spcPct val="94000"/>
              </a:lnSpc>
              <a:spcBef>
                <a:spcPts val="499"/>
              </a:spcBef>
              <a:spcAft>
                <a:spcPts val="201"/>
              </a:spcAft>
              <a:buClr>
                <a:srgbClr val="191b0e"/>
              </a:buClr>
              <a:buFont typeface="Franklin Gothic Book"/>
              <a:buChar char="■"/>
            </a:pPr>
            <a:r>
              <a:rPr b="0" lang="en-US" sz="1800" spc="-1" strike="noStrike">
                <a:solidFill>
                  <a:srgbClr val="191b0e"/>
                </a:solidFill>
                <a:latin typeface="Franklin Gothic Book"/>
              </a:rPr>
              <a:t>Third level</a:t>
            </a:r>
            <a:endParaRPr b="0" i="1" lang="en-US" sz="1800" spc="-1" strike="noStrike">
              <a:solidFill>
                <a:srgbClr val="191b0e"/>
              </a:solidFill>
              <a:latin typeface="Franklin Gothic Book"/>
            </a:endParaRPr>
          </a:p>
          <a:p>
            <a:pPr lvl="3" marL="1828800" indent="-383760">
              <a:lnSpc>
                <a:spcPct val="94000"/>
              </a:lnSpc>
              <a:spcBef>
                <a:spcPts val="499"/>
              </a:spcBef>
              <a:spcAft>
                <a:spcPts val="201"/>
              </a:spcAft>
              <a:buClr>
                <a:srgbClr val="191b0e"/>
              </a:buClr>
              <a:buFont typeface="Franklin Gothic Book"/>
              <a:buChar char="–"/>
            </a:pPr>
            <a:r>
              <a:rPr b="0" i="1" lang="en-US" sz="1800" spc="-1" strike="noStrike">
                <a:solidFill>
                  <a:srgbClr val="191b0e"/>
                </a:solidFill>
                <a:latin typeface="Franklin Gothic Book"/>
              </a:rPr>
              <a:t>Fourth level</a:t>
            </a:r>
            <a:endParaRPr b="0" lang="en-US" sz="1800" spc="-1" strike="noStrike">
              <a:solidFill>
                <a:srgbClr val="191b0e"/>
              </a:solidFill>
              <a:latin typeface="Franklin Gothic Book"/>
            </a:endParaRPr>
          </a:p>
          <a:p>
            <a:pPr lvl="4" marL="2286000" indent="-383760">
              <a:lnSpc>
                <a:spcPct val="94000"/>
              </a:lnSpc>
              <a:spcBef>
                <a:spcPts val="499"/>
              </a:spcBef>
              <a:spcAft>
                <a:spcPts val="201"/>
              </a:spcAft>
              <a:buClr>
                <a:srgbClr val="191b0e"/>
              </a:buClr>
              <a:buFont typeface="Franklin Gothic Book"/>
              <a:buChar char="■"/>
            </a:pPr>
            <a:r>
              <a:rPr b="0" lang="en-US" sz="1600" spc="-1" strike="noStrike">
                <a:solidFill>
                  <a:srgbClr val="191b0e"/>
                </a:solidFill>
                <a:latin typeface="Franklin Gothic Book"/>
              </a:rPr>
              <a:t>Fifth level</a:t>
            </a:r>
            <a:endParaRPr b="0" lang="en-US" sz="1600" spc="-1" strike="noStrike">
              <a:solidFill>
                <a:srgbClr val="191b0e"/>
              </a:solidFill>
              <a:latin typeface="Franklin Gothic Book"/>
            </a:endParaRPr>
          </a:p>
        </p:txBody>
      </p:sp>
      <p:sp>
        <p:nvSpPr>
          <p:cNvPr id="93" name="PlaceHolder 7"/>
          <p:cNvSpPr>
            <a:spLocks noGrp="1"/>
          </p:cNvSpPr>
          <p:nvPr>
            <p:ph type="dt"/>
          </p:nvPr>
        </p:nvSpPr>
        <p:spPr>
          <a:xfrm>
            <a:off x="1390680" y="6453360"/>
            <a:ext cx="1204200" cy="404280"/>
          </a:xfrm>
          <a:prstGeom prst="rect">
            <a:avLst/>
          </a:prstGeom>
        </p:spPr>
        <p:txBody>
          <a:bodyPr anchor="ctr"/>
          <a:p>
            <a:pPr>
              <a:lnSpc>
                <a:spcPct val="100000"/>
              </a:lnSpc>
            </a:pPr>
            <a:fld id="{43A6AD52-515D-4D3A-9754-7D0A8C72834C}" type="datetime1">
              <a:rPr b="0" lang="en-IN" sz="1200" spc="-1" strike="noStrike">
                <a:solidFill>
                  <a:srgbClr val="191b0e"/>
                </a:solidFill>
                <a:latin typeface="Franklin Gothic Book"/>
              </a:rPr>
              <a:t>21/06/2020</a:t>
            </a:fld>
            <a:endParaRPr b="0" lang="en-IN" sz="1200" spc="-1" strike="noStrike">
              <a:latin typeface="Times New Roman"/>
            </a:endParaRPr>
          </a:p>
        </p:txBody>
      </p:sp>
      <p:sp>
        <p:nvSpPr>
          <p:cNvPr id="94" name="PlaceHolder 8"/>
          <p:cNvSpPr>
            <a:spLocks noGrp="1"/>
          </p:cNvSpPr>
          <p:nvPr>
            <p:ph type="ftr"/>
          </p:nvPr>
        </p:nvSpPr>
        <p:spPr>
          <a:xfrm>
            <a:off x="2893680" y="6453360"/>
            <a:ext cx="6280560" cy="404280"/>
          </a:xfrm>
          <a:prstGeom prst="rect">
            <a:avLst/>
          </a:prstGeom>
        </p:spPr>
        <p:txBody>
          <a:bodyPr anchor="ctr"/>
          <a:p>
            <a:endParaRPr b="0" lang="en-IN" sz="2400" spc="-1" strike="noStrike">
              <a:latin typeface="Times New Roman"/>
            </a:endParaRPr>
          </a:p>
        </p:txBody>
      </p:sp>
      <p:sp>
        <p:nvSpPr>
          <p:cNvPr id="95" name="PlaceHolder 9"/>
          <p:cNvSpPr>
            <a:spLocks noGrp="1"/>
          </p:cNvSpPr>
          <p:nvPr>
            <p:ph type="sldNum"/>
          </p:nvPr>
        </p:nvSpPr>
        <p:spPr>
          <a:xfrm>
            <a:off x="9472680" y="6453360"/>
            <a:ext cx="1595880" cy="404280"/>
          </a:xfrm>
          <a:prstGeom prst="rect">
            <a:avLst/>
          </a:prstGeom>
        </p:spPr>
        <p:txBody>
          <a:bodyPr anchor="ctr"/>
          <a:p>
            <a:pPr algn="r">
              <a:lnSpc>
                <a:spcPct val="100000"/>
              </a:lnSpc>
            </a:pPr>
            <a:fld id="{CFCF6D4F-F84A-44F3-9116-29E5FC171DD0}" type="slidenum">
              <a:rPr b="0" lang="en-IN" sz="1200" spc="-1" strike="noStrike">
                <a:solidFill>
                  <a:srgbClr val="191b0e"/>
                </a:solidFill>
                <a:latin typeface="Franklin Gothic Book"/>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132" name="CustomShape 1"/>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133" name="Picture 22" descr=""/>
          <p:cNvPicPr/>
          <p:nvPr/>
        </p:nvPicPr>
        <p:blipFill>
          <a:blip r:embed="rId1"/>
          <a:srcRect l="0" t="9999" r="0" b="0"/>
          <a:stretch/>
        </p:blipFill>
        <p:spPr>
          <a:xfrm>
            <a:off x="0" y="0"/>
            <a:ext cx="12191760" cy="6857640"/>
          </a:xfrm>
          <a:prstGeom prst="rect">
            <a:avLst/>
          </a:prstGeom>
          <a:ln>
            <a:noFill/>
          </a:ln>
        </p:spPr>
      </p:pic>
      <p:sp>
        <p:nvSpPr>
          <p:cNvPr id="134" name="CustomShape 2"/>
          <p:cNvSpPr/>
          <p:nvPr/>
        </p:nvSpPr>
        <p:spPr>
          <a:xfrm flipH="1" flipV="1">
            <a:off x="5670000" y="3709440"/>
            <a:ext cx="2131200" cy="1830600"/>
          </a:xfrm>
          <a:custGeom>
            <a:avLst/>
            <a:gdLst/>
            <a:ah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a:noFill/>
          </a:ln>
        </p:spPr>
        <p:style>
          <a:lnRef idx="0"/>
          <a:fillRef idx="0"/>
          <a:effectRef idx="0"/>
          <a:fontRef idx="minor"/>
        </p:style>
      </p:sp>
      <p:sp>
        <p:nvSpPr>
          <p:cNvPr id="135" name="CustomShape 3"/>
          <p:cNvSpPr/>
          <p:nvPr/>
        </p:nvSpPr>
        <p:spPr>
          <a:xfrm>
            <a:off x="6138000" y="4166640"/>
            <a:ext cx="5607720" cy="2039760"/>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p:style>
      </p:sp>
      <p:sp>
        <p:nvSpPr>
          <p:cNvPr id="136" name="TextShape 4"/>
          <p:cNvSpPr txBox="1"/>
          <p:nvPr/>
        </p:nvSpPr>
        <p:spPr>
          <a:xfrm>
            <a:off x="6261840" y="4406400"/>
            <a:ext cx="5267880" cy="531360"/>
          </a:xfrm>
          <a:prstGeom prst="rect">
            <a:avLst/>
          </a:prstGeom>
          <a:noFill/>
          <a:ln>
            <a:noFill/>
          </a:ln>
        </p:spPr>
        <p:txBody>
          <a:bodyPr anchor="b">
            <a:normAutofit/>
          </a:bodyPr>
          <a:p>
            <a:pPr>
              <a:lnSpc>
                <a:spcPct val="89000"/>
              </a:lnSpc>
            </a:pPr>
            <a:r>
              <a:rPr b="0" lang="en-US" sz="2800" spc="-1" strike="noStrike" cap="all">
                <a:solidFill>
                  <a:srgbClr val="ffffff"/>
                </a:solidFill>
                <a:latin typeface="Franklin Gothic Book"/>
              </a:rPr>
              <a:t>Server Hack Prediction</a:t>
            </a:r>
            <a:endParaRPr b="0" lang="en-US" sz="2800" spc="-1" strike="noStrike">
              <a:solidFill>
                <a:srgbClr val="000000"/>
              </a:solidFill>
              <a:latin typeface="Franklin Gothic Book"/>
            </a:endParaRPr>
          </a:p>
        </p:txBody>
      </p:sp>
      <p:sp>
        <p:nvSpPr>
          <p:cNvPr id="137" name="TextShape 5"/>
          <p:cNvSpPr txBox="1"/>
          <p:nvPr/>
        </p:nvSpPr>
        <p:spPr>
          <a:xfrm>
            <a:off x="6307920" y="5009400"/>
            <a:ext cx="5267880" cy="890280"/>
          </a:xfrm>
          <a:prstGeom prst="rect">
            <a:avLst/>
          </a:prstGeom>
          <a:noFill/>
          <a:ln>
            <a:noFill/>
          </a:ln>
        </p:spPr>
        <p:txBody>
          <a:bodyPr>
            <a:normAutofit/>
          </a:bodyPr>
          <a:p>
            <a:pPr>
              <a:lnSpc>
                <a:spcPct val="112000"/>
              </a:lnSpc>
              <a:spcAft>
                <a:spcPts val="601"/>
              </a:spcAft>
            </a:pPr>
            <a:r>
              <a:rPr b="0" lang="en-IN" sz="1800" spc="-1" strike="noStrike">
                <a:solidFill>
                  <a:srgbClr val="ffffff"/>
                </a:solidFill>
                <a:latin typeface="Franklin Gothic Book"/>
              </a:rPr>
              <a:t> </a:t>
            </a:r>
            <a:r>
              <a:rPr b="0" lang="en-IN" sz="1800" spc="-1" strike="noStrike">
                <a:solidFill>
                  <a:srgbClr val="ffffff"/>
                </a:solidFill>
                <a:latin typeface="Franklin Gothic Book"/>
              </a:rPr>
              <a:t>Novartis Data Science Hiring Challenge</a:t>
            </a:r>
            <a:endParaRPr b="0" lang="en-IN" sz="1800" spc="-1" strike="noStrike">
              <a:latin typeface="Arial"/>
            </a:endParaRPr>
          </a:p>
          <a:p>
            <a:pPr>
              <a:lnSpc>
                <a:spcPct val="112000"/>
              </a:lnSpc>
              <a:spcAft>
                <a:spcPts val="601"/>
              </a:spcAft>
            </a:pPr>
            <a:r>
              <a:rPr b="0" lang="en-IN" sz="1800" spc="-1" strike="noStrike">
                <a:solidFill>
                  <a:srgbClr val="ffffff"/>
                </a:solidFill>
                <a:latin typeface="Franklin Gothic Book"/>
              </a:rPr>
              <a:t> </a:t>
            </a:r>
            <a:r>
              <a:rPr b="0" lang="en-IN" sz="1800" spc="-1" strike="noStrike">
                <a:solidFill>
                  <a:srgbClr val="ffffff"/>
                </a:solidFill>
                <a:latin typeface="Franklin Gothic Book"/>
              </a:rPr>
              <a:t>Raju MLN | narasimha4789@gmail.com</a:t>
            </a: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1371600" y="685800"/>
            <a:ext cx="9600840" cy="581760"/>
          </a:xfrm>
          <a:prstGeom prst="rect">
            <a:avLst/>
          </a:prstGeom>
          <a:noFill/>
          <a:ln>
            <a:noFill/>
          </a:ln>
        </p:spPr>
        <p:txBody>
          <a:bodyPr>
            <a:normAutofit/>
          </a:bodyPr>
          <a:p>
            <a:pPr>
              <a:lnSpc>
                <a:spcPct val="89000"/>
              </a:lnSpc>
            </a:pPr>
            <a:r>
              <a:rPr b="1" lang="en-US" sz="2400" spc="-1" strike="noStrike">
                <a:solidFill>
                  <a:srgbClr val="191b0e"/>
                </a:solidFill>
                <a:latin typeface="Franklin Gothic Book"/>
              </a:rPr>
              <a:t>How are hacking incidents aligned across months of an year?</a:t>
            </a:r>
            <a:endParaRPr b="0" lang="en-US" sz="2400" spc="-1" strike="noStrike">
              <a:solidFill>
                <a:srgbClr val="000000"/>
              </a:solidFill>
              <a:latin typeface="Franklin Gothic Book"/>
            </a:endParaRPr>
          </a:p>
        </p:txBody>
      </p:sp>
      <p:sp>
        <p:nvSpPr>
          <p:cNvPr id="214" name="CustomShape 2"/>
          <p:cNvSpPr/>
          <p:nvPr/>
        </p:nvSpPr>
        <p:spPr>
          <a:xfrm>
            <a:off x="1481040" y="5730480"/>
            <a:ext cx="9640080" cy="366120"/>
          </a:xfrm>
          <a:prstGeom prst="rect">
            <a:avLst/>
          </a:prstGeom>
          <a:noFill/>
          <a:ln>
            <a:noFill/>
          </a:ln>
        </p:spPr>
        <p:style>
          <a:lnRef idx="0"/>
          <a:fillRef idx="0"/>
          <a:effectRef idx="0"/>
          <a:fontRef idx="minor"/>
        </p:style>
        <p:txBody>
          <a:bodyPr/>
          <a:p>
            <a:pPr>
              <a:lnSpc>
                <a:spcPct val="100000"/>
              </a:lnSpc>
            </a:pPr>
            <a:r>
              <a:rPr b="1" lang="en-IN" sz="1800" spc="-1" strike="noStrike">
                <a:solidFill>
                  <a:srgbClr val="000000"/>
                </a:solidFill>
                <a:latin typeface="Franklin Gothic Book"/>
              </a:rPr>
              <a:t>Observations</a:t>
            </a:r>
            <a:r>
              <a:rPr b="0" lang="en-IN" sz="1800" spc="-1" strike="noStrike">
                <a:solidFill>
                  <a:srgbClr val="000000"/>
                </a:solidFill>
                <a:latin typeface="Franklin Gothic Book"/>
              </a:rPr>
              <a:t>: Hacking incidents are more in second and third quarter.</a:t>
            </a:r>
            <a:endParaRPr b="0" lang="en-IN" sz="1800" spc="-1" strike="noStrike">
              <a:latin typeface="Arial"/>
            </a:endParaRPr>
          </a:p>
        </p:txBody>
      </p:sp>
      <p:pic>
        <p:nvPicPr>
          <p:cNvPr id="215" name="Picture 10" descr=""/>
          <p:cNvPicPr/>
          <p:nvPr/>
        </p:nvPicPr>
        <p:blipFill>
          <a:blip r:embed="rId1"/>
          <a:stretch/>
        </p:blipFill>
        <p:spPr>
          <a:xfrm>
            <a:off x="1371600" y="1827360"/>
            <a:ext cx="9600840" cy="28767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1371600" y="685800"/>
            <a:ext cx="9600840" cy="564120"/>
          </a:xfrm>
          <a:prstGeom prst="rect">
            <a:avLst/>
          </a:prstGeom>
          <a:noFill/>
          <a:ln>
            <a:noFill/>
          </a:ln>
        </p:spPr>
        <p:txBody>
          <a:bodyPr>
            <a:normAutofit/>
          </a:bodyPr>
          <a:p>
            <a:pPr>
              <a:lnSpc>
                <a:spcPct val="89000"/>
              </a:lnSpc>
            </a:pPr>
            <a:r>
              <a:rPr b="1" lang="en-US" sz="2400" spc="-1" strike="noStrike">
                <a:solidFill>
                  <a:srgbClr val="191b0e"/>
                </a:solidFill>
                <a:latin typeface="Franklin Gothic Book"/>
              </a:rPr>
              <a:t>How are hacking incidents aligned across day of a month?</a:t>
            </a:r>
            <a:endParaRPr b="0" lang="en-US" sz="2400" spc="-1" strike="noStrike">
              <a:solidFill>
                <a:srgbClr val="000000"/>
              </a:solidFill>
              <a:latin typeface="Franklin Gothic Book"/>
            </a:endParaRPr>
          </a:p>
        </p:txBody>
      </p:sp>
      <p:sp>
        <p:nvSpPr>
          <p:cNvPr id="217" name="CustomShape 2"/>
          <p:cNvSpPr/>
          <p:nvPr/>
        </p:nvSpPr>
        <p:spPr>
          <a:xfrm>
            <a:off x="1481040" y="5730480"/>
            <a:ext cx="9640080" cy="366120"/>
          </a:xfrm>
          <a:prstGeom prst="rect">
            <a:avLst/>
          </a:prstGeom>
          <a:noFill/>
          <a:ln>
            <a:noFill/>
          </a:ln>
        </p:spPr>
        <p:style>
          <a:lnRef idx="0"/>
          <a:fillRef idx="0"/>
          <a:effectRef idx="0"/>
          <a:fontRef idx="minor"/>
        </p:style>
        <p:txBody>
          <a:bodyPr/>
          <a:p>
            <a:pPr>
              <a:lnSpc>
                <a:spcPct val="100000"/>
              </a:lnSpc>
            </a:pPr>
            <a:r>
              <a:rPr b="1" lang="en-IN" sz="1800" spc="-1" strike="noStrike">
                <a:solidFill>
                  <a:srgbClr val="000000"/>
                </a:solidFill>
                <a:latin typeface="Franklin Gothic Book"/>
              </a:rPr>
              <a:t>Observations</a:t>
            </a:r>
            <a:r>
              <a:rPr b="0" lang="en-IN" sz="1800" spc="-1" strike="noStrike">
                <a:solidFill>
                  <a:srgbClr val="000000"/>
                </a:solidFill>
                <a:latin typeface="Franklin Gothic Book"/>
              </a:rPr>
              <a:t>: Hacking incidents are more in second and third quarter.</a:t>
            </a:r>
            <a:endParaRPr b="0" lang="en-IN" sz="1800" spc="-1" strike="noStrike">
              <a:latin typeface="Arial"/>
            </a:endParaRPr>
          </a:p>
        </p:txBody>
      </p:sp>
      <p:pic>
        <p:nvPicPr>
          <p:cNvPr id="218" name="Picture 7" descr=""/>
          <p:cNvPicPr/>
          <p:nvPr/>
        </p:nvPicPr>
        <p:blipFill>
          <a:blip r:embed="rId1"/>
          <a:stretch/>
        </p:blipFill>
        <p:spPr>
          <a:xfrm>
            <a:off x="1371600" y="1553040"/>
            <a:ext cx="9933120" cy="39139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1371600" y="685800"/>
            <a:ext cx="9600840" cy="608400"/>
          </a:xfrm>
          <a:prstGeom prst="rect">
            <a:avLst/>
          </a:prstGeom>
          <a:noFill/>
          <a:ln>
            <a:noFill/>
          </a:ln>
        </p:spPr>
        <p:txBody>
          <a:bodyPr>
            <a:normAutofit/>
          </a:bodyPr>
          <a:p>
            <a:pPr>
              <a:lnSpc>
                <a:spcPct val="89000"/>
              </a:lnSpc>
            </a:pPr>
            <a:r>
              <a:rPr b="1" lang="en-US" sz="2400" spc="-1" strike="noStrike">
                <a:solidFill>
                  <a:srgbClr val="191b0e"/>
                </a:solidFill>
                <a:latin typeface="Franklin Gothic Book"/>
              </a:rPr>
              <a:t>How are hacking incidents aligned across quarters?</a:t>
            </a:r>
            <a:endParaRPr b="0" lang="en-US" sz="2400" spc="-1" strike="noStrike">
              <a:solidFill>
                <a:srgbClr val="000000"/>
              </a:solidFill>
              <a:latin typeface="Franklin Gothic Book"/>
            </a:endParaRPr>
          </a:p>
        </p:txBody>
      </p:sp>
      <p:sp>
        <p:nvSpPr>
          <p:cNvPr id="220" name="CustomShape 2"/>
          <p:cNvSpPr/>
          <p:nvPr/>
        </p:nvSpPr>
        <p:spPr>
          <a:xfrm>
            <a:off x="1481040" y="5730480"/>
            <a:ext cx="9640080" cy="366120"/>
          </a:xfrm>
          <a:prstGeom prst="rect">
            <a:avLst/>
          </a:prstGeom>
          <a:noFill/>
          <a:ln>
            <a:noFill/>
          </a:ln>
        </p:spPr>
        <p:style>
          <a:lnRef idx="0"/>
          <a:fillRef idx="0"/>
          <a:effectRef idx="0"/>
          <a:fontRef idx="minor"/>
        </p:style>
        <p:txBody>
          <a:bodyPr/>
          <a:p>
            <a:pPr>
              <a:lnSpc>
                <a:spcPct val="100000"/>
              </a:lnSpc>
            </a:pPr>
            <a:r>
              <a:rPr b="1" lang="en-IN" sz="1800" spc="-1" strike="noStrike">
                <a:solidFill>
                  <a:srgbClr val="000000"/>
                </a:solidFill>
                <a:latin typeface="Franklin Gothic Book"/>
              </a:rPr>
              <a:t>Observations</a:t>
            </a:r>
            <a:r>
              <a:rPr b="0" lang="en-IN" sz="1800" spc="-1" strike="noStrike">
                <a:solidFill>
                  <a:srgbClr val="000000"/>
                </a:solidFill>
                <a:latin typeface="Franklin Gothic Book"/>
              </a:rPr>
              <a:t>: Hacking incidents are more in second and third quarter.</a:t>
            </a:r>
            <a:endParaRPr b="0" lang="en-IN" sz="1800" spc="-1" strike="noStrike">
              <a:latin typeface="Arial"/>
            </a:endParaRPr>
          </a:p>
        </p:txBody>
      </p:sp>
      <p:pic>
        <p:nvPicPr>
          <p:cNvPr id="221" name="Picture 7" descr=""/>
          <p:cNvPicPr/>
          <p:nvPr/>
        </p:nvPicPr>
        <p:blipFill>
          <a:blip r:embed="rId1"/>
          <a:stretch/>
        </p:blipFill>
        <p:spPr>
          <a:xfrm>
            <a:off x="1374480" y="1441080"/>
            <a:ext cx="9636120" cy="330192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1371600" y="685800"/>
            <a:ext cx="9600840" cy="555120"/>
          </a:xfrm>
          <a:prstGeom prst="rect">
            <a:avLst/>
          </a:prstGeom>
          <a:noFill/>
          <a:ln>
            <a:noFill/>
          </a:ln>
        </p:spPr>
        <p:txBody>
          <a:bodyPr>
            <a:normAutofit/>
          </a:bodyPr>
          <a:p>
            <a:pPr>
              <a:lnSpc>
                <a:spcPct val="89000"/>
              </a:lnSpc>
            </a:pPr>
            <a:r>
              <a:rPr b="1" lang="en-US" sz="2400" spc="-1" strike="noStrike">
                <a:solidFill>
                  <a:srgbClr val="191b0e"/>
                </a:solidFill>
                <a:latin typeface="Franklin Gothic Book"/>
              </a:rPr>
              <a:t>How are hacking incidents aligned across quarters of an year?</a:t>
            </a:r>
            <a:endParaRPr b="0" lang="en-US" sz="2400" spc="-1" strike="noStrike">
              <a:solidFill>
                <a:srgbClr val="000000"/>
              </a:solidFill>
              <a:latin typeface="Franklin Gothic Book"/>
            </a:endParaRPr>
          </a:p>
        </p:txBody>
      </p:sp>
      <p:pic>
        <p:nvPicPr>
          <p:cNvPr id="223" name="Picture 4" descr=""/>
          <p:cNvPicPr/>
          <p:nvPr/>
        </p:nvPicPr>
        <p:blipFill>
          <a:blip r:embed="rId1"/>
          <a:stretch/>
        </p:blipFill>
        <p:spPr>
          <a:xfrm>
            <a:off x="1420560" y="1485360"/>
            <a:ext cx="9600840" cy="3706920"/>
          </a:xfrm>
          <a:prstGeom prst="rect">
            <a:avLst/>
          </a:prstGeom>
          <a:ln>
            <a:noFill/>
          </a:ln>
        </p:spPr>
      </p:pic>
      <p:sp>
        <p:nvSpPr>
          <p:cNvPr id="224" name="CustomShape 2"/>
          <p:cNvSpPr/>
          <p:nvPr/>
        </p:nvSpPr>
        <p:spPr>
          <a:xfrm>
            <a:off x="1481040" y="5730480"/>
            <a:ext cx="9640080" cy="366120"/>
          </a:xfrm>
          <a:prstGeom prst="rect">
            <a:avLst/>
          </a:prstGeom>
          <a:noFill/>
          <a:ln>
            <a:noFill/>
          </a:ln>
        </p:spPr>
        <p:style>
          <a:lnRef idx="0"/>
          <a:fillRef idx="0"/>
          <a:effectRef idx="0"/>
          <a:fontRef idx="minor"/>
        </p:style>
        <p:txBody>
          <a:bodyPr/>
          <a:p>
            <a:pPr>
              <a:lnSpc>
                <a:spcPct val="100000"/>
              </a:lnSpc>
            </a:pPr>
            <a:r>
              <a:rPr b="1" lang="en-IN" sz="1800" spc="-1" strike="noStrike">
                <a:solidFill>
                  <a:srgbClr val="000000"/>
                </a:solidFill>
                <a:latin typeface="Franklin Gothic Book"/>
              </a:rPr>
              <a:t>Observations</a:t>
            </a:r>
            <a:r>
              <a:rPr b="0" lang="en-IN" sz="1800" spc="-1" strike="noStrike">
                <a:solidFill>
                  <a:srgbClr val="000000"/>
                </a:solidFill>
                <a:latin typeface="Franklin Gothic Book"/>
              </a:rPr>
              <a:t>: Hacking incidents are more in second and third quarter.</a:t>
            </a:r>
            <a:endParaRPr b="0" lang="en-IN"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225" name="CustomShape 1"/>
          <p:cNvSpPr/>
          <p:nvPr/>
        </p:nvSpPr>
        <p:spPr>
          <a:xfrm>
            <a:off x="0" y="0"/>
            <a:ext cx="12191760" cy="6857640"/>
          </a:xfrm>
          <a:prstGeom prst="rect">
            <a:avLst/>
          </a:prstGeom>
          <a:solidFill>
            <a:schemeClr val="bg2"/>
          </a:solidFill>
          <a:ln>
            <a:noFill/>
          </a:ln>
        </p:spPr>
        <p:style>
          <a:lnRef idx="2">
            <a:schemeClr val="accent1">
              <a:shade val="50000"/>
            </a:schemeClr>
          </a:lnRef>
          <a:fillRef idx="1001">
            <a:schemeClr val="lt2"/>
          </a:fillRef>
          <a:effectRef idx="0">
            <a:schemeClr val="accent1"/>
          </a:effectRef>
          <a:fontRef idx="minor"/>
        </p:style>
      </p:sp>
      <p:sp>
        <p:nvSpPr>
          <p:cNvPr id="226" name="TextShape 2"/>
          <p:cNvSpPr txBox="1"/>
          <p:nvPr/>
        </p:nvSpPr>
        <p:spPr>
          <a:xfrm>
            <a:off x="643320" y="685800"/>
            <a:ext cx="10904760" cy="1485720"/>
          </a:xfrm>
          <a:prstGeom prst="rect">
            <a:avLst/>
          </a:prstGeom>
          <a:noFill/>
          <a:ln>
            <a:noFill/>
          </a:ln>
        </p:spPr>
        <p:txBody>
          <a:bodyPr>
            <a:normAutofit/>
          </a:bodyPr>
          <a:p>
            <a:pPr algn="ctr">
              <a:lnSpc>
                <a:spcPct val="89000"/>
              </a:lnSpc>
            </a:pPr>
            <a:r>
              <a:rPr b="0" lang="en-US" sz="4400" spc="-1" strike="noStrike">
                <a:solidFill>
                  <a:srgbClr val="191b0e"/>
                </a:solidFill>
                <a:latin typeface="Franklin Gothic Book"/>
              </a:rPr>
              <a:t>Algorithms used…</a:t>
            </a:r>
            <a:endParaRPr b="0" lang="en-US" sz="4400" spc="-1" strike="noStrike">
              <a:solidFill>
                <a:srgbClr val="000000"/>
              </a:solidFill>
              <a:latin typeface="Franklin Gothic Book"/>
            </a:endParaRPr>
          </a:p>
        </p:txBody>
      </p:sp>
      <p:grpSp>
        <p:nvGrpSpPr>
          <p:cNvPr id="227" name="Group 3"/>
          <p:cNvGrpSpPr/>
          <p:nvPr/>
        </p:nvGrpSpPr>
        <p:grpSpPr>
          <a:xfrm>
            <a:off x="1126440" y="3030480"/>
            <a:ext cx="9938880" cy="2091960"/>
            <a:chOff x="1126440" y="3030480"/>
            <a:chExt cx="9938880" cy="2091960"/>
          </a:xfrm>
        </p:grpSpPr>
        <p:sp>
          <p:nvSpPr>
            <p:cNvPr id="228" name="CustomShape 4"/>
            <p:cNvSpPr/>
            <p:nvPr/>
          </p:nvSpPr>
          <p:spPr>
            <a:xfrm>
              <a:off x="1466280" y="3030480"/>
              <a:ext cx="1063440" cy="1063440"/>
            </a:xfrm>
            <a:prstGeom prst="round2DiagRect">
              <a:avLst>
                <a:gd name="adj1" fmla="val 29727"/>
                <a:gd name="adj2" fmla="val 0"/>
              </a:avLst>
            </a:prstGeom>
            <a:solidFill>
              <a:schemeClr val="accent2">
                <a:hueOff val="0"/>
                <a:satOff val="0"/>
                <a:lumOff val="0"/>
                <a:alphaOff val="0"/>
              </a:schemeClr>
            </a:solidFill>
            <a:ln>
              <a:noFill/>
            </a:ln>
          </p:spPr>
          <p:style>
            <a:lnRef idx="0"/>
            <a:fillRef idx="0"/>
            <a:effectRef idx="0"/>
            <a:fontRef idx="minor"/>
          </p:style>
        </p:sp>
        <p:sp>
          <p:nvSpPr>
            <p:cNvPr id="229" name="CustomShape 5"/>
            <p:cNvSpPr/>
            <p:nvPr/>
          </p:nvSpPr>
          <p:spPr>
            <a:xfrm>
              <a:off x="1693080" y="3257280"/>
              <a:ext cx="609840" cy="609840"/>
            </a:xfrm>
            <a:prstGeom prst="rect">
              <a:avLst/>
            </a:prstGeom>
            <a:blipFill rotWithShape="0">
              <a:blip r:embed="rId1"/>
              <a:stretch>
                <a:fillRect/>
              </a:stretch>
            </a:blipFill>
            <a:ln>
              <a:noFill/>
            </a:ln>
          </p:spPr>
          <p:style>
            <a:lnRef idx="2"/>
            <a:fillRef idx="0"/>
            <a:effectRef idx="0"/>
            <a:fontRef idx="minor"/>
          </p:style>
        </p:sp>
        <p:sp>
          <p:nvSpPr>
            <p:cNvPr id="230" name="CustomShape 6"/>
            <p:cNvSpPr/>
            <p:nvPr/>
          </p:nvSpPr>
          <p:spPr>
            <a:xfrm>
              <a:off x="1126440" y="4425480"/>
              <a:ext cx="1743480" cy="696960"/>
            </a:xfrm>
            <a:prstGeom prst="rect">
              <a:avLst/>
            </a:prstGeom>
            <a:noFill/>
            <a:ln>
              <a:noFill/>
            </a:ln>
          </p:spPr>
          <p:style>
            <a:lnRef idx="0"/>
            <a:fillRef idx="0"/>
            <a:effectRef idx="0"/>
            <a:fontRef idx="minor"/>
          </p:style>
          <p:txBody>
            <a:bodyPr lIns="0" rIns="0" tIns="0" bIns="0"/>
            <a:p>
              <a:pPr algn="ctr">
                <a:lnSpc>
                  <a:spcPct val="90000"/>
                </a:lnSpc>
                <a:spcAft>
                  <a:spcPts val="629"/>
                </a:spcAft>
              </a:pPr>
              <a:r>
                <a:rPr b="0" lang="en-IN" sz="1800" spc="-1" strike="noStrike" cap="all">
                  <a:solidFill>
                    <a:srgbClr val="000000"/>
                  </a:solidFill>
                  <a:latin typeface="Franklin Gothic Book"/>
                </a:rPr>
                <a:t>Logistic Regression.</a:t>
              </a:r>
              <a:endParaRPr b="0" lang="en-IN" sz="1800" spc="-1" strike="noStrike">
                <a:latin typeface="Arial"/>
              </a:endParaRPr>
            </a:p>
          </p:txBody>
        </p:sp>
        <p:sp>
          <p:nvSpPr>
            <p:cNvPr id="231" name="CustomShape 7"/>
            <p:cNvSpPr/>
            <p:nvPr/>
          </p:nvSpPr>
          <p:spPr>
            <a:xfrm>
              <a:off x="3515400" y="3030480"/>
              <a:ext cx="1063440" cy="1063440"/>
            </a:xfrm>
            <a:prstGeom prst="round2DiagRect">
              <a:avLst>
                <a:gd name="adj1" fmla="val 29727"/>
                <a:gd name="adj2" fmla="val 0"/>
              </a:avLst>
            </a:prstGeom>
            <a:solidFill>
              <a:schemeClr val="accent3">
                <a:hueOff val="0"/>
                <a:satOff val="0"/>
                <a:lumOff val="0"/>
                <a:alphaOff val="0"/>
              </a:schemeClr>
            </a:solidFill>
            <a:ln>
              <a:noFill/>
            </a:ln>
          </p:spPr>
          <p:style>
            <a:lnRef idx="0"/>
            <a:fillRef idx="0"/>
            <a:effectRef idx="0"/>
            <a:fontRef idx="minor"/>
          </p:style>
        </p:sp>
        <p:sp>
          <p:nvSpPr>
            <p:cNvPr id="232" name="CustomShape 8"/>
            <p:cNvSpPr/>
            <p:nvPr/>
          </p:nvSpPr>
          <p:spPr>
            <a:xfrm>
              <a:off x="3741840" y="3257280"/>
              <a:ext cx="609840" cy="609840"/>
            </a:xfrm>
            <a:prstGeom prst="rect">
              <a:avLst/>
            </a:prstGeom>
            <a:blipFill rotWithShape="0">
              <a:blip r:embed="rId2"/>
              <a:stretch>
                <a:fillRect/>
              </a:stretch>
            </a:blipFill>
            <a:ln>
              <a:noFill/>
            </a:ln>
          </p:spPr>
          <p:style>
            <a:lnRef idx="2"/>
            <a:fillRef idx="0"/>
            <a:effectRef idx="0"/>
            <a:fontRef idx="minor"/>
          </p:style>
        </p:sp>
        <p:sp>
          <p:nvSpPr>
            <p:cNvPr id="233" name="CustomShape 9"/>
            <p:cNvSpPr/>
            <p:nvPr/>
          </p:nvSpPr>
          <p:spPr>
            <a:xfrm>
              <a:off x="3175200" y="4425480"/>
              <a:ext cx="1743480" cy="696960"/>
            </a:xfrm>
            <a:prstGeom prst="rect">
              <a:avLst/>
            </a:prstGeom>
            <a:noFill/>
            <a:ln>
              <a:noFill/>
            </a:ln>
          </p:spPr>
          <p:style>
            <a:lnRef idx="0"/>
            <a:fillRef idx="0"/>
            <a:effectRef idx="0"/>
            <a:fontRef idx="minor"/>
          </p:style>
          <p:txBody>
            <a:bodyPr lIns="0" rIns="0" tIns="0" bIns="0"/>
            <a:p>
              <a:pPr algn="ctr">
                <a:lnSpc>
                  <a:spcPct val="90000"/>
                </a:lnSpc>
                <a:spcAft>
                  <a:spcPts val="629"/>
                </a:spcAft>
              </a:pPr>
              <a:r>
                <a:rPr b="0" lang="en-IN" sz="1800" spc="-1" strike="noStrike" cap="all">
                  <a:solidFill>
                    <a:srgbClr val="000000"/>
                  </a:solidFill>
                  <a:latin typeface="Franklin Gothic Book"/>
                </a:rPr>
                <a:t>Random Forest.</a:t>
              </a:r>
              <a:endParaRPr b="0" lang="en-IN" sz="1800" spc="-1" strike="noStrike">
                <a:latin typeface="Arial"/>
              </a:endParaRPr>
            </a:p>
          </p:txBody>
        </p:sp>
        <p:sp>
          <p:nvSpPr>
            <p:cNvPr id="234" name="CustomShape 10"/>
            <p:cNvSpPr/>
            <p:nvPr/>
          </p:nvSpPr>
          <p:spPr>
            <a:xfrm>
              <a:off x="5564160" y="3030480"/>
              <a:ext cx="1063440" cy="1063440"/>
            </a:xfrm>
            <a:prstGeom prst="round2DiagRect">
              <a:avLst>
                <a:gd name="adj1" fmla="val 29727"/>
                <a:gd name="adj2" fmla="val 0"/>
              </a:avLst>
            </a:prstGeom>
            <a:solidFill>
              <a:schemeClr val="accent4">
                <a:hueOff val="0"/>
                <a:satOff val="0"/>
                <a:lumOff val="0"/>
                <a:alphaOff val="0"/>
              </a:schemeClr>
            </a:solidFill>
            <a:ln>
              <a:noFill/>
            </a:ln>
          </p:spPr>
          <p:style>
            <a:lnRef idx="0"/>
            <a:fillRef idx="0"/>
            <a:effectRef idx="0"/>
            <a:fontRef idx="minor"/>
          </p:style>
        </p:sp>
        <p:sp>
          <p:nvSpPr>
            <p:cNvPr id="235" name="CustomShape 11"/>
            <p:cNvSpPr/>
            <p:nvPr/>
          </p:nvSpPr>
          <p:spPr>
            <a:xfrm>
              <a:off x="5790960" y="3257280"/>
              <a:ext cx="609840" cy="609840"/>
            </a:xfrm>
            <a:prstGeom prst="rect">
              <a:avLst/>
            </a:prstGeom>
            <a:blipFill rotWithShape="0">
              <a:blip r:embed="rId3"/>
              <a:stretch>
                <a:fillRect/>
              </a:stretch>
            </a:blipFill>
            <a:ln>
              <a:noFill/>
            </a:ln>
          </p:spPr>
          <p:style>
            <a:lnRef idx="2"/>
            <a:fillRef idx="0"/>
            <a:effectRef idx="0"/>
            <a:fontRef idx="minor"/>
          </p:style>
        </p:sp>
        <p:sp>
          <p:nvSpPr>
            <p:cNvPr id="236" name="CustomShape 12"/>
            <p:cNvSpPr/>
            <p:nvPr/>
          </p:nvSpPr>
          <p:spPr>
            <a:xfrm>
              <a:off x="5223960" y="4425480"/>
              <a:ext cx="1743480" cy="696960"/>
            </a:xfrm>
            <a:prstGeom prst="rect">
              <a:avLst/>
            </a:prstGeom>
            <a:noFill/>
            <a:ln>
              <a:noFill/>
            </a:ln>
          </p:spPr>
          <p:style>
            <a:lnRef idx="0"/>
            <a:fillRef idx="0"/>
            <a:effectRef idx="0"/>
            <a:fontRef idx="minor"/>
          </p:style>
          <p:txBody>
            <a:bodyPr lIns="0" rIns="0" tIns="0" bIns="0"/>
            <a:p>
              <a:pPr algn="ctr">
                <a:lnSpc>
                  <a:spcPct val="90000"/>
                </a:lnSpc>
                <a:spcAft>
                  <a:spcPts val="629"/>
                </a:spcAft>
              </a:pPr>
              <a:r>
                <a:rPr b="0" lang="en-IN" sz="1800" spc="-1" strike="noStrike" cap="all">
                  <a:solidFill>
                    <a:srgbClr val="000000"/>
                  </a:solidFill>
                  <a:latin typeface="Franklin Gothic Book"/>
                </a:rPr>
                <a:t>K Nearest Neighbors</a:t>
              </a:r>
              <a:endParaRPr b="0" lang="en-IN" sz="1800" spc="-1" strike="noStrike">
                <a:latin typeface="Arial"/>
              </a:endParaRPr>
            </a:p>
          </p:txBody>
        </p:sp>
        <p:sp>
          <p:nvSpPr>
            <p:cNvPr id="237" name="CustomShape 13"/>
            <p:cNvSpPr/>
            <p:nvPr/>
          </p:nvSpPr>
          <p:spPr>
            <a:xfrm>
              <a:off x="7612920" y="3030480"/>
              <a:ext cx="1063440" cy="1063440"/>
            </a:xfrm>
            <a:prstGeom prst="round2DiagRect">
              <a:avLst>
                <a:gd name="adj1" fmla="val 29727"/>
                <a:gd name="adj2" fmla="val 0"/>
              </a:avLst>
            </a:prstGeom>
            <a:solidFill>
              <a:schemeClr val="accent5">
                <a:hueOff val="0"/>
                <a:satOff val="0"/>
                <a:lumOff val="0"/>
                <a:alphaOff val="0"/>
              </a:schemeClr>
            </a:solidFill>
            <a:ln>
              <a:noFill/>
            </a:ln>
          </p:spPr>
          <p:style>
            <a:lnRef idx="0"/>
            <a:fillRef idx="0"/>
            <a:effectRef idx="0"/>
            <a:fontRef idx="minor"/>
          </p:style>
        </p:sp>
        <p:sp>
          <p:nvSpPr>
            <p:cNvPr id="238" name="CustomShape 14"/>
            <p:cNvSpPr/>
            <p:nvPr/>
          </p:nvSpPr>
          <p:spPr>
            <a:xfrm>
              <a:off x="7839720" y="3257280"/>
              <a:ext cx="609840" cy="609840"/>
            </a:xfrm>
            <a:prstGeom prst="rect">
              <a:avLst/>
            </a:prstGeom>
            <a:blipFill rotWithShape="0">
              <a:blip r:embed="rId4"/>
              <a:stretch>
                <a:fillRect/>
              </a:stretch>
            </a:blipFill>
            <a:ln>
              <a:noFill/>
            </a:ln>
          </p:spPr>
          <p:style>
            <a:lnRef idx="2"/>
            <a:fillRef idx="0"/>
            <a:effectRef idx="0"/>
            <a:fontRef idx="minor"/>
          </p:style>
        </p:sp>
        <p:sp>
          <p:nvSpPr>
            <p:cNvPr id="239" name="CustomShape 15"/>
            <p:cNvSpPr/>
            <p:nvPr/>
          </p:nvSpPr>
          <p:spPr>
            <a:xfrm>
              <a:off x="7273080" y="4425480"/>
              <a:ext cx="1743480" cy="696960"/>
            </a:xfrm>
            <a:prstGeom prst="rect">
              <a:avLst/>
            </a:prstGeom>
            <a:noFill/>
            <a:ln>
              <a:noFill/>
            </a:ln>
          </p:spPr>
          <p:style>
            <a:lnRef idx="0"/>
            <a:fillRef idx="0"/>
            <a:effectRef idx="0"/>
            <a:fontRef idx="minor"/>
          </p:style>
          <p:txBody>
            <a:bodyPr lIns="0" rIns="0" tIns="0" bIns="0"/>
            <a:p>
              <a:pPr algn="ctr">
                <a:lnSpc>
                  <a:spcPct val="90000"/>
                </a:lnSpc>
                <a:spcAft>
                  <a:spcPts val="629"/>
                </a:spcAft>
              </a:pPr>
              <a:r>
                <a:rPr b="0" lang="en-IN" sz="1800" spc="-1" strike="noStrike" cap="all">
                  <a:solidFill>
                    <a:srgbClr val="000000"/>
                  </a:solidFill>
                  <a:latin typeface="Franklin Gothic Book"/>
                </a:rPr>
                <a:t>Naïve-Bayes</a:t>
              </a:r>
              <a:endParaRPr b="0" lang="en-IN" sz="1800" spc="-1" strike="noStrike">
                <a:latin typeface="Arial"/>
              </a:endParaRPr>
            </a:p>
          </p:txBody>
        </p:sp>
        <p:sp>
          <p:nvSpPr>
            <p:cNvPr id="240" name="CustomShape 16"/>
            <p:cNvSpPr/>
            <p:nvPr/>
          </p:nvSpPr>
          <p:spPr>
            <a:xfrm>
              <a:off x="9662040" y="3030480"/>
              <a:ext cx="1063440" cy="1063440"/>
            </a:xfrm>
            <a:prstGeom prst="round2DiagRect">
              <a:avLst>
                <a:gd name="adj1" fmla="val 29727"/>
                <a:gd name="adj2" fmla="val 0"/>
              </a:avLst>
            </a:prstGeom>
            <a:solidFill>
              <a:schemeClr val="accent6">
                <a:hueOff val="0"/>
                <a:satOff val="0"/>
                <a:lumOff val="0"/>
                <a:alphaOff val="0"/>
              </a:schemeClr>
            </a:solidFill>
            <a:ln>
              <a:noFill/>
            </a:ln>
          </p:spPr>
          <p:style>
            <a:lnRef idx="0"/>
            <a:fillRef idx="0"/>
            <a:effectRef idx="0"/>
            <a:fontRef idx="minor"/>
          </p:style>
        </p:sp>
        <p:sp>
          <p:nvSpPr>
            <p:cNvPr id="241" name="CustomShape 17"/>
            <p:cNvSpPr/>
            <p:nvPr/>
          </p:nvSpPr>
          <p:spPr>
            <a:xfrm>
              <a:off x="9888480" y="3257280"/>
              <a:ext cx="609840" cy="609840"/>
            </a:xfrm>
            <a:prstGeom prst="rect">
              <a:avLst/>
            </a:prstGeom>
            <a:blipFill rotWithShape="0">
              <a:blip r:embed="rId5"/>
              <a:stretch>
                <a:fillRect/>
              </a:stretch>
            </a:blipFill>
            <a:ln>
              <a:noFill/>
            </a:ln>
          </p:spPr>
          <p:style>
            <a:lnRef idx="2"/>
            <a:fillRef idx="0"/>
            <a:effectRef idx="0"/>
            <a:fontRef idx="minor"/>
          </p:style>
        </p:sp>
        <p:sp>
          <p:nvSpPr>
            <p:cNvPr id="242" name="CustomShape 18"/>
            <p:cNvSpPr/>
            <p:nvPr/>
          </p:nvSpPr>
          <p:spPr>
            <a:xfrm>
              <a:off x="9321840" y="4425480"/>
              <a:ext cx="1743480" cy="696960"/>
            </a:xfrm>
            <a:prstGeom prst="rect">
              <a:avLst/>
            </a:prstGeom>
            <a:noFill/>
            <a:ln>
              <a:noFill/>
            </a:ln>
          </p:spPr>
          <p:style>
            <a:lnRef idx="0"/>
            <a:fillRef idx="0"/>
            <a:effectRef idx="0"/>
            <a:fontRef idx="minor"/>
          </p:style>
          <p:txBody>
            <a:bodyPr lIns="0" rIns="0" tIns="0" bIns="0"/>
            <a:p>
              <a:pPr algn="ctr">
                <a:lnSpc>
                  <a:spcPct val="90000"/>
                </a:lnSpc>
                <a:spcAft>
                  <a:spcPts val="629"/>
                </a:spcAft>
              </a:pPr>
              <a:r>
                <a:rPr b="0" lang="en-IN" sz="1800" spc="-1" strike="noStrike" cap="all">
                  <a:solidFill>
                    <a:srgbClr val="000000"/>
                  </a:solidFill>
                  <a:latin typeface="Franklin Gothic Book"/>
                </a:rPr>
                <a:t>Support Vector Machines</a:t>
              </a:r>
              <a:endParaRPr b="0" lang="en-IN" sz="1800" spc="-1" strike="noStrike">
                <a:latin typeface="Arial"/>
              </a:endParaRPr>
            </a:p>
          </p:txBody>
        </p:sp>
      </p:grpSp>
      <p:grpSp>
        <p:nvGrpSpPr>
          <p:cNvPr id="243" name="Group 19"/>
          <p:cNvGrpSpPr/>
          <p:nvPr/>
        </p:nvGrpSpPr>
        <p:grpSpPr>
          <a:xfrm>
            <a:off x="0" y="0"/>
            <a:ext cx="36000" cy="36000"/>
            <a:chOff x="0" y="0"/>
            <a:chExt cx="36000" cy="36000"/>
          </a:xfrm>
        </p:grpSpPr>
      </p:gr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4" name="CustomShape 1"/>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245" name="TextShape 2"/>
          <p:cNvSpPr txBox="1"/>
          <p:nvPr/>
        </p:nvSpPr>
        <p:spPr>
          <a:xfrm>
            <a:off x="8252280" y="639720"/>
            <a:ext cx="3299040" cy="5577480"/>
          </a:xfrm>
          <a:prstGeom prst="rect">
            <a:avLst/>
          </a:prstGeom>
          <a:noFill/>
          <a:ln>
            <a:noFill/>
          </a:ln>
        </p:spPr>
        <p:txBody>
          <a:bodyPr anchor="ctr">
            <a:normAutofit/>
          </a:bodyPr>
          <a:p>
            <a:pPr>
              <a:lnSpc>
                <a:spcPct val="89000"/>
              </a:lnSpc>
            </a:pPr>
            <a:r>
              <a:rPr b="0" lang="en-US" sz="4400" spc="-1" strike="noStrike">
                <a:solidFill>
                  <a:srgbClr val="191b0e"/>
                </a:solidFill>
                <a:latin typeface="Franklin Gothic Book"/>
              </a:rPr>
              <a:t>Some techniques used…</a:t>
            </a:r>
            <a:endParaRPr b="0" lang="en-US" sz="4400" spc="-1" strike="noStrike">
              <a:solidFill>
                <a:srgbClr val="000000"/>
              </a:solidFill>
              <a:latin typeface="Franklin Gothic Book"/>
            </a:endParaRPr>
          </a:p>
        </p:txBody>
      </p:sp>
      <p:sp>
        <p:nvSpPr>
          <p:cNvPr id="246" name="CustomShape 3"/>
          <p:cNvSpPr/>
          <p:nvPr/>
        </p:nvSpPr>
        <p:spPr>
          <a:xfrm>
            <a:off x="0" y="0"/>
            <a:ext cx="73832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47" name="CustomShape 4"/>
          <p:cNvSpPr/>
          <p:nvPr/>
        </p:nvSpPr>
        <p:spPr>
          <a:xfrm>
            <a:off x="7383600" y="0"/>
            <a:ext cx="228240" cy="685764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p:style>
      </p:sp>
      <p:grpSp>
        <p:nvGrpSpPr>
          <p:cNvPr id="248" name="Group 5"/>
          <p:cNvGrpSpPr/>
          <p:nvPr/>
        </p:nvGrpSpPr>
        <p:grpSpPr>
          <a:xfrm>
            <a:off x="784440" y="1378440"/>
            <a:ext cx="5958720" cy="4100400"/>
            <a:chOff x="784440" y="1378440"/>
            <a:chExt cx="5958720" cy="4100400"/>
          </a:xfrm>
        </p:grpSpPr>
        <p:sp>
          <p:nvSpPr>
            <p:cNvPr id="249" name="CustomShape 6"/>
            <p:cNvSpPr/>
            <p:nvPr/>
          </p:nvSpPr>
          <p:spPr>
            <a:xfrm>
              <a:off x="1273320" y="1378440"/>
              <a:ext cx="800280" cy="800280"/>
            </a:xfrm>
            <a:prstGeom prst="rect">
              <a:avLst/>
            </a:prstGeom>
            <a:blipFill rotWithShape="0">
              <a:blip r:embed="rId1"/>
              <a:stretch>
                <a:fillRect/>
              </a:stretch>
            </a:blipFill>
            <a:ln>
              <a:noFill/>
            </a:ln>
          </p:spPr>
          <p:style>
            <a:lnRef idx="2"/>
            <a:fillRef idx="0"/>
            <a:effectRef idx="0"/>
            <a:fontRef idx="minor"/>
          </p:style>
        </p:sp>
        <p:sp>
          <p:nvSpPr>
            <p:cNvPr id="250" name="CustomShape 7"/>
            <p:cNvSpPr/>
            <p:nvPr/>
          </p:nvSpPr>
          <p:spPr>
            <a:xfrm>
              <a:off x="784440" y="2494800"/>
              <a:ext cx="1778400" cy="711360"/>
            </a:xfrm>
            <a:prstGeom prst="rect">
              <a:avLst/>
            </a:prstGeom>
            <a:noFill/>
            <a:ln>
              <a:noFill/>
            </a:ln>
          </p:spPr>
          <p:style>
            <a:lnRef idx="0"/>
            <a:fillRef idx="0"/>
            <a:effectRef idx="0"/>
            <a:fontRef idx="minor"/>
          </p:style>
          <p:txBody>
            <a:bodyPr lIns="0" rIns="0" tIns="0" bIns="0"/>
            <a:p>
              <a:pPr algn="ctr">
                <a:lnSpc>
                  <a:spcPct val="100000"/>
                </a:lnSpc>
                <a:spcAft>
                  <a:spcPts val="456"/>
                </a:spcAft>
              </a:pPr>
              <a:r>
                <a:rPr b="0" lang="en-IN" sz="1300" spc="-1" strike="noStrike">
                  <a:solidFill>
                    <a:srgbClr val="000000"/>
                  </a:solidFill>
                  <a:latin typeface="Franklin Gothic Book"/>
                </a:rPr>
                <a:t>Pandas-Profiling for univariate analysis.</a:t>
              </a:r>
              <a:endParaRPr b="0" lang="en-IN" sz="1300" spc="-1" strike="noStrike">
                <a:latin typeface="Arial"/>
              </a:endParaRPr>
            </a:p>
          </p:txBody>
        </p:sp>
        <p:sp>
          <p:nvSpPr>
            <p:cNvPr id="251" name="CustomShape 8"/>
            <p:cNvSpPr/>
            <p:nvPr/>
          </p:nvSpPr>
          <p:spPr>
            <a:xfrm>
              <a:off x="3363840" y="1378440"/>
              <a:ext cx="800280" cy="800280"/>
            </a:xfrm>
            <a:prstGeom prst="rect">
              <a:avLst/>
            </a:prstGeom>
            <a:blipFill rotWithShape="0">
              <a:blip r:embed="rId2"/>
              <a:stretch>
                <a:fillRect/>
              </a:stretch>
            </a:blipFill>
            <a:ln>
              <a:noFill/>
            </a:ln>
          </p:spPr>
          <p:style>
            <a:lnRef idx="2"/>
            <a:fillRef idx="0"/>
            <a:effectRef idx="0"/>
            <a:fontRef idx="minor"/>
          </p:style>
        </p:sp>
        <p:sp>
          <p:nvSpPr>
            <p:cNvPr id="252" name="CustomShape 9"/>
            <p:cNvSpPr/>
            <p:nvPr/>
          </p:nvSpPr>
          <p:spPr>
            <a:xfrm>
              <a:off x="2874600" y="2494800"/>
              <a:ext cx="1778400" cy="711360"/>
            </a:xfrm>
            <a:prstGeom prst="rect">
              <a:avLst/>
            </a:prstGeom>
            <a:noFill/>
            <a:ln>
              <a:noFill/>
            </a:ln>
          </p:spPr>
          <p:style>
            <a:lnRef idx="0"/>
            <a:fillRef idx="0"/>
            <a:effectRef idx="0"/>
            <a:fontRef idx="minor"/>
          </p:style>
          <p:txBody>
            <a:bodyPr lIns="0" rIns="0" tIns="0" bIns="0"/>
            <a:p>
              <a:pPr algn="ctr">
                <a:lnSpc>
                  <a:spcPct val="100000"/>
                </a:lnSpc>
                <a:spcAft>
                  <a:spcPts val="456"/>
                </a:spcAft>
              </a:pPr>
              <a:r>
                <a:rPr b="0" lang="en-IN" sz="1300" spc="-1" strike="noStrike">
                  <a:solidFill>
                    <a:srgbClr val="000000"/>
                  </a:solidFill>
                  <a:latin typeface="Franklin Gothic Book"/>
                </a:rPr>
                <a:t>Principle Component Analysis for dimensionality reduction.</a:t>
              </a:r>
              <a:endParaRPr b="0" lang="en-IN" sz="1300" spc="-1" strike="noStrike">
                <a:latin typeface="Arial"/>
              </a:endParaRPr>
            </a:p>
          </p:txBody>
        </p:sp>
        <p:sp>
          <p:nvSpPr>
            <p:cNvPr id="253" name="CustomShape 10"/>
            <p:cNvSpPr/>
            <p:nvPr/>
          </p:nvSpPr>
          <p:spPr>
            <a:xfrm>
              <a:off x="5454000" y="1378440"/>
              <a:ext cx="800280" cy="800280"/>
            </a:xfrm>
            <a:prstGeom prst="rect">
              <a:avLst/>
            </a:prstGeom>
            <a:blipFill rotWithShape="0">
              <a:blip r:embed="rId3"/>
              <a:stretch>
                <a:fillRect/>
              </a:stretch>
            </a:blipFill>
            <a:ln>
              <a:noFill/>
            </a:ln>
          </p:spPr>
          <p:style>
            <a:lnRef idx="2"/>
            <a:fillRef idx="0"/>
            <a:effectRef idx="0"/>
            <a:fontRef idx="minor"/>
          </p:style>
        </p:sp>
        <p:sp>
          <p:nvSpPr>
            <p:cNvPr id="254" name="CustomShape 11"/>
            <p:cNvSpPr/>
            <p:nvPr/>
          </p:nvSpPr>
          <p:spPr>
            <a:xfrm>
              <a:off x="4964760" y="2494800"/>
              <a:ext cx="1778400" cy="711360"/>
            </a:xfrm>
            <a:prstGeom prst="rect">
              <a:avLst/>
            </a:prstGeom>
            <a:noFill/>
            <a:ln>
              <a:noFill/>
            </a:ln>
          </p:spPr>
          <p:style>
            <a:lnRef idx="0"/>
            <a:fillRef idx="0"/>
            <a:effectRef idx="0"/>
            <a:fontRef idx="minor"/>
          </p:style>
          <p:txBody>
            <a:bodyPr lIns="0" rIns="0" tIns="0" bIns="0"/>
            <a:p>
              <a:pPr algn="ctr">
                <a:lnSpc>
                  <a:spcPct val="100000"/>
                </a:lnSpc>
                <a:spcAft>
                  <a:spcPts val="456"/>
                </a:spcAft>
              </a:pPr>
              <a:r>
                <a:rPr b="0" lang="en-IN" sz="1300" spc="-1" strike="noStrike">
                  <a:solidFill>
                    <a:srgbClr val="000000"/>
                  </a:solidFill>
                  <a:latin typeface="Franklin Gothic Book"/>
                </a:rPr>
                <a:t>SMOTING for imbalanced data.</a:t>
              </a:r>
              <a:endParaRPr b="0" lang="en-IN" sz="1300" spc="-1" strike="noStrike">
                <a:latin typeface="Arial"/>
              </a:endParaRPr>
            </a:p>
          </p:txBody>
        </p:sp>
        <p:sp>
          <p:nvSpPr>
            <p:cNvPr id="255" name="CustomShape 12"/>
            <p:cNvSpPr/>
            <p:nvPr/>
          </p:nvSpPr>
          <p:spPr>
            <a:xfrm>
              <a:off x="2318760" y="3651120"/>
              <a:ext cx="800280" cy="800280"/>
            </a:xfrm>
            <a:prstGeom prst="rect">
              <a:avLst/>
            </a:prstGeom>
            <a:blipFill rotWithShape="0">
              <a:blip r:embed="rId4"/>
              <a:stretch>
                <a:fillRect/>
              </a:stretch>
            </a:blipFill>
            <a:ln>
              <a:noFill/>
            </a:ln>
          </p:spPr>
          <p:style>
            <a:lnRef idx="2"/>
            <a:fillRef idx="0"/>
            <a:effectRef idx="0"/>
            <a:fontRef idx="minor"/>
          </p:style>
        </p:sp>
        <p:sp>
          <p:nvSpPr>
            <p:cNvPr id="256" name="CustomShape 13"/>
            <p:cNvSpPr/>
            <p:nvPr/>
          </p:nvSpPr>
          <p:spPr>
            <a:xfrm>
              <a:off x="1829520" y="4767480"/>
              <a:ext cx="1778400" cy="711360"/>
            </a:xfrm>
            <a:prstGeom prst="rect">
              <a:avLst/>
            </a:prstGeom>
            <a:noFill/>
            <a:ln>
              <a:noFill/>
            </a:ln>
          </p:spPr>
          <p:style>
            <a:lnRef idx="0"/>
            <a:fillRef idx="0"/>
            <a:effectRef idx="0"/>
            <a:fontRef idx="minor"/>
          </p:style>
          <p:txBody>
            <a:bodyPr lIns="0" rIns="0" tIns="0" bIns="0"/>
            <a:p>
              <a:pPr algn="ctr">
                <a:lnSpc>
                  <a:spcPct val="100000"/>
                </a:lnSpc>
                <a:spcAft>
                  <a:spcPts val="456"/>
                </a:spcAft>
              </a:pPr>
              <a:r>
                <a:rPr b="0" lang="en-IN" sz="1300" spc="-1" strike="noStrike">
                  <a:solidFill>
                    <a:srgbClr val="000000"/>
                  </a:solidFill>
                  <a:latin typeface="Franklin Gothic Book"/>
                </a:rPr>
                <a:t>Standardization of data.</a:t>
              </a:r>
              <a:endParaRPr b="0" lang="en-IN" sz="1300" spc="-1" strike="noStrike">
                <a:latin typeface="Arial"/>
              </a:endParaRPr>
            </a:p>
          </p:txBody>
        </p:sp>
        <p:sp>
          <p:nvSpPr>
            <p:cNvPr id="257" name="CustomShape 14"/>
            <p:cNvSpPr/>
            <p:nvPr/>
          </p:nvSpPr>
          <p:spPr>
            <a:xfrm>
              <a:off x="4408920" y="3651120"/>
              <a:ext cx="800280" cy="800280"/>
            </a:xfrm>
            <a:prstGeom prst="rect">
              <a:avLst/>
            </a:prstGeom>
            <a:blipFill rotWithShape="0">
              <a:blip r:embed="rId5"/>
              <a:stretch>
                <a:fillRect/>
              </a:stretch>
            </a:blipFill>
            <a:ln>
              <a:noFill/>
            </a:ln>
          </p:spPr>
          <p:style>
            <a:lnRef idx="2"/>
            <a:fillRef idx="0"/>
            <a:effectRef idx="0"/>
            <a:fontRef idx="minor"/>
          </p:style>
        </p:sp>
        <p:sp>
          <p:nvSpPr>
            <p:cNvPr id="258" name="CustomShape 15"/>
            <p:cNvSpPr/>
            <p:nvPr/>
          </p:nvSpPr>
          <p:spPr>
            <a:xfrm>
              <a:off x="3919680" y="4767480"/>
              <a:ext cx="1778400" cy="711360"/>
            </a:xfrm>
            <a:prstGeom prst="rect">
              <a:avLst/>
            </a:prstGeom>
            <a:noFill/>
            <a:ln>
              <a:noFill/>
            </a:ln>
          </p:spPr>
          <p:style>
            <a:lnRef idx="0"/>
            <a:fillRef idx="0"/>
            <a:effectRef idx="0"/>
            <a:fontRef idx="minor"/>
          </p:style>
          <p:txBody>
            <a:bodyPr lIns="0" rIns="0" tIns="0" bIns="0"/>
            <a:p>
              <a:pPr algn="ctr">
                <a:lnSpc>
                  <a:spcPct val="100000"/>
                </a:lnSpc>
                <a:spcAft>
                  <a:spcPts val="456"/>
                </a:spcAft>
              </a:pPr>
              <a:r>
                <a:rPr b="0" lang="en-IN" sz="1300" spc="-1" strike="noStrike">
                  <a:solidFill>
                    <a:srgbClr val="000000"/>
                  </a:solidFill>
                  <a:latin typeface="Franklin Gothic Book"/>
                </a:rPr>
                <a:t>One-Hot Encoding.</a:t>
              </a:r>
              <a:endParaRPr b="0" lang="en-IN" sz="1300" spc="-1" strike="noStrike">
                <a:latin typeface="Arial"/>
              </a:endParaRPr>
            </a:p>
          </p:txBody>
        </p:sp>
      </p:grpSp>
      <p:grpSp>
        <p:nvGrpSpPr>
          <p:cNvPr id="259" name="Group 16"/>
          <p:cNvGrpSpPr/>
          <p:nvPr/>
        </p:nvGrpSpPr>
        <p:grpSpPr>
          <a:xfrm>
            <a:off x="0" y="0"/>
            <a:ext cx="36000" cy="36000"/>
            <a:chOff x="0" y="0"/>
            <a:chExt cx="36000" cy="36000"/>
          </a:xfrm>
        </p:grpSpPr>
      </p:gr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260" name="TextShape 1"/>
          <p:cNvSpPr txBox="1"/>
          <p:nvPr/>
        </p:nvSpPr>
        <p:spPr>
          <a:xfrm>
            <a:off x="1371600" y="685800"/>
            <a:ext cx="9600840" cy="1485720"/>
          </a:xfrm>
          <a:prstGeom prst="rect">
            <a:avLst/>
          </a:prstGeom>
          <a:noFill/>
          <a:ln>
            <a:noFill/>
          </a:ln>
        </p:spPr>
        <p:txBody>
          <a:bodyPr>
            <a:normAutofit/>
          </a:bodyPr>
          <a:p>
            <a:pPr>
              <a:lnSpc>
                <a:spcPct val="89000"/>
              </a:lnSpc>
            </a:pPr>
            <a:r>
              <a:rPr b="0" lang="en-US" sz="4400" spc="-1" strike="noStrike">
                <a:solidFill>
                  <a:srgbClr val="191b0e"/>
                </a:solidFill>
                <a:latin typeface="Franklin Gothic Book"/>
              </a:rPr>
              <a:t>To Conclude…</a:t>
            </a:r>
            <a:endParaRPr b="0" lang="en-US" sz="4400" spc="-1" strike="noStrike">
              <a:solidFill>
                <a:srgbClr val="000000"/>
              </a:solidFill>
              <a:latin typeface="Franklin Gothic Book"/>
            </a:endParaRPr>
          </a:p>
        </p:txBody>
      </p:sp>
      <p:grpSp>
        <p:nvGrpSpPr>
          <p:cNvPr id="261" name="Group 2"/>
          <p:cNvGrpSpPr/>
          <p:nvPr/>
        </p:nvGrpSpPr>
        <p:grpSpPr>
          <a:xfrm>
            <a:off x="1461240" y="2591640"/>
            <a:ext cx="9421560" cy="2969640"/>
            <a:chOff x="1461240" y="2591640"/>
            <a:chExt cx="9421560" cy="2969640"/>
          </a:xfrm>
        </p:grpSpPr>
        <p:sp>
          <p:nvSpPr>
            <p:cNvPr id="262" name="CustomShape 3"/>
            <p:cNvSpPr/>
            <p:nvPr/>
          </p:nvSpPr>
          <p:spPr>
            <a:xfrm>
              <a:off x="2009520" y="2591640"/>
              <a:ext cx="1715400" cy="1715400"/>
            </a:xfrm>
            <a:prstGeom prst="ellipse">
              <a:avLst/>
            </a:prstGeom>
            <a:solidFill>
              <a:schemeClr val="accent5">
                <a:hueOff val="0"/>
                <a:satOff val="0"/>
                <a:lumOff val="0"/>
                <a:alphaOff val="0"/>
              </a:schemeClr>
            </a:solidFill>
            <a:ln>
              <a:noFill/>
            </a:ln>
          </p:spPr>
          <p:style>
            <a:lnRef idx="0"/>
            <a:fillRef idx="0"/>
            <a:effectRef idx="0"/>
            <a:fontRef idx="minor"/>
          </p:style>
        </p:sp>
        <p:sp>
          <p:nvSpPr>
            <p:cNvPr id="263" name="CustomShape 4"/>
            <p:cNvSpPr/>
            <p:nvPr/>
          </p:nvSpPr>
          <p:spPr>
            <a:xfrm>
              <a:off x="2375280" y="2957400"/>
              <a:ext cx="983880" cy="983880"/>
            </a:xfrm>
            <a:prstGeom prst="rect">
              <a:avLst/>
            </a:prstGeom>
            <a:blipFill rotWithShape="0">
              <a:blip r:embed="rId1"/>
              <a:stretch>
                <a:fillRect/>
              </a:stretch>
            </a:blipFill>
            <a:ln>
              <a:noFill/>
            </a:ln>
          </p:spPr>
          <p:style>
            <a:lnRef idx="2"/>
            <a:fillRef idx="0"/>
            <a:effectRef idx="0"/>
            <a:fontRef idx="minor"/>
          </p:style>
        </p:sp>
        <p:sp>
          <p:nvSpPr>
            <p:cNvPr id="264" name="CustomShape 5"/>
            <p:cNvSpPr/>
            <p:nvPr/>
          </p:nvSpPr>
          <p:spPr>
            <a:xfrm>
              <a:off x="1461240" y="4841640"/>
              <a:ext cx="2812320" cy="719640"/>
            </a:xfrm>
            <a:prstGeom prst="rect">
              <a:avLst/>
            </a:prstGeom>
            <a:noFill/>
            <a:ln>
              <a:noFill/>
            </a:ln>
          </p:spPr>
          <p:style>
            <a:lnRef idx="0"/>
            <a:fillRef idx="0"/>
            <a:effectRef idx="0"/>
            <a:fontRef idx="minor"/>
          </p:style>
          <p:txBody>
            <a:bodyPr lIns="0" rIns="0" tIns="0" bIns="0"/>
            <a:p>
              <a:pPr algn="ctr">
                <a:lnSpc>
                  <a:spcPct val="100000"/>
                </a:lnSpc>
                <a:spcAft>
                  <a:spcPts val="771"/>
                </a:spcAft>
              </a:pPr>
              <a:r>
                <a:rPr b="0" lang="en-IN" sz="2200" spc="-1" strike="noStrike" cap="all">
                  <a:solidFill>
                    <a:srgbClr val="000000"/>
                  </a:solidFill>
                  <a:latin typeface="Franklin Gothic Book"/>
                </a:rPr>
                <a:t>Classification problem.</a:t>
              </a:r>
              <a:endParaRPr b="0" lang="en-IN" sz="2200" spc="-1" strike="noStrike">
                <a:latin typeface="Arial"/>
              </a:endParaRPr>
            </a:p>
          </p:txBody>
        </p:sp>
        <p:sp>
          <p:nvSpPr>
            <p:cNvPr id="265" name="CustomShape 6"/>
            <p:cNvSpPr/>
            <p:nvPr/>
          </p:nvSpPr>
          <p:spPr>
            <a:xfrm>
              <a:off x="5314320" y="2591640"/>
              <a:ext cx="1715400" cy="1715400"/>
            </a:xfrm>
            <a:prstGeom prst="ellipse">
              <a:avLst/>
            </a:prstGeom>
            <a:solidFill>
              <a:schemeClr val="accent5">
                <a:hueOff val="4416178"/>
                <a:satOff val="14379"/>
                <a:lumOff val="5000"/>
                <a:alphaOff val="0"/>
              </a:schemeClr>
            </a:solidFill>
            <a:ln>
              <a:noFill/>
            </a:ln>
          </p:spPr>
          <p:style>
            <a:lnRef idx="0"/>
            <a:fillRef idx="0"/>
            <a:effectRef idx="0"/>
            <a:fontRef idx="minor"/>
          </p:style>
        </p:sp>
        <p:sp>
          <p:nvSpPr>
            <p:cNvPr id="266" name="CustomShape 7"/>
            <p:cNvSpPr/>
            <p:nvPr/>
          </p:nvSpPr>
          <p:spPr>
            <a:xfrm>
              <a:off x="5680080" y="2957400"/>
              <a:ext cx="983880" cy="983880"/>
            </a:xfrm>
            <a:prstGeom prst="rect">
              <a:avLst/>
            </a:prstGeom>
            <a:blipFill rotWithShape="0">
              <a:blip r:embed="rId2"/>
              <a:stretch>
                <a:fillRect/>
              </a:stretch>
            </a:blipFill>
            <a:ln>
              <a:noFill/>
            </a:ln>
          </p:spPr>
          <p:style>
            <a:lnRef idx="2"/>
            <a:fillRef idx="0"/>
            <a:effectRef idx="0"/>
            <a:fontRef idx="minor"/>
          </p:style>
        </p:sp>
        <p:sp>
          <p:nvSpPr>
            <p:cNvPr id="267" name="CustomShape 8"/>
            <p:cNvSpPr/>
            <p:nvPr/>
          </p:nvSpPr>
          <p:spPr>
            <a:xfrm>
              <a:off x="4766040" y="4841640"/>
              <a:ext cx="2812320" cy="719640"/>
            </a:xfrm>
            <a:prstGeom prst="rect">
              <a:avLst/>
            </a:prstGeom>
            <a:noFill/>
            <a:ln>
              <a:noFill/>
            </a:ln>
          </p:spPr>
          <p:style>
            <a:lnRef idx="0"/>
            <a:fillRef idx="0"/>
            <a:effectRef idx="0"/>
            <a:fontRef idx="minor"/>
          </p:style>
          <p:txBody>
            <a:bodyPr lIns="0" rIns="0" tIns="0" bIns="0"/>
            <a:p>
              <a:pPr algn="ctr">
                <a:lnSpc>
                  <a:spcPct val="100000"/>
                </a:lnSpc>
                <a:spcAft>
                  <a:spcPts val="771"/>
                </a:spcAft>
              </a:pPr>
              <a:r>
                <a:rPr b="0" lang="en-IN" sz="2200" spc="-1" strike="noStrike" cap="all">
                  <a:solidFill>
                    <a:srgbClr val="000000"/>
                  </a:solidFill>
                  <a:latin typeface="Franklin Gothic Book"/>
                </a:rPr>
                <a:t>Random Forest gave best Recall-Score.</a:t>
              </a:r>
              <a:endParaRPr b="0" lang="en-IN" sz="2200" spc="-1" strike="noStrike">
                <a:latin typeface="Arial"/>
              </a:endParaRPr>
            </a:p>
          </p:txBody>
        </p:sp>
        <p:sp>
          <p:nvSpPr>
            <p:cNvPr id="268" name="CustomShape 9"/>
            <p:cNvSpPr/>
            <p:nvPr/>
          </p:nvSpPr>
          <p:spPr>
            <a:xfrm>
              <a:off x="8619120" y="2591640"/>
              <a:ext cx="1715400" cy="1715400"/>
            </a:xfrm>
            <a:prstGeom prst="ellipse">
              <a:avLst/>
            </a:prstGeom>
            <a:solidFill>
              <a:schemeClr val="accent5">
                <a:hueOff val="8832355"/>
                <a:satOff val="28758"/>
                <a:lumOff val="10000"/>
                <a:alphaOff val="0"/>
              </a:schemeClr>
            </a:solidFill>
            <a:ln>
              <a:noFill/>
            </a:ln>
          </p:spPr>
          <p:style>
            <a:lnRef idx="0"/>
            <a:fillRef idx="0"/>
            <a:effectRef idx="0"/>
            <a:fontRef idx="minor"/>
          </p:style>
        </p:sp>
        <p:sp>
          <p:nvSpPr>
            <p:cNvPr id="269" name="CustomShape 10"/>
            <p:cNvSpPr/>
            <p:nvPr/>
          </p:nvSpPr>
          <p:spPr>
            <a:xfrm>
              <a:off x="8984880" y="2957400"/>
              <a:ext cx="983880" cy="983880"/>
            </a:xfrm>
            <a:prstGeom prst="rect">
              <a:avLst/>
            </a:prstGeom>
            <a:blipFill rotWithShape="0">
              <a:blip r:embed="rId3"/>
              <a:stretch>
                <a:fillRect/>
              </a:stretch>
            </a:blipFill>
            <a:ln>
              <a:noFill/>
            </a:ln>
          </p:spPr>
          <p:style>
            <a:lnRef idx="2"/>
            <a:fillRef idx="0"/>
            <a:effectRef idx="0"/>
            <a:fontRef idx="minor"/>
          </p:style>
        </p:sp>
        <p:sp>
          <p:nvSpPr>
            <p:cNvPr id="270" name="CustomShape 11"/>
            <p:cNvSpPr/>
            <p:nvPr/>
          </p:nvSpPr>
          <p:spPr>
            <a:xfrm>
              <a:off x="8070480" y="4841640"/>
              <a:ext cx="2812320" cy="719640"/>
            </a:xfrm>
            <a:prstGeom prst="rect">
              <a:avLst/>
            </a:prstGeom>
            <a:noFill/>
            <a:ln>
              <a:noFill/>
            </a:ln>
          </p:spPr>
          <p:style>
            <a:lnRef idx="0"/>
            <a:fillRef idx="0"/>
            <a:effectRef idx="0"/>
            <a:fontRef idx="minor"/>
          </p:style>
          <p:txBody>
            <a:bodyPr lIns="0" rIns="0" tIns="0" bIns="0"/>
            <a:p>
              <a:pPr algn="ctr">
                <a:lnSpc>
                  <a:spcPct val="100000"/>
                </a:lnSpc>
                <a:spcAft>
                  <a:spcPts val="771"/>
                </a:spcAft>
              </a:pPr>
              <a:r>
                <a:rPr b="0" lang="en-IN" sz="2200" spc="-1" strike="noStrike" cap="all">
                  <a:solidFill>
                    <a:srgbClr val="000000"/>
                  </a:solidFill>
                  <a:latin typeface="Franklin Gothic Book"/>
                </a:rPr>
                <a:t>Best prediction score of 98.44.</a:t>
              </a:r>
              <a:endParaRPr b="0" lang="en-IN" sz="2200" spc="-1" strike="noStrike">
                <a:latin typeface="Arial"/>
              </a:endParaRPr>
            </a:p>
          </p:txBody>
        </p:sp>
      </p:grpSp>
      <p:grpSp>
        <p:nvGrpSpPr>
          <p:cNvPr id="271" name="Group 12"/>
          <p:cNvGrpSpPr/>
          <p:nvPr/>
        </p:nvGrpSpPr>
        <p:grpSpPr>
          <a:xfrm>
            <a:off x="0" y="0"/>
            <a:ext cx="36000" cy="36000"/>
            <a:chOff x="0" y="0"/>
            <a:chExt cx="36000" cy="36000"/>
          </a:xfrm>
        </p:grpSpPr>
      </p:gr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138" name="CustomShape 1"/>
          <p:cNvSpPr/>
          <p:nvPr/>
        </p:nvSpPr>
        <p:spPr>
          <a:xfrm>
            <a:off x="0" y="0"/>
            <a:ext cx="12191760" cy="6857640"/>
          </a:xfrm>
          <a:prstGeom prst="rect">
            <a:avLst/>
          </a:prstGeom>
          <a:solidFill>
            <a:schemeClr val="bg2"/>
          </a:solidFill>
          <a:ln>
            <a:noFill/>
          </a:ln>
        </p:spPr>
        <p:style>
          <a:lnRef idx="2">
            <a:schemeClr val="accent1">
              <a:shade val="50000"/>
            </a:schemeClr>
          </a:lnRef>
          <a:fillRef idx="1001">
            <a:schemeClr val="lt2"/>
          </a:fillRef>
          <a:effectRef idx="0">
            <a:schemeClr val="accent1"/>
          </a:effectRef>
          <a:fontRef idx="minor"/>
        </p:style>
      </p:sp>
      <p:sp>
        <p:nvSpPr>
          <p:cNvPr id="139" name="TextShape 2"/>
          <p:cNvSpPr txBox="1"/>
          <p:nvPr/>
        </p:nvSpPr>
        <p:spPr>
          <a:xfrm>
            <a:off x="1105560" y="5423400"/>
            <a:ext cx="9866880" cy="867600"/>
          </a:xfrm>
          <a:prstGeom prst="rect">
            <a:avLst/>
          </a:prstGeom>
          <a:noFill/>
          <a:ln>
            <a:noFill/>
          </a:ln>
        </p:spPr>
        <p:txBody>
          <a:bodyPr anchor="ctr">
            <a:normAutofit/>
          </a:bodyPr>
          <a:p>
            <a:pPr>
              <a:lnSpc>
                <a:spcPct val="89000"/>
              </a:lnSpc>
            </a:pPr>
            <a:r>
              <a:rPr b="0" lang="en-US" sz="4400" spc="-1" strike="noStrike">
                <a:solidFill>
                  <a:srgbClr val="191b0e"/>
                </a:solidFill>
                <a:latin typeface="Franklin Gothic Book"/>
              </a:rPr>
              <a:t>Problem Statement</a:t>
            </a:r>
            <a:endParaRPr b="0" lang="en-US" sz="4400" spc="-1" strike="noStrike">
              <a:solidFill>
                <a:srgbClr val="000000"/>
              </a:solidFill>
              <a:latin typeface="Franklin Gothic Book"/>
            </a:endParaRPr>
          </a:p>
        </p:txBody>
      </p:sp>
      <p:sp>
        <p:nvSpPr>
          <p:cNvPr id="140" name="CustomShape 3"/>
          <p:cNvSpPr/>
          <p:nvPr/>
        </p:nvSpPr>
        <p:spPr>
          <a:xfrm flipH="1" rot="5400000">
            <a:off x="1729800" y="-920520"/>
            <a:ext cx="1756080" cy="4408200"/>
          </a:xfrm>
          <a:custGeom>
            <a:avLst/>
            <a:gdLst/>
            <a:ah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a:noFill/>
          </a:ln>
        </p:spPr>
        <p:style>
          <a:lnRef idx="0"/>
          <a:fillRef idx="0"/>
          <a:effectRef idx="0"/>
          <a:fontRef idx="minor"/>
        </p:style>
      </p:sp>
      <p:sp>
        <p:nvSpPr>
          <p:cNvPr id="141" name="CustomShape 4"/>
          <p:cNvSpPr/>
          <p:nvPr/>
        </p:nvSpPr>
        <p:spPr>
          <a:xfrm flipV="1" rot="5400000">
            <a:off x="8673480" y="2181960"/>
            <a:ext cx="1755720" cy="4408200"/>
          </a:xfrm>
          <a:custGeom>
            <a:avLst/>
            <a:gdLst/>
            <a:ah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a:noFill/>
          </a:ln>
        </p:spPr>
        <p:style>
          <a:lnRef idx="0"/>
          <a:fillRef idx="0"/>
          <a:effectRef idx="0"/>
          <a:fontRef idx="minor"/>
        </p:style>
      </p:sp>
      <p:sp>
        <p:nvSpPr>
          <p:cNvPr id="142" name="TextShape 5"/>
          <p:cNvSpPr txBox="1"/>
          <p:nvPr/>
        </p:nvSpPr>
        <p:spPr>
          <a:xfrm>
            <a:off x="1219320" y="999360"/>
            <a:ext cx="9639360" cy="3640320"/>
          </a:xfrm>
          <a:prstGeom prst="rect">
            <a:avLst/>
          </a:prstGeom>
          <a:noFill/>
          <a:ln>
            <a:noFill/>
          </a:ln>
        </p:spPr>
        <p:txBody>
          <a:bodyPr anchor="ctr">
            <a:normAutofit/>
          </a:bodyPr>
          <a:p>
            <a:pPr marL="383400" indent="-383040">
              <a:lnSpc>
                <a:spcPct val="94000"/>
              </a:lnSpc>
              <a:spcBef>
                <a:spcPts val="1001"/>
              </a:spcBef>
              <a:spcAft>
                <a:spcPts val="201"/>
              </a:spcAft>
            </a:pPr>
            <a:r>
              <a:rPr b="0" lang="en-US" sz="2000" spc="-1" strike="noStrike">
                <a:solidFill>
                  <a:srgbClr val="191b0e"/>
                </a:solidFill>
                <a:latin typeface="Franklin Gothic Book"/>
                <a:ea typeface="Franklin Gothic Book"/>
              </a:rPr>
              <a:t>      </a:t>
            </a:r>
            <a:endParaRPr b="0" lang="en-US" sz="2000" spc="-1" strike="noStrike">
              <a:solidFill>
                <a:srgbClr val="191b0e"/>
              </a:solidFill>
              <a:latin typeface="Franklin Gothic Book"/>
            </a:endParaRPr>
          </a:p>
          <a:p>
            <a:pPr marL="383400" indent="-383040">
              <a:lnSpc>
                <a:spcPct val="94000"/>
              </a:lnSpc>
              <a:spcBef>
                <a:spcPts val="1001"/>
              </a:spcBef>
              <a:spcAft>
                <a:spcPts val="201"/>
              </a:spcAft>
            </a:pPr>
            <a:r>
              <a:rPr b="0" lang="en-US" sz="2000" spc="-1" strike="noStrike">
                <a:solidFill>
                  <a:srgbClr val="191b0e"/>
                </a:solidFill>
                <a:latin typeface="Franklin Gothic Book"/>
                <a:ea typeface="Franklin Gothic Book"/>
              </a:rPr>
              <a:t>      </a:t>
            </a:r>
            <a:r>
              <a:rPr b="0" lang="en-US" sz="2000" spc="-1" strike="noStrike">
                <a:solidFill>
                  <a:srgbClr val="191b0e"/>
                </a:solidFill>
                <a:latin typeface="Franklin Gothic Book"/>
                <a:ea typeface="Franklin Gothic Book"/>
              </a:rPr>
              <a:t>All the countries across the globe have adapted to means of digital payments. And with the increased volume of digital payments, hacking has become a pretty common event wherein the hacker can try to hack your details just with your phone number linked to your bank account. However, there is data with some anonymized variables based on which one can predict that the hack is going to happen. </a:t>
            </a:r>
            <a:endParaRPr b="0" lang="en-US" sz="2000" spc="-1" strike="noStrike">
              <a:solidFill>
                <a:srgbClr val="191b0e"/>
              </a:solidFill>
              <a:latin typeface="Franklin Gothic Book"/>
            </a:endParaRPr>
          </a:p>
          <a:p>
            <a:pPr marL="383400" indent="-383040">
              <a:lnSpc>
                <a:spcPct val="94000"/>
              </a:lnSpc>
              <a:spcBef>
                <a:spcPts val="1001"/>
              </a:spcBef>
              <a:spcAft>
                <a:spcPts val="201"/>
              </a:spcAft>
            </a:pPr>
            <a:br/>
            <a:r>
              <a:rPr b="0" lang="en-US" sz="2000" spc="-1" strike="noStrike">
                <a:solidFill>
                  <a:srgbClr val="191b0e"/>
                </a:solidFill>
                <a:latin typeface="Franklin Gothic Book"/>
                <a:ea typeface="Franklin Gothic Book"/>
              </a:rPr>
              <a:t>Your work is to build a predictive model which can identify a pattern in these variables and suggest that a hack is going to happen so that the cyber security can somehow stop it before it actually happens. </a:t>
            </a:r>
            <a:endParaRPr b="0" lang="en-US" sz="2000" spc="-1" strike="noStrike">
              <a:solidFill>
                <a:srgbClr val="191b0e"/>
              </a:solidFill>
              <a:latin typeface="Franklin Gothic Book"/>
            </a:endParaRPr>
          </a:p>
          <a:p>
            <a:pPr marL="383400" indent="-383040">
              <a:lnSpc>
                <a:spcPct val="94000"/>
              </a:lnSpc>
              <a:spcBef>
                <a:spcPts val="1001"/>
              </a:spcBef>
              <a:spcAft>
                <a:spcPts val="201"/>
              </a:spcAft>
            </a:pPr>
            <a:r>
              <a:rPr b="0" lang="en-US" sz="2000" spc="-1" strike="noStrike">
                <a:solidFill>
                  <a:srgbClr val="191b0e"/>
                </a:solidFill>
                <a:latin typeface="Franklin Gothic Book"/>
                <a:ea typeface="Franklin Gothic Book"/>
              </a:rPr>
              <a:t>      </a:t>
            </a:r>
            <a:endParaRPr b="0" lang="en-US" sz="2000" spc="-1" strike="noStrike">
              <a:solidFill>
                <a:srgbClr val="191b0e"/>
              </a:solidFill>
              <a:latin typeface="Franklin Gothic Book"/>
            </a:endParaRPr>
          </a:p>
          <a:p>
            <a:pPr marL="383400" indent="-383040">
              <a:lnSpc>
                <a:spcPct val="94000"/>
              </a:lnSpc>
              <a:spcBef>
                <a:spcPts val="1001"/>
              </a:spcBef>
              <a:spcAft>
                <a:spcPts val="201"/>
              </a:spcAft>
            </a:pPr>
            <a:r>
              <a:rPr b="0" lang="en-US" sz="2000" spc="-1" strike="noStrike">
                <a:solidFill>
                  <a:srgbClr val="191b0e"/>
                </a:solidFill>
                <a:latin typeface="Franklin Gothic Book"/>
                <a:ea typeface="Franklin Gothic Book"/>
              </a:rPr>
              <a:t>       </a:t>
            </a:r>
            <a:r>
              <a:rPr b="0" lang="en-US" sz="2000" spc="-1" strike="noStrike">
                <a:solidFill>
                  <a:srgbClr val="191b0e"/>
                </a:solidFill>
                <a:latin typeface="Franklin Gothic Book"/>
                <a:ea typeface="Franklin Gothic Book"/>
              </a:rPr>
              <a:t>You have to predict the column : </a:t>
            </a:r>
            <a:r>
              <a:rPr b="1" lang="en-US" sz="2000" spc="-1" strike="noStrike">
                <a:solidFill>
                  <a:srgbClr val="191b0e"/>
                </a:solidFill>
                <a:latin typeface="Franklin Gothic Book"/>
                <a:ea typeface="Franklin Gothic Book"/>
              </a:rPr>
              <a:t>"MALICIOUS_OFFENSE".</a:t>
            </a:r>
            <a:endParaRPr b="0" lang="en-US" sz="2000" spc="-1" strike="noStrike">
              <a:solidFill>
                <a:srgbClr val="191b0e"/>
              </a:solidFill>
              <a:latin typeface="Franklin Gothic Book"/>
            </a:endParaRPr>
          </a:p>
          <a:p>
            <a:pPr>
              <a:lnSpc>
                <a:spcPct val="94000"/>
              </a:lnSpc>
              <a:spcBef>
                <a:spcPts val="1001"/>
              </a:spcBef>
              <a:spcAft>
                <a:spcPts val="201"/>
              </a:spcAft>
            </a:pPr>
            <a:endParaRPr b="0" lang="en-US" sz="2000" spc="-1" strike="noStrike">
              <a:solidFill>
                <a:srgbClr val="191b0e"/>
              </a:solidFill>
              <a:latin typeface="Franklin Gothic Book"/>
            </a:endParaRPr>
          </a:p>
        </p:txBody>
      </p:sp>
      <p:sp>
        <p:nvSpPr>
          <p:cNvPr id="143" name="CustomShape 6"/>
          <p:cNvSpPr/>
          <p:nvPr/>
        </p:nvSpPr>
        <p:spPr>
          <a:xfrm>
            <a:off x="0" y="6453360"/>
            <a:ext cx="12191760" cy="404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4" name="CustomShape 1"/>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45" name="TextShape 2"/>
          <p:cNvSpPr txBox="1"/>
          <p:nvPr/>
        </p:nvSpPr>
        <p:spPr>
          <a:xfrm>
            <a:off x="8252280" y="639720"/>
            <a:ext cx="3299040" cy="5577480"/>
          </a:xfrm>
          <a:prstGeom prst="rect">
            <a:avLst/>
          </a:prstGeom>
          <a:noFill/>
          <a:ln>
            <a:noFill/>
          </a:ln>
        </p:spPr>
        <p:txBody>
          <a:bodyPr anchor="ctr">
            <a:normAutofit/>
          </a:bodyPr>
          <a:p>
            <a:pPr>
              <a:lnSpc>
                <a:spcPct val="89000"/>
              </a:lnSpc>
            </a:pPr>
            <a:r>
              <a:rPr b="0" lang="en-US" sz="4400" spc="-1" strike="noStrike">
                <a:solidFill>
                  <a:srgbClr val="191b0e"/>
                </a:solidFill>
                <a:latin typeface="Franklin Gothic Book"/>
              </a:rPr>
              <a:t>Challenges deep dive..</a:t>
            </a:r>
            <a:endParaRPr b="0" lang="en-US" sz="4400" spc="-1" strike="noStrike">
              <a:solidFill>
                <a:srgbClr val="000000"/>
              </a:solidFill>
              <a:latin typeface="Franklin Gothic Book"/>
            </a:endParaRPr>
          </a:p>
        </p:txBody>
      </p:sp>
      <p:sp>
        <p:nvSpPr>
          <p:cNvPr id="146" name="CustomShape 3"/>
          <p:cNvSpPr/>
          <p:nvPr/>
        </p:nvSpPr>
        <p:spPr>
          <a:xfrm>
            <a:off x="0" y="0"/>
            <a:ext cx="73832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7" name="CustomShape 4"/>
          <p:cNvSpPr/>
          <p:nvPr/>
        </p:nvSpPr>
        <p:spPr>
          <a:xfrm>
            <a:off x="7383600" y="0"/>
            <a:ext cx="228240" cy="685764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p:style>
      </p:sp>
      <p:grpSp>
        <p:nvGrpSpPr>
          <p:cNvPr id="148" name="Group 5"/>
          <p:cNvGrpSpPr/>
          <p:nvPr/>
        </p:nvGrpSpPr>
        <p:grpSpPr>
          <a:xfrm>
            <a:off x="784080" y="642600"/>
            <a:ext cx="5959440" cy="5571720"/>
            <a:chOff x="784080" y="642600"/>
            <a:chExt cx="5959440" cy="5571720"/>
          </a:xfrm>
        </p:grpSpPr>
        <p:sp>
          <p:nvSpPr>
            <p:cNvPr id="149" name="CustomShape 6"/>
            <p:cNvSpPr/>
            <p:nvPr/>
          </p:nvSpPr>
          <p:spPr>
            <a:xfrm rot="5400000">
              <a:off x="4299480" y="-592920"/>
              <a:ext cx="1073880" cy="3813840"/>
            </a:xfrm>
            <a:prstGeom prst="round2SameRect">
              <a:avLst>
                <a:gd name="adj1" fmla="val 16667"/>
                <a:gd name="adj2" fmla="val 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2"/>
            <a:fillRef idx="0"/>
            <a:effectRef idx="0"/>
            <a:fontRef idx="minor"/>
          </p:style>
          <p:txBody>
            <a:bodyPr lIns="72360" rIns="72360" tIns="36360" bIns="36360" anchor="ctr" rot="-5400000"/>
            <a:p>
              <a:pPr lvl="1" marL="171360" indent="-171000">
                <a:lnSpc>
                  <a:spcPct val="90000"/>
                </a:lnSpc>
                <a:spcAft>
                  <a:spcPts val="286"/>
                </a:spcAft>
                <a:buClr>
                  <a:srgbClr val="000000"/>
                </a:buClr>
                <a:buFont typeface="Symbol" charset="2"/>
                <a:buChar char=""/>
              </a:pPr>
              <a:r>
                <a:rPr b="0" i="1" lang="en-IN" sz="1900" spc="-1" strike="noStrike">
                  <a:solidFill>
                    <a:srgbClr val="000000"/>
                  </a:solidFill>
                  <a:latin typeface="Franklin Gothic Book"/>
                </a:rPr>
                <a:t>From problem statement it is evident that this is Classification Problem.</a:t>
              </a:r>
              <a:endParaRPr b="0" lang="en-IN" sz="1900" spc="-1" strike="noStrike">
                <a:latin typeface="Arial"/>
              </a:endParaRPr>
            </a:p>
          </p:txBody>
        </p:sp>
        <p:sp>
          <p:nvSpPr>
            <p:cNvPr id="150" name="CustomShape 7"/>
            <p:cNvSpPr/>
            <p:nvPr/>
          </p:nvSpPr>
          <p:spPr>
            <a:xfrm>
              <a:off x="784080" y="642600"/>
              <a:ext cx="2144880" cy="134244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3"/>
            <a:fillRef idx="0"/>
            <a:effectRef idx="1"/>
            <a:fontRef idx="minor"/>
          </p:style>
          <p:txBody>
            <a:bodyPr lIns="145440" rIns="79920" tIns="105480" bIns="105480" anchor="ctr"/>
            <a:p>
              <a:pPr algn="ctr">
                <a:lnSpc>
                  <a:spcPct val="90000"/>
                </a:lnSpc>
                <a:spcAft>
                  <a:spcPts val="734"/>
                </a:spcAft>
              </a:pPr>
              <a:r>
                <a:rPr b="0" lang="en-IN" sz="2100" spc="-1" strike="noStrike">
                  <a:solidFill>
                    <a:srgbClr val="ffffff"/>
                  </a:solidFill>
                  <a:latin typeface="Franklin Gothic Book"/>
                </a:rPr>
                <a:t>Classification or Regression?</a:t>
              </a:r>
              <a:endParaRPr b="0" lang="en-IN" sz="2100" spc="-1" strike="noStrike">
                <a:latin typeface="Arial"/>
              </a:endParaRPr>
            </a:p>
          </p:txBody>
        </p:sp>
        <p:sp>
          <p:nvSpPr>
            <p:cNvPr id="151" name="CustomShape 8"/>
            <p:cNvSpPr/>
            <p:nvPr/>
          </p:nvSpPr>
          <p:spPr>
            <a:xfrm rot="5400000">
              <a:off x="4299480" y="816480"/>
              <a:ext cx="1073880" cy="3813840"/>
            </a:xfrm>
            <a:prstGeom prst="round2SameRect">
              <a:avLst>
                <a:gd name="adj1" fmla="val 16667"/>
                <a:gd name="adj2" fmla="val 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2"/>
            <a:fillRef idx="0"/>
            <a:effectRef idx="0"/>
            <a:fontRef idx="minor"/>
          </p:style>
          <p:txBody>
            <a:bodyPr lIns="72360" rIns="72360" tIns="36360" bIns="36360" anchor="ctr" rot="-5400000"/>
            <a:p>
              <a:pPr lvl="1" marL="171360" indent="-171000">
                <a:lnSpc>
                  <a:spcPct val="90000"/>
                </a:lnSpc>
                <a:spcAft>
                  <a:spcPts val="286"/>
                </a:spcAft>
                <a:buClr>
                  <a:srgbClr val="000000"/>
                </a:buClr>
                <a:buFont typeface="Symbol" charset="2"/>
                <a:buChar char=""/>
              </a:pPr>
              <a:r>
                <a:rPr b="0" i="1" lang="en-IN" sz="1900" spc="-1" strike="noStrike">
                  <a:solidFill>
                    <a:srgbClr val="000000"/>
                  </a:solidFill>
                  <a:latin typeface="Franklin Gothic Book"/>
                </a:rPr>
                <a:t>As datatype is not evident from info given, let’s build two models considering both data types.</a:t>
              </a:r>
              <a:endParaRPr b="0" lang="en-IN" sz="1900" spc="-1" strike="noStrike">
                <a:latin typeface="Arial"/>
              </a:endParaRPr>
            </a:p>
          </p:txBody>
        </p:sp>
        <p:sp>
          <p:nvSpPr>
            <p:cNvPr id="152" name="CustomShape 9"/>
            <p:cNvSpPr/>
            <p:nvPr/>
          </p:nvSpPr>
          <p:spPr>
            <a:xfrm>
              <a:off x="784080" y="2052360"/>
              <a:ext cx="2144880" cy="134244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3"/>
            <a:fillRef idx="0"/>
            <a:effectRef idx="1"/>
            <a:fontRef idx="minor"/>
          </p:style>
          <p:txBody>
            <a:bodyPr lIns="145440" rIns="79920" tIns="105480" bIns="105480" anchor="ctr"/>
            <a:p>
              <a:pPr algn="ctr">
                <a:lnSpc>
                  <a:spcPct val="90000"/>
                </a:lnSpc>
                <a:spcAft>
                  <a:spcPts val="734"/>
                </a:spcAft>
              </a:pPr>
              <a:r>
                <a:rPr b="0" lang="en-IN" sz="2100" spc="-1" strike="noStrike">
                  <a:solidFill>
                    <a:srgbClr val="ffffff"/>
                  </a:solidFill>
                  <a:latin typeface="Franklin Gothic Book"/>
                </a:rPr>
                <a:t>Are X1-X15 continuous or categorical columns?</a:t>
              </a:r>
              <a:endParaRPr b="0" lang="en-IN" sz="2100" spc="-1" strike="noStrike">
                <a:latin typeface="Arial"/>
              </a:endParaRPr>
            </a:p>
          </p:txBody>
        </p:sp>
        <p:sp>
          <p:nvSpPr>
            <p:cNvPr id="153" name="CustomShape 10"/>
            <p:cNvSpPr/>
            <p:nvPr/>
          </p:nvSpPr>
          <p:spPr>
            <a:xfrm rot="5400000">
              <a:off x="4299480" y="2226240"/>
              <a:ext cx="1073880" cy="3813840"/>
            </a:xfrm>
            <a:prstGeom prst="round2SameRect">
              <a:avLst>
                <a:gd name="adj1" fmla="val 16667"/>
                <a:gd name="adj2" fmla="val 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2"/>
            <a:fillRef idx="0"/>
            <a:effectRef idx="0"/>
            <a:fontRef idx="minor"/>
          </p:style>
          <p:txBody>
            <a:bodyPr lIns="72360" rIns="72360" tIns="36360" bIns="36360" anchor="ctr" rot="-5400000"/>
            <a:p>
              <a:pPr lvl="1" marL="171360" indent="-171000">
                <a:lnSpc>
                  <a:spcPct val="90000"/>
                </a:lnSpc>
                <a:spcAft>
                  <a:spcPts val="286"/>
                </a:spcAft>
                <a:buClr>
                  <a:srgbClr val="000000"/>
                </a:buClr>
                <a:buFont typeface="Symbol" charset="2"/>
                <a:buChar char=""/>
              </a:pPr>
              <a:r>
                <a:rPr b="0" i="1" lang="en-IN" sz="1900" spc="-1" strike="noStrike">
                  <a:solidFill>
                    <a:srgbClr val="000000"/>
                  </a:solidFill>
                  <a:latin typeface="Franklin Gothic Book"/>
                </a:rPr>
                <a:t>As we can’t use DATE column directly, we need to extract few features from it for analysis. </a:t>
              </a:r>
              <a:endParaRPr b="0" lang="en-IN" sz="1900" spc="-1" strike="noStrike">
                <a:latin typeface="Arial"/>
              </a:endParaRPr>
            </a:p>
          </p:txBody>
        </p:sp>
        <p:sp>
          <p:nvSpPr>
            <p:cNvPr id="154" name="CustomShape 11"/>
            <p:cNvSpPr/>
            <p:nvPr/>
          </p:nvSpPr>
          <p:spPr>
            <a:xfrm>
              <a:off x="784080" y="3462120"/>
              <a:ext cx="2144880" cy="134244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3"/>
            <a:fillRef idx="0"/>
            <a:effectRef idx="1"/>
            <a:fontRef idx="minor"/>
          </p:style>
          <p:txBody>
            <a:bodyPr lIns="145440" rIns="79920" tIns="105480" bIns="105480" anchor="ctr"/>
            <a:p>
              <a:pPr algn="ctr">
                <a:lnSpc>
                  <a:spcPct val="90000"/>
                </a:lnSpc>
                <a:spcAft>
                  <a:spcPts val="734"/>
                </a:spcAft>
              </a:pPr>
              <a:r>
                <a:rPr b="0" lang="en-IN" sz="2100" spc="-1" strike="noStrike">
                  <a:solidFill>
                    <a:srgbClr val="ffffff"/>
                  </a:solidFill>
                  <a:latin typeface="Franklin Gothic Book"/>
                </a:rPr>
                <a:t>Feature extraction for DATE column?</a:t>
              </a:r>
              <a:endParaRPr b="0" lang="en-IN" sz="2100" spc="-1" strike="noStrike">
                <a:latin typeface="Arial"/>
              </a:endParaRPr>
            </a:p>
          </p:txBody>
        </p:sp>
        <p:sp>
          <p:nvSpPr>
            <p:cNvPr id="155" name="CustomShape 12"/>
            <p:cNvSpPr/>
            <p:nvPr/>
          </p:nvSpPr>
          <p:spPr>
            <a:xfrm rot="5400000">
              <a:off x="4299480" y="3636000"/>
              <a:ext cx="1073880" cy="3813840"/>
            </a:xfrm>
            <a:prstGeom prst="round2SameRect">
              <a:avLst>
                <a:gd name="adj1" fmla="val 16667"/>
                <a:gd name="adj2" fmla="val 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2"/>
            <a:fillRef idx="0"/>
            <a:effectRef idx="0"/>
            <a:fontRef idx="minor"/>
          </p:style>
          <p:txBody>
            <a:bodyPr lIns="72360" rIns="72360" tIns="36360" bIns="36360" anchor="ctr" rot="-5400000"/>
            <a:p>
              <a:pPr lvl="1" marL="171360" indent="-171000">
                <a:lnSpc>
                  <a:spcPct val="90000"/>
                </a:lnSpc>
                <a:spcAft>
                  <a:spcPts val="286"/>
                </a:spcAft>
                <a:buClr>
                  <a:srgbClr val="000000"/>
                </a:buClr>
                <a:buFont typeface="Symbol" charset="2"/>
                <a:buChar char=""/>
              </a:pPr>
              <a:r>
                <a:rPr b="0" i="1" lang="en-IN" sz="1900" spc="-1" strike="noStrike">
                  <a:solidFill>
                    <a:srgbClr val="000000"/>
                  </a:solidFill>
                  <a:latin typeface="Franklin Gothic Book"/>
                </a:rPr>
                <a:t>Separate or in unison</a:t>
              </a:r>
              <a:endParaRPr b="0" lang="en-IN" sz="1900" spc="-1" strike="noStrike">
                <a:latin typeface="Arial"/>
              </a:endParaRPr>
            </a:p>
          </p:txBody>
        </p:sp>
        <p:sp>
          <p:nvSpPr>
            <p:cNvPr id="156" name="CustomShape 13"/>
            <p:cNvSpPr/>
            <p:nvPr/>
          </p:nvSpPr>
          <p:spPr>
            <a:xfrm>
              <a:off x="784080" y="4871880"/>
              <a:ext cx="2144880" cy="134244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3"/>
            <a:fillRef idx="0"/>
            <a:effectRef idx="1"/>
            <a:fontRef idx="minor"/>
          </p:style>
          <p:txBody>
            <a:bodyPr lIns="145440" rIns="79920" tIns="105480" bIns="105480" anchor="ctr"/>
            <a:p>
              <a:pPr algn="ctr">
                <a:lnSpc>
                  <a:spcPct val="90000"/>
                </a:lnSpc>
                <a:spcAft>
                  <a:spcPts val="734"/>
                </a:spcAft>
              </a:pPr>
              <a:r>
                <a:rPr b="0" lang="en-IN" sz="2100" spc="-1" strike="noStrike">
                  <a:solidFill>
                    <a:srgbClr val="ffffff"/>
                  </a:solidFill>
                  <a:latin typeface="Franklin Gothic Book"/>
                </a:rPr>
                <a:t>Handling Test and Train Data.</a:t>
              </a:r>
              <a:endParaRPr b="0" lang="en-IN" sz="2100" spc="-1" strike="noStrike">
                <a:latin typeface="Arial"/>
              </a:endParaRPr>
            </a:p>
          </p:txBody>
        </p:sp>
      </p:grpSp>
      <p:grpSp>
        <p:nvGrpSpPr>
          <p:cNvPr id="157" name="Group 14"/>
          <p:cNvGrpSpPr/>
          <p:nvPr/>
        </p:nvGrpSpPr>
        <p:grpSpPr>
          <a:xfrm>
            <a:off x="0" y="0"/>
            <a:ext cx="36000" cy="36000"/>
            <a:chOff x="0" y="0"/>
            <a:chExt cx="36000" cy="36000"/>
          </a:xfrm>
        </p:grpSpPr>
      </p:gr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1651320" y="685800"/>
            <a:ext cx="9321120" cy="745200"/>
          </a:xfrm>
          <a:prstGeom prst="rect">
            <a:avLst/>
          </a:prstGeom>
          <a:noFill/>
          <a:ln>
            <a:noFill/>
          </a:ln>
        </p:spPr>
        <p:txBody>
          <a:bodyPr>
            <a:normAutofit/>
          </a:bodyPr>
          <a:p>
            <a:pPr>
              <a:lnSpc>
                <a:spcPct val="89000"/>
              </a:lnSpc>
            </a:pPr>
            <a:r>
              <a:rPr b="1" lang="en-US" sz="4400" spc="-1" strike="noStrike">
                <a:solidFill>
                  <a:srgbClr val="191b0e"/>
                </a:solidFill>
                <a:latin typeface="Franklin Gothic Book"/>
                <a:ea typeface="Franklin Gothic Book"/>
              </a:rPr>
              <a:t>Are X1 - X15 Continuous or Categorical?</a:t>
            </a:r>
            <a:endParaRPr b="0" lang="en-US" sz="4400" spc="-1" strike="noStrike">
              <a:solidFill>
                <a:srgbClr val="000000"/>
              </a:solidFill>
              <a:latin typeface="Franklin Gothic Book"/>
            </a:endParaRPr>
          </a:p>
        </p:txBody>
      </p:sp>
      <p:sp>
        <p:nvSpPr>
          <p:cNvPr id="159" name="TextShape 2"/>
          <p:cNvSpPr txBox="1"/>
          <p:nvPr/>
        </p:nvSpPr>
        <p:spPr>
          <a:xfrm>
            <a:off x="1651680" y="4006080"/>
            <a:ext cx="4443480" cy="1500120"/>
          </a:xfrm>
          <a:prstGeom prst="rect">
            <a:avLst/>
          </a:prstGeom>
          <a:noFill/>
          <a:ln>
            <a:noFill/>
          </a:ln>
        </p:spPr>
        <p:txBody>
          <a:bodyPr/>
          <a:p>
            <a:pPr marL="383400" indent="-383040">
              <a:lnSpc>
                <a:spcPct val="94000"/>
              </a:lnSpc>
              <a:spcBef>
                <a:spcPts val="1001"/>
              </a:spcBef>
              <a:spcAft>
                <a:spcPts val="201"/>
              </a:spcAft>
              <a:buClr>
                <a:srgbClr val="191b0e"/>
              </a:buClr>
              <a:buFont typeface="Franklin Gothic Book"/>
              <a:buChar char="■"/>
            </a:pPr>
            <a:r>
              <a:rPr b="0" lang="en-US" sz="1800" spc="-1" strike="noStrike">
                <a:solidFill>
                  <a:srgbClr val="191b0e"/>
                </a:solidFill>
                <a:latin typeface="Franklin Gothic Book"/>
                <a:ea typeface="Franklin Gothic Book"/>
              </a:rPr>
              <a:t>X1 - X15 as Continuous</a:t>
            </a:r>
            <a:endParaRPr b="0" lang="en-US" sz="1800" spc="-1" strike="noStrike">
              <a:solidFill>
                <a:srgbClr val="191b0e"/>
              </a:solidFill>
              <a:latin typeface="Franklin Gothic Book"/>
            </a:endParaRPr>
          </a:p>
          <a:p>
            <a:pPr marL="383400" indent="-383040">
              <a:lnSpc>
                <a:spcPct val="94000"/>
              </a:lnSpc>
              <a:spcBef>
                <a:spcPts val="1001"/>
              </a:spcBef>
              <a:spcAft>
                <a:spcPts val="201"/>
              </a:spcAft>
              <a:buClr>
                <a:srgbClr val="191b0e"/>
              </a:buClr>
              <a:buFont typeface="Franklin Gothic Book"/>
              <a:buChar char="■"/>
            </a:pPr>
            <a:r>
              <a:rPr b="0" lang="en-US" sz="1800" spc="-1" strike="noStrike">
                <a:solidFill>
                  <a:srgbClr val="191b0e"/>
                </a:solidFill>
                <a:latin typeface="Franklin Gothic Book"/>
                <a:ea typeface="Franklin Gothic Book"/>
              </a:rPr>
              <a:t>Standardizing.</a:t>
            </a:r>
            <a:endParaRPr b="0" lang="en-US" sz="1800" spc="-1" strike="noStrike">
              <a:solidFill>
                <a:srgbClr val="191b0e"/>
              </a:solidFill>
              <a:latin typeface="Franklin Gothic Book"/>
            </a:endParaRPr>
          </a:p>
          <a:p>
            <a:pPr marL="383400" indent="-383040">
              <a:lnSpc>
                <a:spcPct val="94000"/>
              </a:lnSpc>
              <a:spcBef>
                <a:spcPts val="1001"/>
              </a:spcBef>
              <a:spcAft>
                <a:spcPts val="201"/>
              </a:spcAft>
              <a:buClr>
                <a:srgbClr val="191b0e"/>
              </a:buClr>
              <a:buFont typeface="Franklin Gothic Book"/>
              <a:buChar char="■"/>
            </a:pPr>
            <a:r>
              <a:rPr b="0" lang="en-US" sz="1800" spc="-1" strike="noStrike">
                <a:solidFill>
                  <a:srgbClr val="191b0e"/>
                </a:solidFill>
                <a:latin typeface="Franklin Gothic Book"/>
                <a:ea typeface="Franklin Gothic Book"/>
              </a:rPr>
              <a:t>SMOTING for imbalanced target variable.</a:t>
            </a:r>
            <a:endParaRPr b="0" lang="en-US" sz="1800" spc="-1" strike="noStrike">
              <a:solidFill>
                <a:srgbClr val="191b0e"/>
              </a:solidFill>
              <a:latin typeface="Franklin Gothic Book"/>
            </a:endParaRPr>
          </a:p>
        </p:txBody>
      </p:sp>
      <p:sp>
        <p:nvSpPr>
          <p:cNvPr id="160" name="TextShape 3"/>
          <p:cNvSpPr txBox="1"/>
          <p:nvPr/>
        </p:nvSpPr>
        <p:spPr>
          <a:xfrm>
            <a:off x="7098120" y="3359160"/>
            <a:ext cx="3652560" cy="403560"/>
          </a:xfrm>
          <a:prstGeom prst="rect">
            <a:avLst/>
          </a:prstGeom>
          <a:noFill/>
          <a:ln>
            <a:noFill/>
          </a:ln>
        </p:spPr>
        <p:txBody>
          <a:bodyPr anchor="b"/>
          <a:p>
            <a:pPr>
              <a:lnSpc>
                <a:spcPct val="84000"/>
              </a:lnSpc>
            </a:pPr>
            <a:r>
              <a:rPr b="1" lang="en-US" sz="2000" spc="-1" strike="noStrike">
                <a:solidFill>
                  <a:srgbClr val="191b0e"/>
                </a:solidFill>
                <a:latin typeface="Franklin Gothic Book"/>
                <a:ea typeface="Franklin Gothic Book"/>
              </a:rPr>
              <a:t>ServerHackPrediction_v1.ipynb</a:t>
            </a:r>
            <a:endParaRPr b="0" lang="en-US" sz="2000" spc="-1" strike="noStrike">
              <a:solidFill>
                <a:srgbClr val="191b0e"/>
              </a:solidFill>
              <a:latin typeface="Franklin Gothic Book"/>
            </a:endParaRPr>
          </a:p>
        </p:txBody>
      </p:sp>
      <p:sp>
        <p:nvSpPr>
          <p:cNvPr id="161" name="TextShape 4"/>
          <p:cNvSpPr txBox="1"/>
          <p:nvPr/>
        </p:nvSpPr>
        <p:spPr>
          <a:xfrm>
            <a:off x="7160040" y="3944520"/>
            <a:ext cx="4443480" cy="1911960"/>
          </a:xfrm>
          <a:prstGeom prst="rect">
            <a:avLst/>
          </a:prstGeom>
          <a:noFill/>
          <a:ln>
            <a:noFill/>
          </a:ln>
        </p:spPr>
        <p:txBody>
          <a:bodyPr/>
          <a:p>
            <a:pPr marL="383400" indent="-383040">
              <a:lnSpc>
                <a:spcPct val="94000"/>
              </a:lnSpc>
              <a:spcBef>
                <a:spcPts val="1001"/>
              </a:spcBef>
              <a:spcAft>
                <a:spcPts val="201"/>
              </a:spcAft>
              <a:buClr>
                <a:srgbClr val="191b0e"/>
              </a:buClr>
              <a:buFont typeface="Franklin Gothic Book"/>
              <a:buChar char="■"/>
            </a:pPr>
            <a:r>
              <a:rPr b="0" lang="en-US" sz="1800" spc="-1" strike="noStrike">
                <a:solidFill>
                  <a:srgbClr val="191b0e"/>
                </a:solidFill>
                <a:latin typeface="Franklin Gothic Book"/>
                <a:ea typeface="Franklin Gothic Book"/>
              </a:rPr>
              <a:t>X1 - X15 as categorical</a:t>
            </a:r>
            <a:endParaRPr b="0" lang="en-US" sz="1800" spc="-1" strike="noStrike">
              <a:solidFill>
                <a:srgbClr val="191b0e"/>
              </a:solidFill>
              <a:latin typeface="Franklin Gothic Book"/>
            </a:endParaRPr>
          </a:p>
          <a:p>
            <a:pPr marL="383400" indent="-383040">
              <a:lnSpc>
                <a:spcPct val="94000"/>
              </a:lnSpc>
              <a:spcBef>
                <a:spcPts val="1001"/>
              </a:spcBef>
              <a:spcAft>
                <a:spcPts val="201"/>
              </a:spcAft>
              <a:buClr>
                <a:srgbClr val="191b0e"/>
              </a:buClr>
              <a:buFont typeface="Franklin Gothic Book"/>
              <a:buChar char="■"/>
            </a:pPr>
            <a:r>
              <a:rPr b="0" lang="en-US" sz="1800" spc="-1" strike="noStrike">
                <a:solidFill>
                  <a:srgbClr val="191b0e"/>
                </a:solidFill>
                <a:latin typeface="Franklin Gothic Book"/>
                <a:ea typeface="Franklin Gothic Book"/>
              </a:rPr>
              <a:t>One-Hot encoding.</a:t>
            </a:r>
            <a:endParaRPr b="0" lang="en-US" sz="1800" spc="-1" strike="noStrike">
              <a:solidFill>
                <a:srgbClr val="191b0e"/>
              </a:solidFill>
              <a:latin typeface="Franklin Gothic Book"/>
            </a:endParaRPr>
          </a:p>
          <a:p>
            <a:pPr marL="383400" indent="-383040">
              <a:lnSpc>
                <a:spcPct val="94000"/>
              </a:lnSpc>
              <a:spcBef>
                <a:spcPts val="1001"/>
              </a:spcBef>
              <a:spcAft>
                <a:spcPts val="201"/>
              </a:spcAft>
              <a:buClr>
                <a:srgbClr val="191b0e"/>
              </a:buClr>
              <a:buFont typeface="Franklin Gothic Book"/>
              <a:buChar char="■"/>
            </a:pPr>
            <a:r>
              <a:rPr b="0" lang="en-US" sz="1800" spc="-1" strike="noStrike">
                <a:solidFill>
                  <a:srgbClr val="191b0e"/>
                </a:solidFill>
                <a:latin typeface="Franklin Gothic Book"/>
                <a:ea typeface="Franklin Gothic Book"/>
              </a:rPr>
              <a:t>PCA for dimensionality reduction.</a:t>
            </a:r>
            <a:endParaRPr b="0" lang="en-US" sz="1800" spc="-1" strike="noStrike">
              <a:solidFill>
                <a:srgbClr val="191b0e"/>
              </a:solidFill>
              <a:latin typeface="Franklin Gothic Book"/>
            </a:endParaRPr>
          </a:p>
          <a:p>
            <a:pPr marL="383400" indent="-383040">
              <a:lnSpc>
                <a:spcPct val="94000"/>
              </a:lnSpc>
              <a:spcBef>
                <a:spcPts val="1001"/>
              </a:spcBef>
              <a:spcAft>
                <a:spcPts val="201"/>
              </a:spcAft>
              <a:buClr>
                <a:srgbClr val="191b0e"/>
              </a:buClr>
              <a:buFont typeface="Franklin Gothic Book"/>
              <a:buChar char="■"/>
            </a:pPr>
            <a:r>
              <a:rPr b="0" lang="en-US" sz="1800" spc="-1" strike="noStrike">
                <a:solidFill>
                  <a:srgbClr val="191b0e"/>
                </a:solidFill>
                <a:latin typeface="Franklin Gothic Book"/>
                <a:ea typeface="Franklin Gothic Book"/>
              </a:rPr>
              <a:t>SMOTING for imbalanced target variable.</a:t>
            </a:r>
            <a:endParaRPr b="0" lang="en-US" sz="1800" spc="-1" strike="noStrike">
              <a:solidFill>
                <a:srgbClr val="191b0e"/>
              </a:solidFill>
              <a:latin typeface="Franklin Gothic Book"/>
            </a:endParaRPr>
          </a:p>
          <a:p>
            <a:pPr>
              <a:lnSpc>
                <a:spcPct val="94000"/>
              </a:lnSpc>
              <a:spcBef>
                <a:spcPts val="1001"/>
              </a:spcBef>
              <a:spcAft>
                <a:spcPts val="201"/>
              </a:spcAft>
            </a:pPr>
            <a:endParaRPr b="0" lang="en-US" sz="1800" spc="-1" strike="noStrike">
              <a:solidFill>
                <a:srgbClr val="191b0e"/>
              </a:solidFill>
              <a:latin typeface="Franklin Gothic Book"/>
            </a:endParaRPr>
          </a:p>
          <a:p>
            <a:pPr>
              <a:lnSpc>
                <a:spcPct val="94000"/>
              </a:lnSpc>
              <a:spcBef>
                <a:spcPts val="1001"/>
              </a:spcBef>
              <a:spcAft>
                <a:spcPts val="201"/>
              </a:spcAft>
            </a:pPr>
            <a:endParaRPr b="0" lang="en-US" sz="1800" spc="-1" strike="noStrike">
              <a:solidFill>
                <a:srgbClr val="191b0e"/>
              </a:solidFill>
              <a:latin typeface="Franklin Gothic Book"/>
            </a:endParaRPr>
          </a:p>
        </p:txBody>
      </p:sp>
      <p:sp>
        <p:nvSpPr>
          <p:cNvPr id="162" name="CustomShape 5"/>
          <p:cNvSpPr/>
          <p:nvPr/>
        </p:nvSpPr>
        <p:spPr>
          <a:xfrm>
            <a:off x="1677960" y="1442520"/>
            <a:ext cx="9359280" cy="1063800"/>
          </a:xfrm>
          <a:prstGeom prst="rect">
            <a:avLst/>
          </a:prstGeom>
          <a:noFill/>
          <a:ln>
            <a:noFill/>
          </a:ln>
        </p:spPr>
        <p:style>
          <a:lnRef idx="0"/>
          <a:fillRef idx="0"/>
          <a:effectRef idx="0"/>
          <a:fontRef idx="minor"/>
        </p:style>
        <p:txBody>
          <a:bodyPr lIns="90000" rIns="90000" tIns="45000" bIns="45000"/>
          <a:p>
            <a:pPr>
              <a:lnSpc>
                <a:spcPct val="100000"/>
              </a:lnSpc>
            </a:pPr>
            <a:r>
              <a:rPr b="1" lang="en-IN" sz="1600" spc="-1" strike="noStrike">
                <a:solidFill>
                  <a:srgbClr val="000000"/>
                </a:solidFill>
                <a:latin typeface="Franklin Gothic Book"/>
              </a:rPr>
              <a:t>**NOTE**: </a:t>
            </a:r>
            <a:endParaRPr b="0" lang="en-IN" sz="1600" spc="-1" strike="noStrike">
              <a:latin typeface="Arial"/>
            </a:endParaRPr>
          </a:p>
          <a:p>
            <a:pPr>
              <a:lnSpc>
                <a:spcPct val="100000"/>
              </a:lnSpc>
            </a:pPr>
            <a:r>
              <a:rPr b="1" lang="en-IN" sz="1600" spc="-1" strike="noStrike">
                <a:solidFill>
                  <a:srgbClr val="000000"/>
                </a:solidFill>
                <a:latin typeface="Franklin Gothic Book"/>
              </a:rPr>
              <a:t> </a:t>
            </a:r>
            <a:r>
              <a:rPr b="0" lang="en-IN" sz="1600" spc="-1" strike="noStrike">
                <a:solidFill>
                  <a:srgbClr val="000000"/>
                </a:solidFill>
                <a:latin typeface="Franklin Gothic Book"/>
              </a:rPr>
              <a:t>I have created two .ipynb files to treat X1 – X15 as </a:t>
            </a:r>
            <a:endParaRPr b="0" lang="en-IN" sz="1600" spc="-1" strike="noStrike">
              <a:latin typeface="Arial"/>
            </a:endParaRPr>
          </a:p>
          <a:p>
            <a:pPr>
              <a:lnSpc>
                <a:spcPct val="100000"/>
              </a:lnSpc>
            </a:pPr>
            <a:r>
              <a:rPr b="0" lang="en-IN" sz="1600" spc="-1" strike="noStrike">
                <a:solidFill>
                  <a:srgbClr val="000000"/>
                </a:solidFill>
                <a:latin typeface="Franklin Gothic Book"/>
              </a:rPr>
              <a:t>1. Continuous(</a:t>
            </a:r>
            <a:r>
              <a:rPr b="0" lang="en-IN" sz="1600" spc="-1" strike="noStrike">
                <a:solidFill>
                  <a:srgbClr val="000000"/>
                </a:solidFill>
                <a:latin typeface="Franklin Gothic Book"/>
                <a:ea typeface="Franklin Gothic Book"/>
              </a:rPr>
              <a:t>ServerHackPrediction_v2.ipynb) and </a:t>
            </a:r>
            <a:endParaRPr b="0" lang="en-IN" sz="1600" spc="-1" strike="noStrike">
              <a:latin typeface="Arial"/>
            </a:endParaRPr>
          </a:p>
          <a:p>
            <a:pPr>
              <a:lnSpc>
                <a:spcPct val="100000"/>
              </a:lnSpc>
            </a:pPr>
            <a:r>
              <a:rPr b="0" lang="en-IN" sz="1600" spc="-1" strike="noStrike">
                <a:solidFill>
                  <a:srgbClr val="000000"/>
                </a:solidFill>
                <a:latin typeface="Franklin Gothic Book"/>
                <a:ea typeface="Franklin Gothic Book"/>
              </a:rPr>
              <a:t>2. Categorical(ServerHackPrediction_v1.ipynb) datatypes.</a:t>
            </a:r>
            <a:endParaRPr b="0" lang="en-IN" sz="1600" spc="-1" strike="noStrike">
              <a:latin typeface="Arial"/>
            </a:endParaRPr>
          </a:p>
        </p:txBody>
      </p:sp>
      <p:sp>
        <p:nvSpPr>
          <p:cNvPr id="163" name="CustomShape 6"/>
          <p:cNvSpPr/>
          <p:nvPr/>
        </p:nvSpPr>
        <p:spPr>
          <a:xfrm>
            <a:off x="1653840" y="3364200"/>
            <a:ext cx="3652560" cy="403560"/>
          </a:xfrm>
          <a:prstGeom prst="rect">
            <a:avLst/>
          </a:prstGeom>
          <a:noFill/>
          <a:ln>
            <a:noFill/>
          </a:ln>
        </p:spPr>
        <p:style>
          <a:lnRef idx="0"/>
          <a:fillRef idx="0"/>
          <a:effectRef idx="0"/>
          <a:fontRef idx="minor"/>
        </p:style>
        <p:txBody>
          <a:bodyPr anchor="b"/>
          <a:p>
            <a:pPr>
              <a:lnSpc>
                <a:spcPct val="84000"/>
              </a:lnSpc>
            </a:pPr>
            <a:r>
              <a:rPr b="1" lang="en-IN" sz="2000" spc="-1" strike="noStrike">
                <a:solidFill>
                  <a:srgbClr val="191b0e"/>
                </a:solidFill>
                <a:latin typeface="Franklin Gothic Book"/>
                <a:ea typeface="Franklin Gothic Book"/>
              </a:rPr>
              <a:t>ServerHackPrediction_v2.ipynb</a:t>
            </a:r>
            <a:endParaRPr b="0" lang="en-IN"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164" name="CustomShape 1"/>
          <p:cNvSpPr/>
          <p:nvPr/>
        </p:nvSpPr>
        <p:spPr>
          <a:xfrm>
            <a:off x="0" y="0"/>
            <a:ext cx="12191760" cy="6857640"/>
          </a:xfrm>
          <a:prstGeom prst="rect">
            <a:avLst/>
          </a:prstGeom>
          <a:solidFill>
            <a:schemeClr val="bg2"/>
          </a:solidFill>
          <a:ln>
            <a:noFill/>
          </a:ln>
        </p:spPr>
        <p:style>
          <a:lnRef idx="2">
            <a:schemeClr val="accent1">
              <a:shade val="50000"/>
            </a:schemeClr>
          </a:lnRef>
          <a:fillRef idx="1001">
            <a:schemeClr val="lt2"/>
          </a:fillRef>
          <a:effectRef idx="0">
            <a:schemeClr val="accent1"/>
          </a:effectRef>
          <a:fontRef idx="minor"/>
        </p:style>
      </p:sp>
      <p:sp>
        <p:nvSpPr>
          <p:cNvPr id="165" name="TextShape 2"/>
          <p:cNvSpPr txBox="1"/>
          <p:nvPr/>
        </p:nvSpPr>
        <p:spPr>
          <a:xfrm>
            <a:off x="643320" y="685800"/>
            <a:ext cx="10904760" cy="1485720"/>
          </a:xfrm>
          <a:prstGeom prst="rect">
            <a:avLst/>
          </a:prstGeom>
          <a:noFill/>
          <a:ln>
            <a:noFill/>
          </a:ln>
        </p:spPr>
        <p:txBody>
          <a:bodyPr>
            <a:normAutofit/>
          </a:bodyPr>
          <a:p>
            <a:pPr algn="ctr">
              <a:lnSpc>
                <a:spcPct val="89000"/>
              </a:lnSpc>
            </a:pPr>
            <a:r>
              <a:rPr b="1" lang="en-US" sz="4400" spc="-1" strike="noStrike">
                <a:solidFill>
                  <a:srgbClr val="191b0e"/>
                </a:solidFill>
                <a:latin typeface="Franklin Gothic Book"/>
              </a:rPr>
              <a:t>Feature extraction for DATE column.</a:t>
            </a:r>
            <a:endParaRPr b="0" lang="en-US" sz="4400" spc="-1" strike="noStrike">
              <a:solidFill>
                <a:srgbClr val="000000"/>
              </a:solidFill>
              <a:latin typeface="Franklin Gothic Book"/>
            </a:endParaRPr>
          </a:p>
        </p:txBody>
      </p:sp>
      <p:grpSp>
        <p:nvGrpSpPr>
          <p:cNvPr id="166" name="Group 3"/>
          <p:cNvGrpSpPr/>
          <p:nvPr/>
        </p:nvGrpSpPr>
        <p:grpSpPr>
          <a:xfrm>
            <a:off x="1126440" y="3204720"/>
            <a:ext cx="9938880" cy="1743480"/>
            <a:chOff x="1126440" y="3204720"/>
            <a:chExt cx="9938880" cy="1743480"/>
          </a:xfrm>
        </p:grpSpPr>
        <p:sp>
          <p:nvSpPr>
            <p:cNvPr id="167" name="CustomShape 4"/>
            <p:cNvSpPr/>
            <p:nvPr/>
          </p:nvSpPr>
          <p:spPr>
            <a:xfrm>
              <a:off x="1605960" y="3204720"/>
              <a:ext cx="784440" cy="784440"/>
            </a:xfrm>
            <a:prstGeom prst="rect">
              <a:avLst/>
            </a:prstGeom>
            <a:blipFill rotWithShape="0">
              <a:blip r:embed="rId1"/>
              <a:stretch>
                <a:fillRect/>
              </a:stretch>
            </a:blipFill>
            <a:ln>
              <a:noFill/>
            </a:ln>
          </p:spPr>
          <p:style>
            <a:lnRef idx="2"/>
            <a:fillRef idx="0"/>
            <a:effectRef idx="0"/>
            <a:fontRef idx="minor"/>
          </p:style>
        </p:sp>
        <p:sp>
          <p:nvSpPr>
            <p:cNvPr id="168" name="CustomShape 5"/>
            <p:cNvSpPr/>
            <p:nvPr/>
          </p:nvSpPr>
          <p:spPr>
            <a:xfrm>
              <a:off x="1126440" y="4251240"/>
              <a:ext cx="1743480" cy="696960"/>
            </a:xfrm>
            <a:prstGeom prst="rect">
              <a:avLst/>
            </a:prstGeom>
            <a:noFill/>
            <a:ln>
              <a:noFill/>
            </a:ln>
          </p:spPr>
          <p:style>
            <a:lnRef idx="0"/>
            <a:fillRef idx="0"/>
            <a:effectRef idx="0"/>
            <a:fontRef idx="minor"/>
          </p:style>
          <p:txBody>
            <a:bodyPr lIns="0" rIns="0" tIns="0" bIns="0"/>
            <a:p>
              <a:pPr algn="ctr">
                <a:lnSpc>
                  <a:spcPct val="90000"/>
                </a:lnSpc>
                <a:spcAft>
                  <a:spcPts val="561"/>
                </a:spcAft>
              </a:pPr>
              <a:r>
                <a:rPr b="0" lang="en-IN" sz="1600" spc="-1" strike="noStrike">
                  <a:solidFill>
                    <a:srgbClr val="000000"/>
                  </a:solidFill>
                  <a:latin typeface="Franklin Gothic Book"/>
                </a:rPr>
                <a:t>DAY</a:t>
              </a:r>
              <a:endParaRPr b="0" lang="en-IN" sz="1600" spc="-1" strike="noStrike">
                <a:latin typeface="Arial"/>
              </a:endParaRPr>
            </a:p>
          </p:txBody>
        </p:sp>
        <p:sp>
          <p:nvSpPr>
            <p:cNvPr id="169" name="CustomShape 6"/>
            <p:cNvSpPr/>
            <p:nvPr/>
          </p:nvSpPr>
          <p:spPr>
            <a:xfrm>
              <a:off x="3654720" y="3204720"/>
              <a:ext cx="784440" cy="784440"/>
            </a:xfrm>
            <a:prstGeom prst="rect">
              <a:avLst/>
            </a:prstGeom>
            <a:blipFill rotWithShape="0">
              <a:blip r:embed="rId2"/>
              <a:stretch>
                <a:fillRect/>
              </a:stretch>
            </a:blipFill>
            <a:ln>
              <a:noFill/>
            </a:ln>
          </p:spPr>
          <p:style>
            <a:lnRef idx="2"/>
            <a:fillRef idx="0"/>
            <a:effectRef idx="0"/>
            <a:fontRef idx="minor"/>
          </p:style>
        </p:sp>
        <p:sp>
          <p:nvSpPr>
            <p:cNvPr id="170" name="CustomShape 7"/>
            <p:cNvSpPr/>
            <p:nvPr/>
          </p:nvSpPr>
          <p:spPr>
            <a:xfrm>
              <a:off x="3175200" y="4251240"/>
              <a:ext cx="1743480" cy="696960"/>
            </a:xfrm>
            <a:prstGeom prst="rect">
              <a:avLst/>
            </a:prstGeom>
            <a:noFill/>
            <a:ln>
              <a:noFill/>
            </a:ln>
          </p:spPr>
          <p:style>
            <a:lnRef idx="0"/>
            <a:fillRef idx="0"/>
            <a:effectRef idx="0"/>
            <a:fontRef idx="minor"/>
          </p:style>
          <p:txBody>
            <a:bodyPr lIns="0" rIns="0" tIns="0" bIns="0"/>
            <a:p>
              <a:pPr algn="ctr">
                <a:lnSpc>
                  <a:spcPct val="90000"/>
                </a:lnSpc>
                <a:spcAft>
                  <a:spcPts val="561"/>
                </a:spcAft>
              </a:pPr>
              <a:r>
                <a:rPr b="0" lang="en-IN" sz="1600" spc="-1" strike="noStrike">
                  <a:solidFill>
                    <a:srgbClr val="000000"/>
                  </a:solidFill>
                  <a:latin typeface="Franklin Gothic Book"/>
                </a:rPr>
                <a:t>MONTH</a:t>
              </a:r>
              <a:endParaRPr b="0" lang="en-IN" sz="1600" spc="-1" strike="noStrike">
                <a:latin typeface="Arial"/>
              </a:endParaRPr>
            </a:p>
          </p:txBody>
        </p:sp>
        <p:sp>
          <p:nvSpPr>
            <p:cNvPr id="171" name="CustomShape 8"/>
            <p:cNvSpPr/>
            <p:nvPr/>
          </p:nvSpPr>
          <p:spPr>
            <a:xfrm>
              <a:off x="5703480" y="3204720"/>
              <a:ext cx="784440" cy="784440"/>
            </a:xfrm>
            <a:prstGeom prst="rect">
              <a:avLst/>
            </a:prstGeom>
            <a:blipFill rotWithShape="0">
              <a:blip r:embed="rId3"/>
              <a:stretch>
                <a:fillRect/>
              </a:stretch>
            </a:blipFill>
            <a:ln>
              <a:noFill/>
            </a:ln>
          </p:spPr>
          <p:style>
            <a:lnRef idx="2"/>
            <a:fillRef idx="0"/>
            <a:effectRef idx="0"/>
            <a:fontRef idx="minor"/>
          </p:style>
        </p:sp>
        <p:sp>
          <p:nvSpPr>
            <p:cNvPr id="172" name="CustomShape 9"/>
            <p:cNvSpPr/>
            <p:nvPr/>
          </p:nvSpPr>
          <p:spPr>
            <a:xfrm>
              <a:off x="5223960" y="4251240"/>
              <a:ext cx="1743480" cy="696960"/>
            </a:xfrm>
            <a:prstGeom prst="rect">
              <a:avLst/>
            </a:prstGeom>
            <a:noFill/>
            <a:ln>
              <a:noFill/>
            </a:ln>
          </p:spPr>
          <p:style>
            <a:lnRef idx="0"/>
            <a:fillRef idx="0"/>
            <a:effectRef idx="0"/>
            <a:fontRef idx="minor"/>
          </p:style>
          <p:txBody>
            <a:bodyPr lIns="0" rIns="0" tIns="0" bIns="0"/>
            <a:p>
              <a:pPr algn="ctr">
                <a:lnSpc>
                  <a:spcPct val="90000"/>
                </a:lnSpc>
                <a:spcAft>
                  <a:spcPts val="561"/>
                </a:spcAft>
              </a:pPr>
              <a:r>
                <a:rPr b="0" lang="en-IN" sz="1600" spc="-1" strike="noStrike">
                  <a:solidFill>
                    <a:srgbClr val="000000"/>
                  </a:solidFill>
                  <a:latin typeface="Franklin Gothic Book"/>
                </a:rPr>
                <a:t>YEAR</a:t>
              </a:r>
              <a:endParaRPr b="0" lang="en-IN" sz="1600" spc="-1" strike="noStrike">
                <a:latin typeface="Arial"/>
              </a:endParaRPr>
            </a:p>
          </p:txBody>
        </p:sp>
        <p:sp>
          <p:nvSpPr>
            <p:cNvPr id="173" name="CustomShape 10"/>
            <p:cNvSpPr/>
            <p:nvPr/>
          </p:nvSpPr>
          <p:spPr>
            <a:xfrm>
              <a:off x="7752600" y="3204720"/>
              <a:ext cx="784440" cy="784440"/>
            </a:xfrm>
            <a:prstGeom prst="rect">
              <a:avLst/>
            </a:prstGeom>
            <a:blipFill rotWithShape="0">
              <a:blip r:embed="rId4"/>
              <a:stretch>
                <a:fillRect/>
              </a:stretch>
            </a:blipFill>
            <a:ln>
              <a:noFill/>
            </a:ln>
          </p:spPr>
          <p:style>
            <a:lnRef idx="2"/>
            <a:fillRef idx="0"/>
            <a:effectRef idx="0"/>
            <a:fontRef idx="minor"/>
          </p:style>
        </p:sp>
        <p:sp>
          <p:nvSpPr>
            <p:cNvPr id="174" name="CustomShape 11"/>
            <p:cNvSpPr/>
            <p:nvPr/>
          </p:nvSpPr>
          <p:spPr>
            <a:xfrm>
              <a:off x="7273080" y="4251240"/>
              <a:ext cx="1743480" cy="696960"/>
            </a:xfrm>
            <a:prstGeom prst="rect">
              <a:avLst/>
            </a:prstGeom>
            <a:noFill/>
            <a:ln>
              <a:noFill/>
            </a:ln>
          </p:spPr>
          <p:style>
            <a:lnRef idx="0"/>
            <a:fillRef idx="0"/>
            <a:effectRef idx="0"/>
            <a:fontRef idx="minor"/>
          </p:style>
          <p:txBody>
            <a:bodyPr lIns="0" rIns="0" tIns="0" bIns="0"/>
            <a:p>
              <a:pPr algn="ctr">
                <a:lnSpc>
                  <a:spcPct val="90000"/>
                </a:lnSpc>
                <a:spcAft>
                  <a:spcPts val="561"/>
                </a:spcAft>
              </a:pPr>
              <a:r>
                <a:rPr b="0" lang="en-IN" sz="1600" spc="-1" strike="noStrike">
                  <a:solidFill>
                    <a:srgbClr val="000000"/>
                  </a:solidFill>
                  <a:latin typeface="Franklin Gothic Book"/>
                </a:rPr>
                <a:t>ISWEEKEND</a:t>
              </a:r>
              <a:endParaRPr b="0" lang="en-IN" sz="1600" spc="-1" strike="noStrike">
                <a:latin typeface="Arial"/>
              </a:endParaRPr>
            </a:p>
          </p:txBody>
        </p:sp>
        <p:sp>
          <p:nvSpPr>
            <p:cNvPr id="175" name="CustomShape 12"/>
            <p:cNvSpPr/>
            <p:nvPr/>
          </p:nvSpPr>
          <p:spPr>
            <a:xfrm>
              <a:off x="9801360" y="3204720"/>
              <a:ext cx="784440" cy="784440"/>
            </a:xfrm>
            <a:prstGeom prst="rect">
              <a:avLst/>
            </a:prstGeom>
            <a:blipFill rotWithShape="0">
              <a:blip r:embed="rId5"/>
              <a:stretch>
                <a:fillRect/>
              </a:stretch>
            </a:blipFill>
            <a:ln>
              <a:noFill/>
            </a:ln>
          </p:spPr>
          <p:style>
            <a:lnRef idx="2"/>
            <a:fillRef idx="0"/>
            <a:effectRef idx="0"/>
            <a:fontRef idx="minor"/>
          </p:style>
        </p:sp>
        <p:sp>
          <p:nvSpPr>
            <p:cNvPr id="176" name="CustomShape 13"/>
            <p:cNvSpPr/>
            <p:nvPr/>
          </p:nvSpPr>
          <p:spPr>
            <a:xfrm>
              <a:off x="9321840" y="4251240"/>
              <a:ext cx="1743480" cy="696960"/>
            </a:xfrm>
            <a:prstGeom prst="rect">
              <a:avLst/>
            </a:prstGeom>
            <a:noFill/>
            <a:ln>
              <a:noFill/>
            </a:ln>
          </p:spPr>
          <p:style>
            <a:lnRef idx="0"/>
            <a:fillRef idx="0"/>
            <a:effectRef idx="0"/>
            <a:fontRef idx="minor"/>
          </p:style>
          <p:txBody>
            <a:bodyPr lIns="0" rIns="0" tIns="0" bIns="0"/>
            <a:p>
              <a:pPr algn="ctr">
                <a:lnSpc>
                  <a:spcPct val="90000"/>
                </a:lnSpc>
                <a:spcAft>
                  <a:spcPts val="561"/>
                </a:spcAft>
              </a:pPr>
              <a:r>
                <a:rPr b="0" lang="en-IN" sz="1600" spc="-1" strike="noStrike">
                  <a:solidFill>
                    <a:srgbClr val="000000"/>
                  </a:solidFill>
                  <a:latin typeface="Franklin Gothic Book"/>
                </a:rPr>
                <a:t>QUARTER_OF_YEAR</a:t>
              </a:r>
              <a:endParaRPr b="0" lang="en-IN" sz="1600" spc="-1" strike="noStrike">
                <a:latin typeface="Arial"/>
              </a:endParaRPr>
            </a:p>
          </p:txBody>
        </p:sp>
      </p:grpSp>
      <p:grpSp>
        <p:nvGrpSpPr>
          <p:cNvPr id="177" name="Group 14"/>
          <p:cNvGrpSpPr/>
          <p:nvPr/>
        </p:nvGrpSpPr>
        <p:grpSpPr>
          <a:xfrm>
            <a:off x="0" y="0"/>
            <a:ext cx="36000" cy="36000"/>
            <a:chOff x="0" y="0"/>
            <a:chExt cx="36000" cy="36000"/>
          </a:xfrm>
        </p:grpSpPr>
      </p:gr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607040" y="685800"/>
            <a:ext cx="9321120" cy="745200"/>
          </a:xfrm>
          <a:prstGeom prst="rect">
            <a:avLst/>
          </a:prstGeom>
          <a:noFill/>
          <a:ln>
            <a:noFill/>
          </a:ln>
        </p:spPr>
        <p:style>
          <a:lnRef idx="0"/>
          <a:fillRef idx="0"/>
          <a:effectRef idx="0"/>
          <a:fontRef idx="minor"/>
        </p:style>
        <p:txBody>
          <a:bodyPr>
            <a:normAutofit/>
          </a:bodyPr>
          <a:p>
            <a:pPr>
              <a:lnSpc>
                <a:spcPct val="89000"/>
              </a:lnSpc>
            </a:pPr>
            <a:r>
              <a:rPr b="1" lang="en-IN" sz="4400" spc="-1" strike="noStrike">
                <a:solidFill>
                  <a:srgbClr val="191b0e"/>
                </a:solidFill>
                <a:latin typeface="Franklin Gothic Book"/>
                <a:ea typeface="Franklin Gothic Book"/>
              </a:rPr>
              <a:t>Treating Train and Test Data</a:t>
            </a:r>
            <a:endParaRPr b="0" lang="en-IN" sz="4400" spc="-1" strike="noStrike">
              <a:latin typeface="Arial"/>
            </a:endParaRPr>
          </a:p>
        </p:txBody>
      </p:sp>
      <p:sp>
        <p:nvSpPr>
          <p:cNvPr id="179" name="CustomShape 2"/>
          <p:cNvSpPr/>
          <p:nvPr/>
        </p:nvSpPr>
        <p:spPr>
          <a:xfrm>
            <a:off x="1704600" y="3837600"/>
            <a:ext cx="4443480" cy="1500120"/>
          </a:xfrm>
          <a:prstGeom prst="rect">
            <a:avLst/>
          </a:prstGeom>
          <a:noFill/>
          <a:ln>
            <a:noFill/>
          </a:ln>
        </p:spPr>
        <p:style>
          <a:lnRef idx="0"/>
          <a:fillRef idx="0"/>
          <a:effectRef idx="0"/>
          <a:fontRef idx="minor"/>
        </p:style>
        <p:txBody>
          <a:bodyPr/>
          <a:p>
            <a:pPr marL="383400" indent="-383040">
              <a:lnSpc>
                <a:spcPct val="94000"/>
              </a:lnSpc>
              <a:spcBef>
                <a:spcPts val="1001"/>
              </a:spcBef>
              <a:spcAft>
                <a:spcPts val="201"/>
              </a:spcAft>
              <a:buClr>
                <a:srgbClr val="191b0e"/>
              </a:buClr>
              <a:buFont typeface="Franklin Gothic Book"/>
              <a:buChar char="■"/>
            </a:pPr>
            <a:r>
              <a:rPr b="0" lang="en-IN" sz="1800" spc="-1" strike="noStrike">
                <a:solidFill>
                  <a:srgbClr val="191b0e"/>
                </a:solidFill>
                <a:latin typeface="Franklin Gothic Book"/>
              </a:rPr>
              <a:t>Separately</a:t>
            </a:r>
            <a:endParaRPr b="0" lang="en-IN" sz="1800" spc="-1" strike="noStrike">
              <a:latin typeface="Arial"/>
            </a:endParaRPr>
          </a:p>
        </p:txBody>
      </p:sp>
      <p:sp>
        <p:nvSpPr>
          <p:cNvPr id="180" name="CustomShape 3"/>
          <p:cNvSpPr/>
          <p:nvPr/>
        </p:nvSpPr>
        <p:spPr>
          <a:xfrm>
            <a:off x="7089480" y="3128760"/>
            <a:ext cx="3652560" cy="403560"/>
          </a:xfrm>
          <a:prstGeom prst="rect">
            <a:avLst/>
          </a:prstGeom>
          <a:noFill/>
          <a:ln>
            <a:noFill/>
          </a:ln>
        </p:spPr>
        <p:style>
          <a:lnRef idx="0"/>
          <a:fillRef idx="0"/>
          <a:effectRef idx="0"/>
          <a:fontRef idx="minor"/>
        </p:style>
        <p:txBody>
          <a:bodyPr lIns="90000" rIns="90000" tIns="45000" bIns="45000"/>
          <a:p>
            <a:pPr>
              <a:lnSpc>
                <a:spcPct val="94000"/>
              </a:lnSpc>
              <a:spcBef>
                <a:spcPts val="1001"/>
              </a:spcBef>
              <a:spcAft>
                <a:spcPts val="201"/>
              </a:spcAft>
            </a:pPr>
            <a:r>
              <a:rPr b="1" lang="en-IN" sz="2000" spc="-1" strike="noStrike">
                <a:solidFill>
                  <a:srgbClr val="191b0e"/>
                </a:solidFill>
                <a:latin typeface="Franklin Gothic Book"/>
                <a:ea typeface="Franklin Gothic Book"/>
              </a:rPr>
              <a:t>ServerHackPrediction_v1.ipynb</a:t>
            </a:r>
            <a:endParaRPr b="0" lang="en-IN" sz="2000" spc="-1" strike="noStrike">
              <a:latin typeface="Arial"/>
            </a:endParaRPr>
          </a:p>
        </p:txBody>
      </p:sp>
      <p:sp>
        <p:nvSpPr>
          <p:cNvPr id="181" name="CustomShape 4"/>
          <p:cNvSpPr/>
          <p:nvPr/>
        </p:nvSpPr>
        <p:spPr>
          <a:xfrm>
            <a:off x="7160040" y="3944520"/>
            <a:ext cx="4443480" cy="1911960"/>
          </a:xfrm>
          <a:prstGeom prst="rect">
            <a:avLst/>
          </a:prstGeom>
          <a:noFill/>
          <a:ln>
            <a:noFill/>
          </a:ln>
        </p:spPr>
        <p:style>
          <a:lnRef idx="0"/>
          <a:fillRef idx="0"/>
          <a:effectRef idx="0"/>
          <a:fontRef idx="minor"/>
        </p:style>
        <p:txBody>
          <a:bodyPr/>
          <a:p>
            <a:pPr marL="383400" indent="-383040">
              <a:lnSpc>
                <a:spcPct val="94000"/>
              </a:lnSpc>
              <a:spcBef>
                <a:spcPts val="1001"/>
              </a:spcBef>
              <a:spcAft>
                <a:spcPts val="201"/>
              </a:spcAft>
              <a:buClr>
                <a:srgbClr val="191b0e"/>
              </a:buClr>
              <a:buFont typeface="Franklin Gothic Book"/>
              <a:buChar char="■"/>
            </a:pPr>
            <a:r>
              <a:rPr b="0" lang="en-IN" sz="1800" spc="-1" strike="noStrike">
                <a:solidFill>
                  <a:srgbClr val="191b0e"/>
                </a:solidFill>
                <a:latin typeface="Franklin Gothic Book"/>
                <a:ea typeface="Franklin Gothic Book"/>
              </a:rPr>
              <a:t>As One</a:t>
            </a:r>
            <a:endParaRPr b="0" lang="en-IN" sz="1800" spc="-1" strike="noStrike">
              <a:latin typeface="Arial"/>
            </a:endParaRPr>
          </a:p>
          <a:p>
            <a:pPr>
              <a:lnSpc>
                <a:spcPct val="94000"/>
              </a:lnSpc>
              <a:spcBef>
                <a:spcPts val="1001"/>
              </a:spcBef>
              <a:spcAft>
                <a:spcPts val="201"/>
              </a:spcAft>
            </a:pPr>
            <a:endParaRPr b="0" lang="en-IN" sz="1800" spc="-1" strike="noStrike">
              <a:latin typeface="Arial"/>
            </a:endParaRPr>
          </a:p>
          <a:p>
            <a:pPr>
              <a:lnSpc>
                <a:spcPct val="94000"/>
              </a:lnSpc>
              <a:spcBef>
                <a:spcPts val="1001"/>
              </a:spcBef>
              <a:spcAft>
                <a:spcPts val="201"/>
              </a:spcAft>
            </a:pPr>
            <a:endParaRPr b="0" lang="en-IN" sz="1800" spc="-1" strike="noStrike">
              <a:latin typeface="Arial"/>
            </a:endParaRPr>
          </a:p>
        </p:txBody>
      </p:sp>
      <p:sp>
        <p:nvSpPr>
          <p:cNvPr id="182" name="CustomShape 5"/>
          <p:cNvSpPr/>
          <p:nvPr/>
        </p:nvSpPr>
        <p:spPr>
          <a:xfrm>
            <a:off x="1677960" y="1566720"/>
            <a:ext cx="9359280" cy="1063800"/>
          </a:xfrm>
          <a:prstGeom prst="rect">
            <a:avLst/>
          </a:prstGeom>
          <a:noFill/>
          <a:ln>
            <a:noFill/>
          </a:ln>
        </p:spPr>
        <p:style>
          <a:lnRef idx="0"/>
          <a:fillRef idx="0"/>
          <a:effectRef idx="0"/>
          <a:fontRef idx="minor"/>
        </p:style>
        <p:txBody>
          <a:bodyPr lIns="90000" rIns="90000" tIns="45000" bIns="45000"/>
          <a:p>
            <a:pPr>
              <a:lnSpc>
                <a:spcPct val="100000"/>
              </a:lnSpc>
            </a:pPr>
            <a:r>
              <a:rPr b="1" lang="en-IN" sz="1600" spc="-1" strike="noStrike">
                <a:solidFill>
                  <a:srgbClr val="000000"/>
                </a:solidFill>
                <a:latin typeface="Franklin Gothic Book"/>
              </a:rPr>
              <a:t>**NOTE**: </a:t>
            </a:r>
            <a:endParaRPr b="0" lang="en-IN" sz="1600" spc="-1" strike="noStrike">
              <a:latin typeface="Arial"/>
            </a:endParaRPr>
          </a:p>
          <a:p>
            <a:pPr>
              <a:lnSpc>
                <a:spcPct val="100000"/>
              </a:lnSpc>
            </a:pPr>
            <a:r>
              <a:rPr b="1" lang="en-IN" sz="1600" spc="-1" strike="noStrike">
                <a:solidFill>
                  <a:srgbClr val="000000"/>
                </a:solidFill>
                <a:latin typeface="Franklin Gothic Book"/>
              </a:rPr>
              <a:t> </a:t>
            </a:r>
            <a:r>
              <a:rPr b="0" lang="en-IN" sz="1600" spc="-1" strike="noStrike">
                <a:solidFill>
                  <a:srgbClr val="000000"/>
                </a:solidFill>
                <a:latin typeface="Franklin Gothic Book"/>
              </a:rPr>
              <a:t>I have created two .ipynb files to treat Train and Test Data  </a:t>
            </a:r>
            <a:endParaRPr b="0" lang="en-IN" sz="1600" spc="-1" strike="noStrike">
              <a:latin typeface="Arial"/>
            </a:endParaRPr>
          </a:p>
          <a:p>
            <a:pPr>
              <a:lnSpc>
                <a:spcPct val="100000"/>
              </a:lnSpc>
            </a:pPr>
            <a:r>
              <a:rPr b="0" lang="en-IN" sz="1600" spc="-1" strike="noStrike">
                <a:solidFill>
                  <a:srgbClr val="000000"/>
                </a:solidFill>
                <a:latin typeface="Franklin Gothic Book"/>
              </a:rPr>
              <a:t>1. Separately (</a:t>
            </a:r>
            <a:r>
              <a:rPr b="0" lang="en-IN" sz="1600" spc="-1" strike="noStrike">
                <a:solidFill>
                  <a:srgbClr val="000000"/>
                </a:solidFill>
                <a:latin typeface="Franklin Gothic Book"/>
                <a:ea typeface="Franklin Gothic Book"/>
              </a:rPr>
              <a:t>ServerHackPrediction_v2.ipynb) and </a:t>
            </a:r>
            <a:endParaRPr b="0" lang="en-IN" sz="1600" spc="-1" strike="noStrike">
              <a:latin typeface="Arial"/>
            </a:endParaRPr>
          </a:p>
          <a:p>
            <a:pPr>
              <a:lnSpc>
                <a:spcPct val="100000"/>
              </a:lnSpc>
            </a:pPr>
            <a:r>
              <a:rPr b="0" lang="en-IN" sz="1600" spc="-1" strike="noStrike">
                <a:solidFill>
                  <a:srgbClr val="000000"/>
                </a:solidFill>
                <a:latin typeface="Franklin Gothic Book"/>
                <a:ea typeface="Franklin Gothic Book"/>
              </a:rPr>
              <a:t>2. Merge (ServerHackPrediction_v1.ipynb) datatypes.</a:t>
            </a:r>
            <a:endParaRPr b="0" lang="en-IN" sz="1600" spc="-1" strike="noStrike">
              <a:latin typeface="Arial"/>
            </a:endParaRPr>
          </a:p>
        </p:txBody>
      </p:sp>
      <p:sp>
        <p:nvSpPr>
          <p:cNvPr id="183" name="CustomShape 6"/>
          <p:cNvSpPr/>
          <p:nvPr/>
        </p:nvSpPr>
        <p:spPr>
          <a:xfrm>
            <a:off x="1680480" y="3098160"/>
            <a:ext cx="3652560" cy="403560"/>
          </a:xfrm>
          <a:prstGeom prst="rect">
            <a:avLst/>
          </a:prstGeom>
          <a:noFill/>
          <a:ln>
            <a:noFill/>
          </a:ln>
        </p:spPr>
        <p:style>
          <a:lnRef idx="0"/>
          <a:fillRef idx="0"/>
          <a:effectRef idx="0"/>
          <a:fontRef idx="minor"/>
        </p:style>
        <p:txBody>
          <a:bodyPr anchor="b"/>
          <a:p>
            <a:pPr>
              <a:lnSpc>
                <a:spcPct val="84000"/>
              </a:lnSpc>
            </a:pPr>
            <a:r>
              <a:rPr b="1" lang="en-IN" sz="2000" spc="-1" strike="noStrike">
                <a:solidFill>
                  <a:srgbClr val="191b0e"/>
                </a:solidFill>
                <a:latin typeface="Franklin Gothic Book"/>
                <a:ea typeface="Franklin Gothic Book"/>
              </a:rPr>
              <a:t>ServerHackPrediction_v2.ipynb</a:t>
            </a:r>
            <a:endParaRPr b="0" lang="en-IN" sz="2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CustomShape 1"/>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85" name="TextShape 2"/>
          <p:cNvSpPr txBox="1"/>
          <p:nvPr/>
        </p:nvSpPr>
        <p:spPr>
          <a:xfrm>
            <a:off x="8252280" y="639720"/>
            <a:ext cx="3299040" cy="5577480"/>
          </a:xfrm>
          <a:prstGeom prst="rect">
            <a:avLst/>
          </a:prstGeom>
          <a:noFill/>
          <a:ln>
            <a:noFill/>
          </a:ln>
        </p:spPr>
        <p:txBody>
          <a:bodyPr anchor="ctr">
            <a:normAutofit/>
          </a:bodyPr>
          <a:p>
            <a:pPr>
              <a:lnSpc>
                <a:spcPct val="89000"/>
              </a:lnSpc>
            </a:pPr>
            <a:r>
              <a:rPr b="0" lang="en-US" sz="4400" spc="-1" strike="noStrike">
                <a:solidFill>
                  <a:srgbClr val="191b0e"/>
                </a:solidFill>
                <a:latin typeface="Franklin Gothic Book"/>
              </a:rPr>
              <a:t>Steps followed for model building…</a:t>
            </a:r>
            <a:endParaRPr b="0" lang="en-US" sz="4400" spc="-1" strike="noStrike">
              <a:solidFill>
                <a:srgbClr val="000000"/>
              </a:solidFill>
              <a:latin typeface="Franklin Gothic Book"/>
            </a:endParaRPr>
          </a:p>
        </p:txBody>
      </p:sp>
      <p:sp>
        <p:nvSpPr>
          <p:cNvPr id="186" name="CustomShape 3"/>
          <p:cNvSpPr/>
          <p:nvPr/>
        </p:nvSpPr>
        <p:spPr>
          <a:xfrm>
            <a:off x="0" y="0"/>
            <a:ext cx="73832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7" name="CustomShape 4"/>
          <p:cNvSpPr/>
          <p:nvPr/>
        </p:nvSpPr>
        <p:spPr>
          <a:xfrm>
            <a:off x="7383600" y="0"/>
            <a:ext cx="228240" cy="685764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p:style>
      </p:sp>
      <p:grpSp>
        <p:nvGrpSpPr>
          <p:cNvPr id="188" name="Group 5"/>
          <p:cNvGrpSpPr/>
          <p:nvPr/>
        </p:nvGrpSpPr>
        <p:grpSpPr>
          <a:xfrm>
            <a:off x="784440" y="1071720"/>
            <a:ext cx="5958720" cy="4713840"/>
            <a:chOff x="784440" y="1071720"/>
            <a:chExt cx="5958720" cy="4713840"/>
          </a:xfrm>
        </p:grpSpPr>
        <p:sp>
          <p:nvSpPr>
            <p:cNvPr id="189" name="CustomShape 6"/>
            <p:cNvSpPr/>
            <p:nvPr/>
          </p:nvSpPr>
          <p:spPr>
            <a:xfrm>
              <a:off x="1131120" y="1071720"/>
              <a:ext cx="1084680" cy="1084680"/>
            </a:xfrm>
            <a:prstGeom prst="ellipse">
              <a:avLst/>
            </a:prstGeom>
            <a:solidFill>
              <a:schemeClr val="bg1">
                <a:lumMod val="95000"/>
                <a:hueOff val="0"/>
                <a:satOff val="0"/>
                <a:lumOff val="0"/>
                <a:alphaOff val="0"/>
              </a:schemeClr>
            </a:solidFill>
            <a:ln>
              <a:noFill/>
            </a:ln>
          </p:spPr>
          <p:style>
            <a:lnRef idx="0"/>
            <a:fillRef idx="0"/>
            <a:effectRef idx="0"/>
            <a:fontRef idx="minor"/>
          </p:style>
        </p:sp>
        <p:sp>
          <p:nvSpPr>
            <p:cNvPr id="190" name="CustomShape 7"/>
            <p:cNvSpPr/>
            <p:nvPr/>
          </p:nvSpPr>
          <p:spPr>
            <a:xfrm>
              <a:off x="1362600" y="1302840"/>
              <a:ext cx="622080" cy="622080"/>
            </a:xfrm>
            <a:prstGeom prst="rect">
              <a:avLst/>
            </a:prstGeom>
            <a:blipFill rotWithShape="0">
              <a:blip r:embed="rId1"/>
              <a:stretch>
                <a:fillRect/>
              </a:stretch>
            </a:blipFill>
            <a:ln>
              <a:noFill/>
            </a:ln>
          </p:spPr>
          <p:style>
            <a:lnRef idx="2"/>
            <a:fillRef idx="0"/>
            <a:effectRef idx="0"/>
            <a:fontRef idx="minor"/>
          </p:style>
        </p:sp>
        <p:sp>
          <p:nvSpPr>
            <p:cNvPr id="191" name="CustomShape 8"/>
            <p:cNvSpPr/>
            <p:nvPr/>
          </p:nvSpPr>
          <p:spPr>
            <a:xfrm>
              <a:off x="784440" y="2494800"/>
              <a:ext cx="1778400" cy="711360"/>
            </a:xfrm>
            <a:prstGeom prst="rect">
              <a:avLst/>
            </a:prstGeom>
            <a:noFill/>
            <a:ln>
              <a:noFill/>
            </a:ln>
          </p:spPr>
          <p:style>
            <a:lnRef idx="0"/>
            <a:fillRef idx="0"/>
            <a:effectRef idx="0"/>
            <a:fontRef idx="minor"/>
          </p:style>
          <p:txBody>
            <a:bodyPr lIns="0" rIns="0" tIns="0" bIns="0"/>
            <a:p>
              <a:pPr algn="ctr">
                <a:lnSpc>
                  <a:spcPct val="100000"/>
                </a:lnSpc>
                <a:spcAft>
                  <a:spcPts val="561"/>
                </a:spcAft>
              </a:pPr>
              <a:r>
                <a:rPr b="0" lang="en-IN" sz="1600" spc="-1" strike="noStrike" cap="all">
                  <a:solidFill>
                    <a:srgbClr val="000000"/>
                  </a:solidFill>
                  <a:latin typeface="Franklin Gothic Book"/>
                </a:rPr>
                <a:t>1. Load data and inspection.</a:t>
              </a:r>
              <a:endParaRPr b="0" lang="en-IN" sz="1600" spc="-1" strike="noStrike">
                <a:latin typeface="Arial"/>
              </a:endParaRPr>
            </a:p>
          </p:txBody>
        </p:sp>
        <p:sp>
          <p:nvSpPr>
            <p:cNvPr id="192" name="CustomShape 9"/>
            <p:cNvSpPr/>
            <p:nvPr/>
          </p:nvSpPr>
          <p:spPr>
            <a:xfrm>
              <a:off x="3221280" y="1071720"/>
              <a:ext cx="1084680" cy="1084680"/>
            </a:xfrm>
            <a:prstGeom prst="ellipse">
              <a:avLst/>
            </a:prstGeom>
            <a:solidFill>
              <a:schemeClr val="bg1">
                <a:lumMod val="95000"/>
                <a:hueOff val="0"/>
                <a:satOff val="0"/>
                <a:lumOff val="0"/>
                <a:alphaOff val="0"/>
              </a:schemeClr>
            </a:solidFill>
            <a:ln>
              <a:noFill/>
            </a:ln>
          </p:spPr>
          <p:style>
            <a:lnRef idx="0"/>
            <a:fillRef idx="0"/>
            <a:effectRef idx="0"/>
            <a:fontRef idx="minor"/>
          </p:style>
        </p:sp>
        <p:sp>
          <p:nvSpPr>
            <p:cNvPr id="193" name="CustomShape 10"/>
            <p:cNvSpPr/>
            <p:nvPr/>
          </p:nvSpPr>
          <p:spPr>
            <a:xfrm>
              <a:off x="3452760" y="1302840"/>
              <a:ext cx="622080" cy="622080"/>
            </a:xfrm>
            <a:prstGeom prst="rect">
              <a:avLst/>
            </a:prstGeom>
            <a:blipFill rotWithShape="0">
              <a:blip r:embed="rId2"/>
              <a:stretch>
                <a:fillRect/>
              </a:stretch>
            </a:blipFill>
            <a:ln>
              <a:noFill/>
            </a:ln>
          </p:spPr>
          <p:style>
            <a:lnRef idx="2"/>
            <a:fillRef idx="0"/>
            <a:effectRef idx="0"/>
            <a:fontRef idx="minor"/>
          </p:style>
        </p:sp>
        <p:sp>
          <p:nvSpPr>
            <p:cNvPr id="194" name="CustomShape 11"/>
            <p:cNvSpPr/>
            <p:nvPr/>
          </p:nvSpPr>
          <p:spPr>
            <a:xfrm>
              <a:off x="2874600" y="2494800"/>
              <a:ext cx="1778400" cy="711360"/>
            </a:xfrm>
            <a:prstGeom prst="rect">
              <a:avLst/>
            </a:prstGeom>
            <a:noFill/>
            <a:ln>
              <a:noFill/>
            </a:ln>
          </p:spPr>
          <p:style>
            <a:lnRef idx="0"/>
            <a:fillRef idx="0"/>
            <a:effectRef idx="0"/>
            <a:fontRef idx="minor"/>
          </p:style>
          <p:txBody>
            <a:bodyPr lIns="0" rIns="0" tIns="0" bIns="0"/>
            <a:p>
              <a:pPr algn="ctr">
                <a:lnSpc>
                  <a:spcPct val="100000"/>
                </a:lnSpc>
                <a:spcAft>
                  <a:spcPts val="561"/>
                </a:spcAft>
              </a:pPr>
              <a:r>
                <a:rPr b="0" lang="en-IN" sz="1600" spc="-1" strike="noStrike" cap="all">
                  <a:solidFill>
                    <a:srgbClr val="000000"/>
                  </a:solidFill>
                  <a:latin typeface="Franklin Gothic Book"/>
                </a:rPr>
                <a:t>2. Exploratory Data Analysis.</a:t>
              </a:r>
              <a:endParaRPr b="0" lang="en-IN" sz="1600" spc="-1" strike="noStrike">
                <a:latin typeface="Arial"/>
              </a:endParaRPr>
            </a:p>
          </p:txBody>
        </p:sp>
        <p:sp>
          <p:nvSpPr>
            <p:cNvPr id="195" name="CustomShape 12"/>
            <p:cNvSpPr/>
            <p:nvPr/>
          </p:nvSpPr>
          <p:spPr>
            <a:xfrm>
              <a:off x="5311440" y="1071720"/>
              <a:ext cx="1084680" cy="1084680"/>
            </a:xfrm>
            <a:prstGeom prst="ellipse">
              <a:avLst/>
            </a:prstGeom>
            <a:solidFill>
              <a:schemeClr val="bg1">
                <a:lumMod val="95000"/>
                <a:hueOff val="0"/>
                <a:satOff val="0"/>
                <a:lumOff val="0"/>
                <a:alphaOff val="0"/>
              </a:schemeClr>
            </a:solidFill>
            <a:ln>
              <a:noFill/>
            </a:ln>
          </p:spPr>
          <p:style>
            <a:lnRef idx="0"/>
            <a:fillRef idx="0"/>
            <a:effectRef idx="0"/>
            <a:fontRef idx="minor"/>
          </p:style>
        </p:sp>
        <p:sp>
          <p:nvSpPr>
            <p:cNvPr id="196" name="CustomShape 13"/>
            <p:cNvSpPr/>
            <p:nvPr/>
          </p:nvSpPr>
          <p:spPr>
            <a:xfrm>
              <a:off x="5542920" y="1302840"/>
              <a:ext cx="622080" cy="622080"/>
            </a:xfrm>
            <a:prstGeom prst="rect">
              <a:avLst/>
            </a:prstGeom>
            <a:blipFill rotWithShape="0">
              <a:blip r:embed="rId3"/>
              <a:stretch>
                <a:fillRect/>
              </a:stretch>
            </a:blipFill>
            <a:ln>
              <a:noFill/>
            </a:ln>
          </p:spPr>
          <p:style>
            <a:lnRef idx="2"/>
            <a:fillRef idx="0"/>
            <a:effectRef idx="0"/>
            <a:fontRef idx="minor"/>
          </p:style>
        </p:sp>
        <p:sp>
          <p:nvSpPr>
            <p:cNvPr id="197" name="CustomShape 14"/>
            <p:cNvSpPr/>
            <p:nvPr/>
          </p:nvSpPr>
          <p:spPr>
            <a:xfrm>
              <a:off x="4964760" y="2494800"/>
              <a:ext cx="1778400" cy="711360"/>
            </a:xfrm>
            <a:prstGeom prst="rect">
              <a:avLst/>
            </a:prstGeom>
            <a:noFill/>
            <a:ln>
              <a:noFill/>
            </a:ln>
          </p:spPr>
          <p:style>
            <a:lnRef idx="0"/>
            <a:fillRef idx="0"/>
            <a:effectRef idx="0"/>
            <a:fontRef idx="minor"/>
          </p:style>
          <p:txBody>
            <a:bodyPr lIns="0" rIns="0" tIns="0" bIns="0"/>
            <a:p>
              <a:pPr algn="ctr">
                <a:lnSpc>
                  <a:spcPct val="100000"/>
                </a:lnSpc>
                <a:spcAft>
                  <a:spcPts val="561"/>
                </a:spcAft>
              </a:pPr>
              <a:r>
                <a:rPr b="0" lang="en-IN" sz="1600" spc="-1" strike="noStrike" cap="all">
                  <a:solidFill>
                    <a:srgbClr val="000000"/>
                  </a:solidFill>
                  <a:latin typeface="Franklin Gothic Book"/>
                </a:rPr>
                <a:t>3. Data preprocessing.</a:t>
              </a:r>
              <a:endParaRPr b="0" lang="en-IN" sz="1600" spc="-1" strike="noStrike">
                <a:latin typeface="Arial"/>
              </a:endParaRPr>
            </a:p>
          </p:txBody>
        </p:sp>
        <p:sp>
          <p:nvSpPr>
            <p:cNvPr id="198" name="CustomShape 15"/>
            <p:cNvSpPr/>
            <p:nvPr/>
          </p:nvSpPr>
          <p:spPr>
            <a:xfrm>
              <a:off x="1131120" y="3651120"/>
              <a:ext cx="1084680" cy="1084680"/>
            </a:xfrm>
            <a:prstGeom prst="ellipse">
              <a:avLst/>
            </a:prstGeom>
            <a:solidFill>
              <a:schemeClr val="bg1">
                <a:lumMod val="95000"/>
                <a:hueOff val="0"/>
                <a:satOff val="0"/>
                <a:lumOff val="0"/>
                <a:alphaOff val="0"/>
              </a:schemeClr>
            </a:solidFill>
            <a:ln>
              <a:noFill/>
            </a:ln>
          </p:spPr>
          <p:style>
            <a:lnRef idx="0"/>
            <a:fillRef idx="0"/>
            <a:effectRef idx="0"/>
            <a:fontRef idx="minor"/>
          </p:style>
        </p:sp>
        <p:sp>
          <p:nvSpPr>
            <p:cNvPr id="199" name="CustomShape 16"/>
            <p:cNvSpPr/>
            <p:nvPr/>
          </p:nvSpPr>
          <p:spPr>
            <a:xfrm>
              <a:off x="1362600" y="3882240"/>
              <a:ext cx="622080" cy="622080"/>
            </a:xfrm>
            <a:prstGeom prst="rect">
              <a:avLst/>
            </a:prstGeom>
            <a:blipFill rotWithShape="0">
              <a:blip r:embed="rId4"/>
              <a:stretch>
                <a:fillRect/>
              </a:stretch>
            </a:blipFill>
            <a:ln>
              <a:noFill/>
            </a:ln>
          </p:spPr>
          <p:style>
            <a:lnRef idx="2"/>
            <a:fillRef idx="0"/>
            <a:effectRef idx="0"/>
            <a:fontRef idx="minor"/>
          </p:style>
        </p:sp>
        <p:sp>
          <p:nvSpPr>
            <p:cNvPr id="200" name="CustomShape 17"/>
            <p:cNvSpPr/>
            <p:nvPr/>
          </p:nvSpPr>
          <p:spPr>
            <a:xfrm>
              <a:off x="784440" y="5074200"/>
              <a:ext cx="1778400" cy="711360"/>
            </a:xfrm>
            <a:prstGeom prst="rect">
              <a:avLst/>
            </a:prstGeom>
            <a:noFill/>
            <a:ln>
              <a:noFill/>
            </a:ln>
          </p:spPr>
          <p:style>
            <a:lnRef idx="0"/>
            <a:fillRef idx="0"/>
            <a:effectRef idx="0"/>
            <a:fontRef idx="minor"/>
          </p:style>
          <p:txBody>
            <a:bodyPr lIns="0" rIns="0" tIns="0" bIns="0"/>
            <a:p>
              <a:pPr algn="ctr">
                <a:lnSpc>
                  <a:spcPct val="100000"/>
                </a:lnSpc>
                <a:spcAft>
                  <a:spcPts val="561"/>
                </a:spcAft>
              </a:pPr>
              <a:r>
                <a:rPr b="0" lang="en-IN" sz="1600" spc="-1" strike="noStrike" cap="all">
                  <a:solidFill>
                    <a:srgbClr val="000000"/>
                  </a:solidFill>
                  <a:latin typeface="Franklin Gothic Book"/>
                </a:rPr>
                <a:t>4. Preparing data for model building.</a:t>
              </a:r>
              <a:endParaRPr b="0" lang="en-IN" sz="1600" spc="-1" strike="noStrike">
                <a:latin typeface="Arial"/>
              </a:endParaRPr>
            </a:p>
          </p:txBody>
        </p:sp>
        <p:sp>
          <p:nvSpPr>
            <p:cNvPr id="201" name="CustomShape 18"/>
            <p:cNvSpPr/>
            <p:nvPr/>
          </p:nvSpPr>
          <p:spPr>
            <a:xfrm>
              <a:off x="3221280" y="3651120"/>
              <a:ext cx="1084680" cy="1084680"/>
            </a:xfrm>
            <a:prstGeom prst="ellipse">
              <a:avLst/>
            </a:prstGeom>
            <a:solidFill>
              <a:schemeClr val="bg1">
                <a:lumMod val="95000"/>
                <a:hueOff val="0"/>
                <a:satOff val="0"/>
                <a:lumOff val="0"/>
                <a:alphaOff val="0"/>
              </a:schemeClr>
            </a:solidFill>
            <a:ln>
              <a:noFill/>
            </a:ln>
          </p:spPr>
          <p:style>
            <a:lnRef idx="0"/>
            <a:fillRef idx="0"/>
            <a:effectRef idx="0"/>
            <a:fontRef idx="minor"/>
          </p:style>
        </p:sp>
        <p:sp>
          <p:nvSpPr>
            <p:cNvPr id="202" name="CustomShape 19"/>
            <p:cNvSpPr/>
            <p:nvPr/>
          </p:nvSpPr>
          <p:spPr>
            <a:xfrm>
              <a:off x="3452760" y="3882240"/>
              <a:ext cx="622080" cy="622080"/>
            </a:xfrm>
            <a:prstGeom prst="rect">
              <a:avLst/>
            </a:prstGeom>
            <a:blipFill rotWithShape="0">
              <a:blip r:embed="rId5"/>
              <a:stretch>
                <a:fillRect/>
              </a:stretch>
            </a:blipFill>
            <a:ln>
              <a:noFill/>
            </a:ln>
          </p:spPr>
          <p:style>
            <a:lnRef idx="2"/>
            <a:fillRef idx="0"/>
            <a:effectRef idx="0"/>
            <a:fontRef idx="minor"/>
          </p:style>
        </p:sp>
        <p:sp>
          <p:nvSpPr>
            <p:cNvPr id="203" name="CustomShape 20"/>
            <p:cNvSpPr/>
            <p:nvPr/>
          </p:nvSpPr>
          <p:spPr>
            <a:xfrm>
              <a:off x="2874600" y="5074200"/>
              <a:ext cx="1778400" cy="711360"/>
            </a:xfrm>
            <a:prstGeom prst="rect">
              <a:avLst/>
            </a:prstGeom>
            <a:noFill/>
            <a:ln>
              <a:noFill/>
            </a:ln>
          </p:spPr>
          <p:style>
            <a:lnRef idx="0"/>
            <a:fillRef idx="0"/>
            <a:effectRef idx="0"/>
            <a:fontRef idx="minor"/>
          </p:style>
          <p:txBody>
            <a:bodyPr lIns="0" rIns="0" tIns="0" bIns="0"/>
            <a:p>
              <a:pPr algn="ctr">
                <a:lnSpc>
                  <a:spcPct val="100000"/>
                </a:lnSpc>
                <a:spcAft>
                  <a:spcPts val="561"/>
                </a:spcAft>
              </a:pPr>
              <a:r>
                <a:rPr b="0" lang="en-IN" sz="1600" spc="-1" strike="noStrike" cap="all">
                  <a:solidFill>
                    <a:srgbClr val="000000"/>
                  </a:solidFill>
                  <a:latin typeface="Franklin Gothic Book"/>
                </a:rPr>
                <a:t>5. Applying multiple models for prediction.</a:t>
              </a:r>
              <a:endParaRPr b="0" lang="en-IN" sz="1600" spc="-1" strike="noStrike">
                <a:latin typeface="Arial"/>
              </a:endParaRPr>
            </a:p>
          </p:txBody>
        </p:sp>
        <p:sp>
          <p:nvSpPr>
            <p:cNvPr id="204" name="CustomShape 21"/>
            <p:cNvSpPr/>
            <p:nvPr/>
          </p:nvSpPr>
          <p:spPr>
            <a:xfrm>
              <a:off x="5311440" y="3651120"/>
              <a:ext cx="1084680" cy="1084680"/>
            </a:xfrm>
            <a:prstGeom prst="ellipse">
              <a:avLst/>
            </a:prstGeom>
            <a:solidFill>
              <a:schemeClr val="bg1">
                <a:lumMod val="95000"/>
                <a:hueOff val="0"/>
                <a:satOff val="0"/>
                <a:lumOff val="0"/>
                <a:alphaOff val="0"/>
              </a:schemeClr>
            </a:solidFill>
            <a:ln>
              <a:noFill/>
            </a:ln>
          </p:spPr>
          <p:style>
            <a:lnRef idx="0"/>
            <a:fillRef idx="0"/>
            <a:effectRef idx="0"/>
            <a:fontRef idx="minor"/>
          </p:style>
        </p:sp>
        <p:sp>
          <p:nvSpPr>
            <p:cNvPr id="205" name="CustomShape 22"/>
            <p:cNvSpPr/>
            <p:nvPr/>
          </p:nvSpPr>
          <p:spPr>
            <a:xfrm>
              <a:off x="5542920" y="3882240"/>
              <a:ext cx="622080" cy="622080"/>
            </a:xfrm>
            <a:prstGeom prst="rect">
              <a:avLst/>
            </a:prstGeom>
            <a:blipFill rotWithShape="0">
              <a:blip r:embed="rId6"/>
              <a:stretch>
                <a:fillRect/>
              </a:stretch>
            </a:blipFill>
            <a:ln>
              <a:noFill/>
            </a:ln>
          </p:spPr>
          <p:style>
            <a:lnRef idx="2"/>
            <a:fillRef idx="0"/>
            <a:effectRef idx="0"/>
            <a:fontRef idx="minor"/>
          </p:style>
        </p:sp>
        <p:sp>
          <p:nvSpPr>
            <p:cNvPr id="206" name="CustomShape 23"/>
            <p:cNvSpPr/>
            <p:nvPr/>
          </p:nvSpPr>
          <p:spPr>
            <a:xfrm>
              <a:off x="4964760" y="5074200"/>
              <a:ext cx="1778400" cy="711360"/>
            </a:xfrm>
            <a:prstGeom prst="rect">
              <a:avLst/>
            </a:prstGeom>
            <a:noFill/>
            <a:ln>
              <a:noFill/>
            </a:ln>
          </p:spPr>
          <p:style>
            <a:lnRef idx="0"/>
            <a:fillRef idx="0"/>
            <a:effectRef idx="0"/>
            <a:fontRef idx="minor"/>
          </p:style>
          <p:txBody>
            <a:bodyPr lIns="0" rIns="0" tIns="0" bIns="0"/>
            <a:p>
              <a:pPr algn="ctr">
                <a:lnSpc>
                  <a:spcPct val="100000"/>
                </a:lnSpc>
                <a:spcAft>
                  <a:spcPts val="561"/>
                </a:spcAft>
              </a:pPr>
              <a:r>
                <a:rPr b="0" lang="en-IN" sz="1600" spc="-1" strike="noStrike" cap="all">
                  <a:solidFill>
                    <a:srgbClr val="000000"/>
                  </a:solidFill>
                  <a:latin typeface="Franklin Gothic Book"/>
                </a:rPr>
                <a:t>6. Choosing best model for final prediction</a:t>
              </a:r>
              <a:endParaRPr b="0" lang="en-IN" sz="1600" spc="-1" strike="noStrike">
                <a:latin typeface="Arial"/>
              </a:endParaRPr>
            </a:p>
          </p:txBody>
        </p:sp>
      </p:grpSp>
      <p:grpSp>
        <p:nvGrpSpPr>
          <p:cNvPr id="207" name="Group 24"/>
          <p:cNvGrpSpPr/>
          <p:nvPr/>
        </p:nvGrpSpPr>
        <p:grpSpPr>
          <a:xfrm>
            <a:off x="0" y="0"/>
            <a:ext cx="36000" cy="36000"/>
            <a:chOff x="0" y="0"/>
            <a:chExt cx="36000" cy="36000"/>
          </a:xfrm>
        </p:grpSpPr>
      </p:gr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1983600" y="2501640"/>
            <a:ext cx="8361000" cy="2097720"/>
          </a:xfrm>
          <a:prstGeom prst="rect">
            <a:avLst/>
          </a:prstGeom>
          <a:noFill/>
          <a:ln>
            <a:noFill/>
          </a:ln>
        </p:spPr>
        <p:txBody>
          <a:bodyPr anchor="b"/>
          <a:p>
            <a:pPr algn="ctr">
              <a:lnSpc>
                <a:spcPct val="89000"/>
              </a:lnSpc>
            </a:pPr>
            <a:r>
              <a:rPr b="0" lang="en-US" sz="7200" spc="-1" strike="noStrike" cap="all">
                <a:solidFill>
                  <a:srgbClr val="191b0e"/>
                </a:solidFill>
                <a:latin typeface="Franklin Gothic Book"/>
              </a:rPr>
              <a:t>Exploratory DatA Analysis</a:t>
            </a:r>
            <a:endParaRPr b="0" lang="en-US" sz="7200" spc="-1" strike="noStrike">
              <a:solidFill>
                <a:srgbClr val="000000"/>
              </a:solidFill>
              <a:latin typeface="Franklin Gothic Book"/>
            </a:endParaRPr>
          </a:p>
        </p:txBody>
      </p:sp>
      <p:sp>
        <p:nvSpPr>
          <p:cNvPr id="209" name="CustomShape 2"/>
          <p:cNvSpPr/>
          <p:nvPr/>
        </p:nvSpPr>
        <p:spPr>
          <a:xfrm>
            <a:off x="-49680" y="6233760"/>
            <a:ext cx="118594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Franklin Gothic Book"/>
              </a:rPr>
              <a:t>NOTE: </a:t>
            </a:r>
            <a:r>
              <a:rPr b="0" lang="en-IN" sz="1800" spc="-1" strike="noStrike">
                <a:solidFill>
                  <a:srgbClr val="000000"/>
                </a:solidFill>
                <a:latin typeface="Franklin Gothic Book"/>
              </a:rPr>
              <a:t>Univariate analysis is done using pandas-profiling and reports are added to source code folder</a:t>
            </a:r>
            <a:endParaRPr b="0" lang="en-IN"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1371600" y="685800"/>
            <a:ext cx="9600840" cy="608400"/>
          </a:xfrm>
          <a:prstGeom prst="rect">
            <a:avLst/>
          </a:prstGeom>
          <a:noFill/>
          <a:ln>
            <a:noFill/>
          </a:ln>
        </p:spPr>
        <p:txBody>
          <a:bodyPr>
            <a:normAutofit/>
          </a:bodyPr>
          <a:p>
            <a:pPr>
              <a:lnSpc>
                <a:spcPct val="89000"/>
              </a:lnSpc>
            </a:pPr>
            <a:r>
              <a:rPr b="1" lang="en-US" sz="3200" spc="-1" strike="noStrike">
                <a:solidFill>
                  <a:srgbClr val="191b0e"/>
                </a:solidFill>
                <a:latin typeface="Franklin Gothic Book"/>
              </a:rPr>
              <a:t>How are hacking incidents aligned across years?</a:t>
            </a:r>
            <a:endParaRPr b="0" lang="en-US" sz="3200" spc="-1" strike="noStrike">
              <a:solidFill>
                <a:srgbClr val="000000"/>
              </a:solidFill>
              <a:latin typeface="Franklin Gothic Book"/>
            </a:endParaRPr>
          </a:p>
        </p:txBody>
      </p:sp>
      <p:sp>
        <p:nvSpPr>
          <p:cNvPr id="211" name="CustomShape 2"/>
          <p:cNvSpPr/>
          <p:nvPr/>
        </p:nvSpPr>
        <p:spPr>
          <a:xfrm>
            <a:off x="1410120" y="5482440"/>
            <a:ext cx="9640080" cy="366120"/>
          </a:xfrm>
          <a:prstGeom prst="rect">
            <a:avLst/>
          </a:prstGeom>
          <a:noFill/>
          <a:ln>
            <a:noFill/>
          </a:ln>
        </p:spPr>
        <p:style>
          <a:lnRef idx="0"/>
          <a:fillRef idx="0"/>
          <a:effectRef idx="0"/>
          <a:fontRef idx="minor"/>
        </p:style>
        <p:txBody>
          <a:bodyPr/>
          <a:p>
            <a:pPr>
              <a:lnSpc>
                <a:spcPct val="100000"/>
              </a:lnSpc>
            </a:pPr>
            <a:r>
              <a:rPr b="1" lang="en-IN" sz="1800" spc="-1" strike="noStrike">
                <a:solidFill>
                  <a:srgbClr val="000000"/>
                </a:solidFill>
                <a:latin typeface="Franklin Gothic Book"/>
              </a:rPr>
              <a:t>Observations</a:t>
            </a:r>
            <a:r>
              <a:rPr b="0" lang="en-IN" sz="1800" spc="-1" strike="noStrike">
                <a:solidFill>
                  <a:srgbClr val="000000"/>
                </a:solidFill>
                <a:latin typeface="Franklin Gothic Book"/>
              </a:rPr>
              <a:t>: Hacking incidents are more in second and third quarter.</a:t>
            </a:r>
            <a:endParaRPr b="0" lang="en-IN" sz="1800" spc="-1" strike="noStrike">
              <a:latin typeface="Arial"/>
            </a:endParaRPr>
          </a:p>
        </p:txBody>
      </p:sp>
      <p:pic>
        <p:nvPicPr>
          <p:cNvPr id="212" name="Picture 7" descr=""/>
          <p:cNvPicPr/>
          <p:nvPr/>
        </p:nvPicPr>
        <p:blipFill>
          <a:blip r:embed="rId1"/>
          <a:stretch/>
        </p:blipFill>
        <p:spPr>
          <a:xfrm>
            <a:off x="1451520" y="1893960"/>
            <a:ext cx="9600840" cy="289476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Words>403</Words>
  <Paragraphs>82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2020-06-21T06:02:04Z</dcterms:created>
  <dc:creator/>
  <dc:description/>
  <dc:language>en-IN</dc:language>
  <cp:lastModifiedBy/>
  <dcterms:modified xsi:type="dcterms:W3CDTF">2020-06-21T12:10:59Z</dcterms:modified>
  <cp:revision>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