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5" r:id="rId12"/>
    <p:sldId id="268" r:id="rId13"/>
    <p:sldId id="267" r:id="rId14"/>
    <p:sldId id="26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136E68-CBA5-452B-A3D8-970E691E970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DD61B71-53F8-4B06-9D7E-1154947E643B}">
      <dgm:prSet/>
      <dgm:spPr/>
      <dgm:t>
        <a:bodyPr/>
        <a:lstStyle/>
        <a:p>
          <a:r>
            <a:rPr lang="en-US" dirty="0"/>
            <a:t>What ?</a:t>
          </a:r>
        </a:p>
      </dgm:t>
    </dgm:pt>
    <dgm:pt modelId="{ABF1EDBF-C05C-4AE1-8A80-13C87B4D4EDA}" type="parTrans" cxnId="{AA3FADF9-29D7-4CD3-A0EC-44D28E65E5C8}">
      <dgm:prSet/>
      <dgm:spPr/>
      <dgm:t>
        <a:bodyPr/>
        <a:lstStyle/>
        <a:p>
          <a:endParaRPr lang="en-US"/>
        </a:p>
      </dgm:t>
    </dgm:pt>
    <dgm:pt modelId="{314B6E8A-4B38-4473-9F4A-898CA2F9422A}" type="sibTrans" cxnId="{AA3FADF9-29D7-4CD3-A0EC-44D28E65E5C8}">
      <dgm:prSet/>
      <dgm:spPr/>
      <dgm:t>
        <a:bodyPr/>
        <a:lstStyle/>
        <a:p>
          <a:endParaRPr lang="en-US"/>
        </a:p>
      </dgm:t>
    </dgm:pt>
    <dgm:pt modelId="{71D97104-9D3F-4F42-8507-8A880548B6CC}">
      <dgm:prSet/>
      <dgm:spPr/>
      <dgm:t>
        <a:bodyPr/>
        <a:lstStyle/>
        <a:p>
          <a:r>
            <a:rPr lang="en-US"/>
            <a:t>Why ?</a:t>
          </a:r>
        </a:p>
      </dgm:t>
    </dgm:pt>
    <dgm:pt modelId="{8332C64E-422A-428B-B358-4329F9227F3E}" type="parTrans" cxnId="{660F710F-1C1C-4602-90BE-9BB3F5CBA4C7}">
      <dgm:prSet/>
      <dgm:spPr/>
      <dgm:t>
        <a:bodyPr/>
        <a:lstStyle/>
        <a:p>
          <a:endParaRPr lang="en-US"/>
        </a:p>
      </dgm:t>
    </dgm:pt>
    <dgm:pt modelId="{8EDA71E9-129E-46A7-94EC-44993F48656A}" type="sibTrans" cxnId="{660F710F-1C1C-4602-90BE-9BB3F5CBA4C7}">
      <dgm:prSet/>
      <dgm:spPr/>
      <dgm:t>
        <a:bodyPr/>
        <a:lstStyle/>
        <a:p>
          <a:endParaRPr lang="en-US"/>
        </a:p>
      </dgm:t>
    </dgm:pt>
    <dgm:pt modelId="{06B49AD6-0DC8-4507-BB47-4E977477A0E8}">
      <dgm:prSet/>
      <dgm:spPr/>
      <dgm:t>
        <a:bodyPr/>
        <a:lstStyle/>
        <a:p>
          <a:r>
            <a:rPr lang="en-US"/>
            <a:t>How ?</a:t>
          </a:r>
        </a:p>
      </dgm:t>
    </dgm:pt>
    <dgm:pt modelId="{68DD5FC9-A895-49E3-9A18-7959FB99DD0C}" type="parTrans" cxnId="{AE5CC96D-0BC2-455A-9CFE-A15A9A6B1F91}">
      <dgm:prSet/>
      <dgm:spPr/>
      <dgm:t>
        <a:bodyPr/>
        <a:lstStyle/>
        <a:p>
          <a:endParaRPr lang="en-US"/>
        </a:p>
      </dgm:t>
    </dgm:pt>
    <dgm:pt modelId="{5F89BA97-9D3D-4600-B2CE-129B506B068A}" type="sibTrans" cxnId="{AE5CC96D-0BC2-455A-9CFE-A15A9A6B1F91}">
      <dgm:prSet/>
      <dgm:spPr/>
      <dgm:t>
        <a:bodyPr/>
        <a:lstStyle/>
        <a:p>
          <a:endParaRPr lang="en-US"/>
        </a:p>
      </dgm:t>
    </dgm:pt>
    <dgm:pt modelId="{D27E4FE3-6444-47E4-80A1-1C85BC63BC53}" type="pres">
      <dgm:prSet presAssocID="{7E136E68-CBA5-452B-A3D8-970E691E970F}" presName="root" presStyleCnt="0">
        <dgm:presLayoutVars>
          <dgm:dir/>
          <dgm:resizeHandles val="exact"/>
        </dgm:presLayoutVars>
      </dgm:prSet>
      <dgm:spPr/>
    </dgm:pt>
    <dgm:pt modelId="{47554146-2FFC-4FB2-9E18-28F900D4BA82}" type="pres">
      <dgm:prSet presAssocID="{CDD61B71-53F8-4B06-9D7E-1154947E643B}" presName="compNode" presStyleCnt="0"/>
      <dgm:spPr/>
    </dgm:pt>
    <dgm:pt modelId="{2040D6FF-34D5-41BE-A2FE-17C633F9621E}" type="pres">
      <dgm:prSet presAssocID="{CDD61B71-53F8-4B06-9D7E-1154947E643B}" presName="bgRect" presStyleLbl="bgShp" presStyleIdx="0" presStyleCnt="3"/>
      <dgm:spPr/>
    </dgm:pt>
    <dgm:pt modelId="{BC5D17C5-CA8F-470F-9E8D-17540288AF03}" type="pres">
      <dgm:prSet presAssocID="{CDD61B71-53F8-4B06-9D7E-1154947E643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6AACFCC5-133C-4C64-8B76-FDDD8B843402}" type="pres">
      <dgm:prSet presAssocID="{CDD61B71-53F8-4B06-9D7E-1154947E643B}" presName="spaceRect" presStyleCnt="0"/>
      <dgm:spPr/>
    </dgm:pt>
    <dgm:pt modelId="{8551775F-9F0B-46C2-904A-71F267F4BE0A}" type="pres">
      <dgm:prSet presAssocID="{CDD61B71-53F8-4B06-9D7E-1154947E643B}" presName="parTx" presStyleLbl="revTx" presStyleIdx="0" presStyleCnt="3">
        <dgm:presLayoutVars>
          <dgm:chMax val="0"/>
          <dgm:chPref val="0"/>
        </dgm:presLayoutVars>
      </dgm:prSet>
      <dgm:spPr/>
    </dgm:pt>
    <dgm:pt modelId="{59759D5C-E808-4B9F-97DA-40C180B49804}" type="pres">
      <dgm:prSet presAssocID="{314B6E8A-4B38-4473-9F4A-898CA2F9422A}" presName="sibTrans" presStyleCnt="0"/>
      <dgm:spPr/>
    </dgm:pt>
    <dgm:pt modelId="{2974C69F-9EEA-4BD5-9D78-CCD80EC42C86}" type="pres">
      <dgm:prSet presAssocID="{71D97104-9D3F-4F42-8507-8A880548B6CC}" presName="compNode" presStyleCnt="0"/>
      <dgm:spPr/>
    </dgm:pt>
    <dgm:pt modelId="{A7A668C5-AA26-4C03-93C7-AAE149DC3DB2}" type="pres">
      <dgm:prSet presAssocID="{71D97104-9D3F-4F42-8507-8A880548B6CC}" presName="bgRect" presStyleLbl="bgShp" presStyleIdx="1" presStyleCnt="3"/>
      <dgm:spPr/>
    </dgm:pt>
    <dgm:pt modelId="{6A0F0EAD-661A-4889-8DBB-23D902D95B73}" type="pres">
      <dgm:prSet presAssocID="{71D97104-9D3F-4F42-8507-8A880548B6C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37C01E94-0CF1-45F5-85AA-7D6C8D0A071C}" type="pres">
      <dgm:prSet presAssocID="{71D97104-9D3F-4F42-8507-8A880548B6CC}" presName="spaceRect" presStyleCnt="0"/>
      <dgm:spPr/>
    </dgm:pt>
    <dgm:pt modelId="{B7D1BBE6-7B67-4567-B9F3-21B0A002D9B4}" type="pres">
      <dgm:prSet presAssocID="{71D97104-9D3F-4F42-8507-8A880548B6CC}" presName="parTx" presStyleLbl="revTx" presStyleIdx="1" presStyleCnt="3">
        <dgm:presLayoutVars>
          <dgm:chMax val="0"/>
          <dgm:chPref val="0"/>
        </dgm:presLayoutVars>
      </dgm:prSet>
      <dgm:spPr/>
    </dgm:pt>
    <dgm:pt modelId="{99AF3D4E-C43F-4C25-B19F-BA633B633707}" type="pres">
      <dgm:prSet presAssocID="{8EDA71E9-129E-46A7-94EC-44993F48656A}" presName="sibTrans" presStyleCnt="0"/>
      <dgm:spPr/>
    </dgm:pt>
    <dgm:pt modelId="{8F6B0392-03B1-4584-AC1E-A4DE7F7F340C}" type="pres">
      <dgm:prSet presAssocID="{06B49AD6-0DC8-4507-BB47-4E977477A0E8}" presName="compNode" presStyleCnt="0"/>
      <dgm:spPr/>
    </dgm:pt>
    <dgm:pt modelId="{0045F9DC-6411-4906-A568-D7925A44F324}" type="pres">
      <dgm:prSet presAssocID="{06B49AD6-0DC8-4507-BB47-4E977477A0E8}" presName="bgRect" presStyleLbl="bgShp" presStyleIdx="2" presStyleCnt="3"/>
      <dgm:spPr/>
    </dgm:pt>
    <dgm:pt modelId="{9D8A7CBD-3C33-46AB-9751-3613418B4BFC}" type="pres">
      <dgm:prSet presAssocID="{06B49AD6-0DC8-4507-BB47-4E977477A0E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obe"/>
        </a:ext>
      </dgm:extLst>
    </dgm:pt>
    <dgm:pt modelId="{9B2DA6E0-2AE5-413E-B3AE-68BF1AB06616}" type="pres">
      <dgm:prSet presAssocID="{06B49AD6-0DC8-4507-BB47-4E977477A0E8}" presName="spaceRect" presStyleCnt="0"/>
      <dgm:spPr/>
    </dgm:pt>
    <dgm:pt modelId="{36CA961F-775C-4C90-9583-CC6ED0C635BE}" type="pres">
      <dgm:prSet presAssocID="{06B49AD6-0DC8-4507-BB47-4E977477A0E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60F710F-1C1C-4602-90BE-9BB3F5CBA4C7}" srcId="{7E136E68-CBA5-452B-A3D8-970E691E970F}" destId="{71D97104-9D3F-4F42-8507-8A880548B6CC}" srcOrd="1" destOrd="0" parTransId="{8332C64E-422A-428B-B358-4329F9227F3E}" sibTransId="{8EDA71E9-129E-46A7-94EC-44993F48656A}"/>
    <dgm:cxn modelId="{0464D34A-AEF2-46C2-B334-778A2830B538}" type="presOf" srcId="{7E136E68-CBA5-452B-A3D8-970E691E970F}" destId="{D27E4FE3-6444-47E4-80A1-1C85BC63BC53}" srcOrd="0" destOrd="0" presId="urn:microsoft.com/office/officeart/2018/2/layout/IconVerticalSolidList"/>
    <dgm:cxn modelId="{AE5CC96D-0BC2-455A-9CFE-A15A9A6B1F91}" srcId="{7E136E68-CBA5-452B-A3D8-970E691E970F}" destId="{06B49AD6-0DC8-4507-BB47-4E977477A0E8}" srcOrd="2" destOrd="0" parTransId="{68DD5FC9-A895-49E3-9A18-7959FB99DD0C}" sibTransId="{5F89BA97-9D3D-4600-B2CE-129B506B068A}"/>
    <dgm:cxn modelId="{E0822D57-D980-4F17-8A59-1B9BD41D234C}" type="presOf" srcId="{71D97104-9D3F-4F42-8507-8A880548B6CC}" destId="{B7D1BBE6-7B67-4567-B9F3-21B0A002D9B4}" srcOrd="0" destOrd="0" presId="urn:microsoft.com/office/officeart/2018/2/layout/IconVerticalSolidList"/>
    <dgm:cxn modelId="{139D8688-36AA-45EF-BC35-F18BDD03FD92}" type="presOf" srcId="{CDD61B71-53F8-4B06-9D7E-1154947E643B}" destId="{8551775F-9F0B-46C2-904A-71F267F4BE0A}" srcOrd="0" destOrd="0" presId="urn:microsoft.com/office/officeart/2018/2/layout/IconVerticalSolidList"/>
    <dgm:cxn modelId="{E6254EC9-EF95-4D60-8E19-1DCB20B842B2}" type="presOf" srcId="{06B49AD6-0DC8-4507-BB47-4E977477A0E8}" destId="{36CA961F-775C-4C90-9583-CC6ED0C635BE}" srcOrd="0" destOrd="0" presId="urn:microsoft.com/office/officeart/2018/2/layout/IconVerticalSolidList"/>
    <dgm:cxn modelId="{AA3FADF9-29D7-4CD3-A0EC-44D28E65E5C8}" srcId="{7E136E68-CBA5-452B-A3D8-970E691E970F}" destId="{CDD61B71-53F8-4B06-9D7E-1154947E643B}" srcOrd="0" destOrd="0" parTransId="{ABF1EDBF-C05C-4AE1-8A80-13C87B4D4EDA}" sibTransId="{314B6E8A-4B38-4473-9F4A-898CA2F9422A}"/>
    <dgm:cxn modelId="{3DAC127A-E922-4BF2-9C8F-E5CC3F0E9E8F}" type="presParOf" srcId="{D27E4FE3-6444-47E4-80A1-1C85BC63BC53}" destId="{47554146-2FFC-4FB2-9E18-28F900D4BA82}" srcOrd="0" destOrd="0" presId="urn:microsoft.com/office/officeart/2018/2/layout/IconVerticalSolidList"/>
    <dgm:cxn modelId="{D9ABF596-F949-4770-8AF2-68F0D3444329}" type="presParOf" srcId="{47554146-2FFC-4FB2-9E18-28F900D4BA82}" destId="{2040D6FF-34D5-41BE-A2FE-17C633F9621E}" srcOrd="0" destOrd="0" presId="urn:microsoft.com/office/officeart/2018/2/layout/IconVerticalSolidList"/>
    <dgm:cxn modelId="{967D7413-C1FE-4030-8D23-F4F9C21C0144}" type="presParOf" srcId="{47554146-2FFC-4FB2-9E18-28F900D4BA82}" destId="{BC5D17C5-CA8F-470F-9E8D-17540288AF03}" srcOrd="1" destOrd="0" presId="urn:microsoft.com/office/officeart/2018/2/layout/IconVerticalSolidList"/>
    <dgm:cxn modelId="{250E94D7-6F93-48BC-A465-1CD233CCC8FC}" type="presParOf" srcId="{47554146-2FFC-4FB2-9E18-28F900D4BA82}" destId="{6AACFCC5-133C-4C64-8B76-FDDD8B843402}" srcOrd="2" destOrd="0" presId="urn:microsoft.com/office/officeart/2018/2/layout/IconVerticalSolidList"/>
    <dgm:cxn modelId="{E282670E-C613-49C2-8CA5-C1E75847E588}" type="presParOf" srcId="{47554146-2FFC-4FB2-9E18-28F900D4BA82}" destId="{8551775F-9F0B-46C2-904A-71F267F4BE0A}" srcOrd="3" destOrd="0" presId="urn:microsoft.com/office/officeart/2018/2/layout/IconVerticalSolidList"/>
    <dgm:cxn modelId="{7CDB860B-9D14-49DA-AA51-0E4E1752A4B5}" type="presParOf" srcId="{D27E4FE3-6444-47E4-80A1-1C85BC63BC53}" destId="{59759D5C-E808-4B9F-97DA-40C180B49804}" srcOrd="1" destOrd="0" presId="urn:microsoft.com/office/officeart/2018/2/layout/IconVerticalSolidList"/>
    <dgm:cxn modelId="{01BCAB85-8213-47F1-8248-8A607A397BA4}" type="presParOf" srcId="{D27E4FE3-6444-47E4-80A1-1C85BC63BC53}" destId="{2974C69F-9EEA-4BD5-9D78-CCD80EC42C86}" srcOrd="2" destOrd="0" presId="urn:microsoft.com/office/officeart/2018/2/layout/IconVerticalSolidList"/>
    <dgm:cxn modelId="{5F8C51F1-9B28-48C4-BF35-2B202FD7C711}" type="presParOf" srcId="{2974C69F-9EEA-4BD5-9D78-CCD80EC42C86}" destId="{A7A668C5-AA26-4C03-93C7-AAE149DC3DB2}" srcOrd="0" destOrd="0" presId="urn:microsoft.com/office/officeart/2018/2/layout/IconVerticalSolidList"/>
    <dgm:cxn modelId="{F4C8AFDA-5DCE-4519-93F5-D489869DD345}" type="presParOf" srcId="{2974C69F-9EEA-4BD5-9D78-CCD80EC42C86}" destId="{6A0F0EAD-661A-4889-8DBB-23D902D95B73}" srcOrd="1" destOrd="0" presId="urn:microsoft.com/office/officeart/2018/2/layout/IconVerticalSolidList"/>
    <dgm:cxn modelId="{BF0EC219-3455-4002-A38A-9D555510EBEF}" type="presParOf" srcId="{2974C69F-9EEA-4BD5-9D78-CCD80EC42C86}" destId="{37C01E94-0CF1-45F5-85AA-7D6C8D0A071C}" srcOrd="2" destOrd="0" presId="urn:microsoft.com/office/officeart/2018/2/layout/IconVerticalSolidList"/>
    <dgm:cxn modelId="{679DB468-56C6-4CB0-A553-9A797D16E3A5}" type="presParOf" srcId="{2974C69F-9EEA-4BD5-9D78-CCD80EC42C86}" destId="{B7D1BBE6-7B67-4567-B9F3-21B0A002D9B4}" srcOrd="3" destOrd="0" presId="urn:microsoft.com/office/officeart/2018/2/layout/IconVerticalSolidList"/>
    <dgm:cxn modelId="{EC4021B9-0C59-4F0E-ADD3-4BF93242F124}" type="presParOf" srcId="{D27E4FE3-6444-47E4-80A1-1C85BC63BC53}" destId="{99AF3D4E-C43F-4C25-B19F-BA633B633707}" srcOrd="3" destOrd="0" presId="urn:microsoft.com/office/officeart/2018/2/layout/IconVerticalSolidList"/>
    <dgm:cxn modelId="{A8A41316-3671-4804-B195-4C7A9137FB1D}" type="presParOf" srcId="{D27E4FE3-6444-47E4-80A1-1C85BC63BC53}" destId="{8F6B0392-03B1-4584-AC1E-A4DE7F7F340C}" srcOrd="4" destOrd="0" presId="urn:microsoft.com/office/officeart/2018/2/layout/IconVerticalSolidList"/>
    <dgm:cxn modelId="{E3745BDD-AC95-4BAC-B43F-4047215E6EB5}" type="presParOf" srcId="{8F6B0392-03B1-4584-AC1E-A4DE7F7F340C}" destId="{0045F9DC-6411-4906-A568-D7925A44F324}" srcOrd="0" destOrd="0" presId="urn:microsoft.com/office/officeart/2018/2/layout/IconVerticalSolidList"/>
    <dgm:cxn modelId="{34B0DD14-4538-42F5-B96F-113465A78DF5}" type="presParOf" srcId="{8F6B0392-03B1-4584-AC1E-A4DE7F7F340C}" destId="{9D8A7CBD-3C33-46AB-9751-3613418B4BFC}" srcOrd="1" destOrd="0" presId="urn:microsoft.com/office/officeart/2018/2/layout/IconVerticalSolidList"/>
    <dgm:cxn modelId="{8650286A-B0ED-4954-A384-EBAFE82E27F7}" type="presParOf" srcId="{8F6B0392-03B1-4584-AC1E-A4DE7F7F340C}" destId="{9B2DA6E0-2AE5-413E-B3AE-68BF1AB06616}" srcOrd="2" destOrd="0" presId="urn:microsoft.com/office/officeart/2018/2/layout/IconVerticalSolidList"/>
    <dgm:cxn modelId="{0185970F-53F9-4710-A3D7-90FD8080246E}" type="presParOf" srcId="{8F6B0392-03B1-4584-AC1E-A4DE7F7F340C}" destId="{36CA961F-775C-4C90-9583-CC6ED0C635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8FE36D-3B19-4BB7-AFEE-DD75F66B003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A3B480F-EA12-4E23-BAB0-EAC8630A79FA}">
      <dgm:prSet/>
      <dgm:spPr/>
      <dgm:t>
        <a:bodyPr/>
        <a:lstStyle/>
        <a:p>
          <a:pPr>
            <a:defRPr cap="all"/>
          </a:pPr>
          <a:r>
            <a:rPr lang="en-US"/>
            <a:t>What are their positives and negatives so far ?</a:t>
          </a:r>
        </a:p>
      </dgm:t>
    </dgm:pt>
    <dgm:pt modelId="{5AC7058D-630A-4576-A89B-BE3104034294}" type="parTrans" cxnId="{68449BDB-30D2-4E46-8208-CB7FA759CFE4}">
      <dgm:prSet/>
      <dgm:spPr/>
      <dgm:t>
        <a:bodyPr/>
        <a:lstStyle/>
        <a:p>
          <a:endParaRPr lang="en-US"/>
        </a:p>
      </dgm:t>
    </dgm:pt>
    <dgm:pt modelId="{93C2812C-542E-408C-81F8-7598B45131F7}" type="sibTrans" cxnId="{68449BDB-30D2-4E46-8208-CB7FA759CFE4}">
      <dgm:prSet/>
      <dgm:spPr/>
      <dgm:t>
        <a:bodyPr/>
        <a:lstStyle/>
        <a:p>
          <a:endParaRPr lang="en-US"/>
        </a:p>
      </dgm:t>
    </dgm:pt>
    <dgm:pt modelId="{02D59585-4C1C-4529-8745-E3EF43647E4C}">
      <dgm:prSet/>
      <dgm:spPr/>
      <dgm:t>
        <a:bodyPr/>
        <a:lstStyle/>
        <a:p>
          <a:pPr>
            <a:defRPr cap="all"/>
          </a:pPr>
          <a:r>
            <a:rPr lang="en-US"/>
            <a:t>What went well ?</a:t>
          </a:r>
        </a:p>
      </dgm:t>
    </dgm:pt>
    <dgm:pt modelId="{395623FA-9DA4-4CA2-B216-3425E59BF958}" type="parTrans" cxnId="{18069D83-5D7B-4798-B219-82C8F4F54C36}">
      <dgm:prSet/>
      <dgm:spPr/>
      <dgm:t>
        <a:bodyPr/>
        <a:lstStyle/>
        <a:p>
          <a:endParaRPr lang="en-US"/>
        </a:p>
      </dgm:t>
    </dgm:pt>
    <dgm:pt modelId="{7B70BB45-F49F-49B5-A6E3-EB7FA80C5246}" type="sibTrans" cxnId="{18069D83-5D7B-4798-B219-82C8F4F54C36}">
      <dgm:prSet/>
      <dgm:spPr/>
      <dgm:t>
        <a:bodyPr/>
        <a:lstStyle/>
        <a:p>
          <a:endParaRPr lang="en-US"/>
        </a:p>
      </dgm:t>
    </dgm:pt>
    <dgm:pt modelId="{D7AD195F-6313-4835-A25F-F3C8E501DECB}">
      <dgm:prSet/>
      <dgm:spPr/>
      <dgm:t>
        <a:bodyPr/>
        <a:lstStyle/>
        <a:p>
          <a:pPr>
            <a:defRPr cap="all"/>
          </a:pPr>
          <a:r>
            <a:rPr lang="en-US"/>
            <a:t>What should they focus on?</a:t>
          </a:r>
        </a:p>
      </dgm:t>
    </dgm:pt>
    <dgm:pt modelId="{4C55CE19-EA66-4F4B-A362-6A373FD82FD7}" type="parTrans" cxnId="{5B8CFF41-70DD-447D-9ABF-86F563B27880}">
      <dgm:prSet/>
      <dgm:spPr/>
      <dgm:t>
        <a:bodyPr/>
        <a:lstStyle/>
        <a:p>
          <a:endParaRPr lang="en-US"/>
        </a:p>
      </dgm:t>
    </dgm:pt>
    <dgm:pt modelId="{3D95FB0E-12F9-4E0E-805E-AD752F88833A}" type="sibTrans" cxnId="{5B8CFF41-70DD-447D-9ABF-86F563B27880}">
      <dgm:prSet/>
      <dgm:spPr/>
      <dgm:t>
        <a:bodyPr/>
        <a:lstStyle/>
        <a:p>
          <a:endParaRPr lang="en-US"/>
        </a:p>
      </dgm:t>
    </dgm:pt>
    <dgm:pt modelId="{D08BEF5B-D288-40CC-95AE-A0173278256F}" type="pres">
      <dgm:prSet presAssocID="{D08FE36D-3B19-4BB7-AFEE-DD75F66B003B}" presName="root" presStyleCnt="0">
        <dgm:presLayoutVars>
          <dgm:dir/>
          <dgm:resizeHandles val="exact"/>
        </dgm:presLayoutVars>
      </dgm:prSet>
      <dgm:spPr/>
    </dgm:pt>
    <dgm:pt modelId="{674FD9FD-0157-4B4A-BE78-9946A0A224DD}" type="pres">
      <dgm:prSet presAssocID="{CA3B480F-EA12-4E23-BAB0-EAC8630A79FA}" presName="compNode" presStyleCnt="0"/>
      <dgm:spPr/>
    </dgm:pt>
    <dgm:pt modelId="{2F022EB6-60FA-4789-A6D8-0A83B8E0BAF9}" type="pres">
      <dgm:prSet presAssocID="{CA3B480F-EA12-4E23-BAB0-EAC8630A79FA}" presName="iconBgRect" presStyleLbl="bgShp" presStyleIdx="0" presStyleCnt="3"/>
      <dgm:spPr/>
    </dgm:pt>
    <dgm:pt modelId="{36EFA953-FCF4-4289-823F-16271CB20D9A}" type="pres">
      <dgm:prSet presAssocID="{CA3B480F-EA12-4E23-BAB0-EAC8630A79F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C38C8931-ABCF-47F7-8465-E2651ED47D04}" type="pres">
      <dgm:prSet presAssocID="{CA3B480F-EA12-4E23-BAB0-EAC8630A79FA}" presName="spaceRect" presStyleCnt="0"/>
      <dgm:spPr/>
    </dgm:pt>
    <dgm:pt modelId="{EAA3F74D-981B-4E2D-A473-F2C10CFE2620}" type="pres">
      <dgm:prSet presAssocID="{CA3B480F-EA12-4E23-BAB0-EAC8630A79FA}" presName="textRect" presStyleLbl="revTx" presStyleIdx="0" presStyleCnt="3">
        <dgm:presLayoutVars>
          <dgm:chMax val="1"/>
          <dgm:chPref val="1"/>
        </dgm:presLayoutVars>
      </dgm:prSet>
      <dgm:spPr/>
    </dgm:pt>
    <dgm:pt modelId="{542AF4D3-1187-4ECE-95F7-B6F4CD5C7996}" type="pres">
      <dgm:prSet presAssocID="{93C2812C-542E-408C-81F8-7598B45131F7}" presName="sibTrans" presStyleCnt="0"/>
      <dgm:spPr/>
    </dgm:pt>
    <dgm:pt modelId="{20E6BF25-3771-436B-999B-7F35E56B8420}" type="pres">
      <dgm:prSet presAssocID="{02D59585-4C1C-4529-8745-E3EF43647E4C}" presName="compNode" presStyleCnt="0"/>
      <dgm:spPr/>
    </dgm:pt>
    <dgm:pt modelId="{A6E56968-97F1-47AF-8D6C-6A1AC75DE68C}" type="pres">
      <dgm:prSet presAssocID="{02D59585-4C1C-4529-8745-E3EF43647E4C}" presName="iconBgRect" presStyleLbl="bgShp" presStyleIdx="1" presStyleCnt="3"/>
      <dgm:spPr/>
    </dgm:pt>
    <dgm:pt modelId="{F02649E3-394E-4F61-985A-09CE16E0E740}" type="pres">
      <dgm:prSet presAssocID="{02D59585-4C1C-4529-8745-E3EF43647E4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aceSaucer"/>
        </a:ext>
      </dgm:extLst>
    </dgm:pt>
    <dgm:pt modelId="{797AA3B1-88DB-482A-9ED2-C1269EB7B3BE}" type="pres">
      <dgm:prSet presAssocID="{02D59585-4C1C-4529-8745-E3EF43647E4C}" presName="spaceRect" presStyleCnt="0"/>
      <dgm:spPr/>
    </dgm:pt>
    <dgm:pt modelId="{C7791A51-96E4-459C-A193-AE74FB22212E}" type="pres">
      <dgm:prSet presAssocID="{02D59585-4C1C-4529-8745-E3EF43647E4C}" presName="textRect" presStyleLbl="revTx" presStyleIdx="1" presStyleCnt="3">
        <dgm:presLayoutVars>
          <dgm:chMax val="1"/>
          <dgm:chPref val="1"/>
        </dgm:presLayoutVars>
      </dgm:prSet>
      <dgm:spPr/>
    </dgm:pt>
    <dgm:pt modelId="{DBA0003E-7211-450F-84A9-9CB9167B0DF8}" type="pres">
      <dgm:prSet presAssocID="{7B70BB45-F49F-49B5-A6E3-EB7FA80C5246}" presName="sibTrans" presStyleCnt="0"/>
      <dgm:spPr/>
    </dgm:pt>
    <dgm:pt modelId="{8E500118-62B5-4396-89CF-884A4DD81DBA}" type="pres">
      <dgm:prSet presAssocID="{D7AD195F-6313-4835-A25F-F3C8E501DECB}" presName="compNode" presStyleCnt="0"/>
      <dgm:spPr/>
    </dgm:pt>
    <dgm:pt modelId="{AF948247-8E63-4564-B55D-26B9FA800F75}" type="pres">
      <dgm:prSet presAssocID="{D7AD195F-6313-4835-A25F-F3C8E501DECB}" presName="iconBgRect" presStyleLbl="bgShp" presStyleIdx="2" presStyleCnt="3"/>
      <dgm:spPr/>
    </dgm:pt>
    <dgm:pt modelId="{385A59B0-3301-471D-8E5E-F5BE861C0FBD}" type="pres">
      <dgm:prSet presAssocID="{D7AD195F-6313-4835-A25F-F3C8E501DEC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B844A5CF-8089-4579-80C3-76434CC83C64}" type="pres">
      <dgm:prSet presAssocID="{D7AD195F-6313-4835-A25F-F3C8E501DECB}" presName="spaceRect" presStyleCnt="0"/>
      <dgm:spPr/>
    </dgm:pt>
    <dgm:pt modelId="{18776675-3C59-4835-8038-9AC05A2C4D5D}" type="pres">
      <dgm:prSet presAssocID="{D7AD195F-6313-4835-A25F-F3C8E501DEC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FD5C501-1DB5-439F-82E3-E582162F27DB}" type="presOf" srcId="{D7AD195F-6313-4835-A25F-F3C8E501DECB}" destId="{18776675-3C59-4835-8038-9AC05A2C4D5D}" srcOrd="0" destOrd="0" presId="urn:microsoft.com/office/officeart/2018/5/layout/IconCircleLabelList"/>
    <dgm:cxn modelId="{5B8CFF41-70DD-447D-9ABF-86F563B27880}" srcId="{D08FE36D-3B19-4BB7-AFEE-DD75F66B003B}" destId="{D7AD195F-6313-4835-A25F-F3C8E501DECB}" srcOrd="2" destOrd="0" parTransId="{4C55CE19-EA66-4F4B-A362-6A373FD82FD7}" sibTransId="{3D95FB0E-12F9-4E0E-805E-AD752F88833A}"/>
    <dgm:cxn modelId="{303F5E53-4105-4D56-9A8C-5B8ECFE589DE}" type="presOf" srcId="{02D59585-4C1C-4529-8745-E3EF43647E4C}" destId="{C7791A51-96E4-459C-A193-AE74FB22212E}" srcOrd="0" destOrd="0" presId="urn:microsoft.com/office/officeart/2018/5/layout/IconCircleLabelList"/>
    <dgm:cxn modelId="{18069D83-5D7B-4798-B219-82C8F4F54C36}" srcId="{D08FE36D-3B19-4BB7-AFEE-DD75F66B003B}" destId="{02D59585-4C1C-4529-8745-E3EF43647E4C}" srcOrd="1" destOrd="0" parTransId="{395623FA-9DA4-4CA2-B216-3425E59BF958}" sibTransId="{7B70BB45-F49F-49B5-A6E3-EB7FA80C5246}"/>
    <dgm:cxn modelId="{68449BDB-30D2-4E46-8208-CB7FA759CFE4}" srcId="{D08FE36D-3B19-4BB7-AFEE-DD75F66B003B}" destId="{CA3B480F-EA12-4E23-BAB0-EAC8630A79FA}" srcOrd="0" destOrd="0" parTransId="{5AC7058D-630A-4576-A89B-BE3104034294}" sibTransId="{93C2812C-542E-408C-81F8-7598B45131F7}"/>
    <dgm:cxn modelId="{94922CEF-618D-4782-814B-34F79737B3D1}" type="presOf" srcId="{D08FE36D-3B19-4BB7-AFEE-DD75F66B003B}" destId="{D08BEF5B-D288-40CC-95AE-A0173278256F}" srcOrd="0" destOrd="0" presId="urn:microsoft.com/office/officeart/2018/5/layout/IconCircleLabelList"/>
    <dgm:cxn modelId="{5BFCCFF2-5C0D-4672-85DE-F61AE38CB01B}" type="presOf" srcId="{CA3B480F-EA12-4E23-BAB0-EAC8630A79FA}" destId="{EAA3F74D-981B-4E2D-A473-F2C10CFE2620}" srcOrd="0" destOrd="0" presId="urn:microsoft.com/office/officeart/2018/5/layout/IconCircleLabelList"/>
    <dgm:cxn modelId="{BC4923AE-42BC-46A9-95B5-EF0963F5342B}" type="presParOf" srcId="{D08BEF5B-D288-40CC-95AE-A0173278256F}" destId="{674FD9FD-0157-4B4A-BE78-9946A0A224DD}" srcOrd="0" destOrd="0" presId="urn:microsoft.com/office/officeart/2018/5/layout/IconCircleLabelList"/>
    <dgm:cxn modelId="{520D589C-7B0C-4B60-8258-BC9B7DFE1BB1}" type="presParOf" srcId="{674FD9FD-0157-4B4A-BE78-9946A0A224DD}" destId="{2F022EB6-60FA-4789-A6D8-0A83B8E0BAF9}" srcOrd="0" destOrd="0" presId="urn:microsoft.com/office/officeart/2018/5/layout/IconCircleLabelList"/>
    <dgm:cxn modelId="{879D5B4F-839A-4213-A89F-0A0B17900D45}" type="presParOf" srcId="{674FD9FD-0157-4B4A-BE78-9946A0A224DD}" destId="{36EFA953-FCF4-4289-823F-16271CB20D9A}" srcOrd="1" destOrd="0" presId="urn:microsoft.com/office/officeart/2018/5/layout/IconCircleLabelList"/>
    <dgm:cxn modelId="{8A1C0F1A-51F3-416F-ACAC-09DF1C376A99}" type="presParOf" srcId="{674FD9FD-0157-4B4A-BE78-9946A0A224DD}" destId="{C38C8931-ABCF-47F7-8465-E2651ED47D04}" srcOrd="2" destOrd="0" presId="urn:microsoft.com/office/officeart/2018/5/layout/IconCircleLabelList"/>
    <dgm:cxn modelId="{4D79401F-8D7B-4C80-8110-C03BFCB4EE93}" type="presParOf" srcId="{674FD9FD-0157-4B4A-BE78-9946A0A224DD}" destId="{EAA3F74D-981B-4E2D-A473-F2C10CFE2620}" srcOrd="3" destOrd="0" presId="urn:microsoft.com/office/officeart/2018/5/layout/IconCircleLabelList"/>
    <dgm:cxn modelId="{94895782-C7D3-4A8B-A6C5-57270A3AE459}" type="presParOf" srcId="{D08BEF5B-D288-40CC-95AE-A0173278256F}" destId="{542AF4D3-1187-4ECE-95F7-B6F4CD5C7996}" srcOrd="1" destOrd="0" presId="urn:microsoft.com/office/officeart/2018/5/layout/IconCircleLabelList"/>
    <dgm:cxn modelId="{51900A31-800B-4D4A-B429-9010AD488533}" type="presParOf" srcId="{D08BEF5B-D288-40CC-95AE-A0173278256F}" destId="{20E6BF25-3771-436B-999B-7F35E56B8420}" srcOrd="2" destOrd="0" presId="urn:microsoft.com/office/officeart/2018/5/layout/IconCircleLabelList"/>
    <dgm:cxn modelId="{A21186E6-587A-4928-9089-13C0D5C7E3D1}" type="presParOf" srcId="{20E6BF25-3771-436B-999B-7F35E56B8420}" destId="{A6E56968-97F1-47AF-8D6C-6A1AC75DE68C}" srcOrd="0" destOrd="0" presId="urn:microsoft.com/office/officeart/2018/5/layout/IconCircleLabelList"/>
    <dgm:cxn modelId="{7969A70D-9A58-4686-A2B0-A6B74E77DF10}" type="presParOf" srcId="{20E6BF25-3771-436B-999B-7F35E56B8420}" destId="{F02649E3-394E-4F61-985A-09CE16E0E740}" srcOrd="1" destOrd="0" presId="urn:microsoft.com/office/officeart/2018/5/layout/IconCircleLabelList"/>
    <dgm:cxn modelId="{04A1F99B-75CC-4E4C-8DB0-153B9165E31D}" type="presParOf" srcId="{20E6BF25-3771-436B-999B-7F35E56B8420}" destId="{797AA3B1-88DB-482A-9ED2-C1269EB7B3BE}" srcOrd="2" destOrd="0" presId="urn:microsoft.com/office/officeart/2018/5/layout/IconCircleLabelList"/>
    <dgm:cxn modelId="{7F9CDE21-E25C-458E-9084-7EDBC5A3ACE3}" type="presParOf" srcId="{20E6BF25-3771-436B-999B-7F35E56B8420}" destId="{C7791A51-96E4-459C-A193-AE74FB22212E}" srcOrd="3" destOrd="0" presId="urn:microsoft.com/office/officeart/2018/5/layout/IconCircleLabelList"/>
    <dgm:cxn modelId="{0F53B050-90C3-4541-8E88-DE8DD51CAE12}" type="presParOf" srcId="{D08BEF5B-D288-40CC-95AE-A0173278256F}" destId="{DBA0003E-7211-450F-84A9-9CB9167B0DF8}" srcOrd="3" destOrd="0" presId="urn:microsoft.com/office/officeart/2018/5/layout/IconCircleLabelList"/>
    <dgm:cxn modelId="{ADE0B733-BD81-4D92-8C81-26F12B3344E9}" type="presParOf" srcId="{D08BEF5B-D288-40CC-95AE-A0173278256F}" destId="{8E500118-62B5-4396-89CF-884A4DD81DBA}" srcOrd="4" destOrd="0" presId="urn:microsoft.com/office/officeart/2018/5/layout/IconCircleLabelList"/>
    <dgm:cxn modelId="{21F6EB00-E83C-4075-BF22-415D7624BB6D}" type="presParOf" srcId="{8E500118-62B5-4396-89CF-884A4DD81DBA}" destId="{AF948247-8E63-4564-B55D-26B9FA800F75}" srcOrd="0" destOrd="0" presId="urn:microsoft.com/office/officeart/2018/5/layout/IconCircleLabelList"/>
    <dgm:cxn modelId="{E19F3971-3E93-440F-BCB0-A6D80454DBC6}" type="presParOf" srcId="{8E500118-62B5-4396-89CF-884A4DD81DBA}" destId="{385A59B0-3301-471D-8E5E-F5BE861C0FBD}" srcOrd="1" destOrd="0" presId="urn:microsoft.com/office/officeart/2018/5/layout/IconCircleLabelList"/>
    <dgm:cxn modelId="{9ED94BF8-89EC-4CF4-A711-C8DC1B18C534}" type="presParOf" srcId="{8E500118-62B5-4396-89CF-884A4DD81DBA}" destId="{B844A5CF-8089-4579-80C3-76434CC83C64}" srcOrd="2" destOrd="0" presId="urn:microsoft.com/office/officeart/2018/5/layout/IconCircleLabelList"/>
    <dgm:cxn modelId="{806DEC71-1AC4-491B-B200-179833C6A52F}" type="presParOf" srcId="{8E500118-62B5-4396-89CF-884A4DD81DBA}" destId="{18776675-3C59-4835-8038-9AC05A2C4D5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83F69F-AEB9-4B0E-87D8-C90A5ACC7A5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7F4E1F5-E9E5-4EB3-8670-E24DAAD05D1B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 It is  always recommended to choose fielding.</a:t>
          </a:r>
          <a:endParaRPr lang="en-US" dirty="0"/>
        </a:p>
      </dgm:t>
    </dgm:pt>
    <dgm:pt modelId="{D671792B-583A-4F34-8B65-08DAA2F22C58}" type="parTrans" cxnId="{6490128D-5B74-499A-B519-281D83273F12}">
      <dgm:prSet/>
      <dgm:spPr/>
      <dgm:t>
        <a:bodyPr/>
        <a:lstStyle/>
        <a:p>
          <a:endParaRPr lang="en-US"/>
        </a:p>
      </dgm:t>
    </dgm:pt>
    <dgm:pt modelId="{79F6D147-D536-44D4-9EFD-110B8C3611AE}" type="sibTrans" cxnId="{6490128D-5B74-499A-B519-281D83273F12}">
      <dgm:prSet/>
      <dgm:spPr/>
      <dgm:t>
        <a:bodyPr/>
        <a:lstStyle/>
        <a:p>
          <a:endParaRPr lang="en-US"/>
        </a:p>
      </dgm:t>
    </dgm:pt>
    <dgm:pt modelId="{3B2C4939-5281-4924-B0C1-5CCA04FBE82E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 Teams should work on using home conditions to their advantage.</a:t>
          </a:r>
          <a:endParaRPr lang="en-US" dirty="0"/>
        </a:p>
      </dgm:t>
    </dgm:pt>
    <dgm:pt modelId="{0B4690B5-B408-482B-9797-167CC7DA9842}" type="parTrans" cxnId="{65486478-C0A8-4A8D-B016-B3E512780998}">
      <dgm:prSet/>
      <dgm:spPr/>
      <dgm:t>
        <a:bodyPr/>
        <a:lstStyle/>
        <a:p>
          <a:endParaRPr lang="en-US"/>
        </a:p>
      </dgm:t>
    </dgm:pt>
    <dgm:pt modelId="{97D876DA-42E5-4773-88F0-EDB906369628}" type="sibTrans" cxnId="{65486478-C0A8-4A8D-B016-B3E512780998}">
      <dgm:prSet/>
      <dgm:spPr/>
      <dgm:t>
        <a:bodyPr/>
        <a:lstStyle/>
        <a:p>
          <a:endParaRPr lang="en-US"/>
        </a:p>
      </dgm:t>
    </dgm:pt>
    <dgm:pt modelId="{B18F6425-05BA-484A-B79D-111E725734A4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If a team thinks DLS will come in to place during course of match, they should choose batting.</a:t>
          </a:r>
          <a:endParaRPr lang="en-US" dirty="0"/>
        </a:p>
      </dgm:t>
    </dgm:pt>
    <dgm:pt modelId="{4730F97B-D9A8-443D-A6B2-1A7422571910}" type="parTrans" cxnId="{FA54449B-857B-48EC-97A3-685ED5DA40FC}">
      <dgm:prSet/>
      <dgm:spPr/>
      <dgm:t>
        <a:bodyPr/>
        <a:lstStyle/>
        <a:p>
          <a:endParaRPr lang="en-US"/>
        </a:p>
      </dgm:t>
    </dgm:pt>
    <dgm:pt modelId="{9766FC34-3CFF-4443-A1CA-FD67B617DF33}" type="sibTrans" cxnId="{FA54449B-857B-48EC-97A3-685ED5DA40FC}">
      <dgm:prSet/>
      <dgm:spPr/>
      <dgm:t>
        <a:bodyPr/>
        <a:lstStyle/>
        <a:p>
          <a:endParaRPr lang="en-US"/>
        </a:p>
      </dgm:t>
    </dgm:pt>
    <dgm:pt modelId="{337FFDBE-0179-4C0B-A024-5B3FCDC317F7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Teams should work on winning toss as there is 51 % of winning match after winning toss.</a:t>
          </a:r>
          <a:endParaRPr lang="en-US" dirty="0"/>
        </a:p>
      </dgm:t>
    </dgm:pt>
    <dgm:pt modelId="{1AC7EA05-CD64-4B19-B01A-CCF0772BCC5F}" type="parTrans" cxnId="{4E2BD7F0-92F4-420B-8AEB-15D9E2EF95FA}">
      <dgm:prSet/>
      <dgm:spPr/>
      <dgm:t>
        <a:bodyPr/>
        <a:lstStyle/>
        <a:p>
          <a:endParaRPr lang="en-US"/>
        </a:p>
      </dgm:t>
    </dgm:pt>
    <dgm:pt modelId="{0DD98788-8B22-43A8-B213-275FE91879EC}" type="sibTrans" cxnId="{4E2BD7F0-92F4-420B-8AEB-15D9E2EF95FA}">
      <dgm:prSet/>
      <dgm:spPr/>
      <dgm:t>
        <a:bodyPr/>
        <a:lstStyle/>
        <a:p>
          <a:endParaRPr lang="en-US"/>
        </a:p>
      </dgm:t>
    </dgm:pt>
    <dgm:pt modelId="{636E7006-5026-47F6-9202-2BF6F08A222E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 Try to be in top </a:t>
          </a:r>
          <a:r>
            <a:rPr lang="en-SG"/>
            <a:t>of Points-table</a:t>
          </a:r>
          <a:r>
            <a:rPr lang="en-SG" dirty="0"/>
            <a:t>.</a:t>
          </a:r>
          <a:endParaRPr lang="en-US" dirty="0"/>
        </a:p>
      </dgm:t>
    </dgm:pt>
    <dgm:pt modelId="{18A46731-9767-48FB-B133-DAEB4EFAAB1C}" type="parTrans" cxnId="{28B39FDE-5120-4AE6-BBAA-EC8E881A9821}">
      <dgm:prSet/>
      <dgm:spPr/>
      <dgm:t>
        <a:bodyPr/>
        <a:lstStyle/>
        <a:p>
          <a:endParaRPr lang="en-US"/>
        </a:p>
      </dgm:t>
    </dgm:pt>
    <dgm:pt modelId="{F4819385-E557-4319-9F40-D3C7B6BC1268}" type="sibTrans" cxnId="{28B39FDE-5120-4AE6-BBAA-EC8E881A9821}">
      <dgm:prSet/>
      <dgm:spPr/>
      <dgm:t>
        <a:bodyPr/>
        <a:lstStyle/>
        <a:p>
          <a:endParaRPr lang="en-US"/>
        </a:p>
      </dgm:t>
    </dgm:pt>
    <dgm:pt modelId="{DCECC611-B688-487F-B3B8-413F012C50A4}" type="pres">
      <dgm:prSet presAssocID="{FB83F69F-AEB9-4B0E-87D8-C90A5ACC7A58}" presName="root" presStyleCnt="0">
        <dgm:presLayoutVars>
          <dgm:dir/>
          <dgm:resizeHandles val="exact"/>
        </dgm:presLayoutVars>
      </dgm:prSet>
      <dgm:spPr/>
    </dgm:pt>
    <dgm:pt modelId="{51887D0A-FEF5-4D18-B597-DC88CFA7E11B}" type="pres">
      <dgm:prSet presAssocID="{F7F4E1F5-E9E5-4EB3-8670-E24DAAD05D1B}" presName="compNode" presStyleCnt="0"/>
      <dgm:spPr/>
    </dgm:pt>
    <dgm:pt modelId="{765C0107-3AE3-4115-BDED-D583894053C2}" type="pres">
      <dgm:prSet presAssocID="{F7F4E1F5-E9E5-4EB3-8670-E24DAAD05D1B}" presName="bgRect" presStyleLbl="bgShp" presStyleIdx="0" presStyleCnt="5"/>
      <dgm:spPr/>
    </dgm:pt>
    <dgm:pt modelId="{D73F580F-A4A2-4A52-99CE-94498C8FAD40}" type="pres">
      <dgm:prSet presAssocID="{F7F4E1F5-E9E5-4EB3-8670-E24DAAD05D1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45050296-7155-4E80-A3A7-F42EE01912F6}" type="pres">
      <dgm:prSet presAssocID="{F7F4E1F5-E9E5-4EB3-8670-E24DAAD05D1B}" presName="spaceRect" presStyleCnt="0"/>
      <dgm:spPr/>
    </dgm:pt>
    <dgm:pt modelId="{4375845D-9CCF-445E-B571-0B0C0724FA38}" type="pres">
      <dgm:prSet presAssocID="{F7F4E1F5-E9E5-4EB3-8670-E24DAAD05D1B}" presName="parTx" presStyleLbl="revTx" presStyleIdx="0" presStyleCnt="5">
        <dgm:presLayoutVars>
          <dgm:chMax val="0"/>
          <dgm:chPref val="0"/>
        </dgm:presLayoutVars>
      </dgm:prSet>
      <dgm:spPr/>
    </dgm:pt>
    <dgm:pt modelId="{EB7A98E4-3BE6-4ED2-9A0B-5CC819FA3664}" type="pres">
      <dgm:prSet presAssocID="{79F6D147-D536-44D4-9EFD-110B8C3611AE}" presName="sibTrans" presStyleCnt="0"/>
      <dgm:spPr/>
    </dgm:pt>
    <dgm:pt modelId="{7863497F-2F01-4FC2-8437-AE8A07888CA4}" type="pres">
      <dgm:prSet presAssocID="{3B2C4939-5281-4924-B0C1-5CCA04FBE82E}" presName="compNode" presStyleCnt="0"/>
      <dgm:spPr/>
    </dgm:pt>
    <dgm:pt modelId="{5BC3CAE9-71A1-46E8-AB0D-7508B1B3C1B2}" type="pres">
      <dgm:prSet presAssocID="{3B2C4939-5281-4924-B0C1-5CCA04FBE82E}" presName="bgRect" presStyleLbl="bgShp" presStyleIdx="1" presStyleCnt="5"/>
      <dgm:spPr/>
    </dgm:pt>
    <dgm:pt modelId="{E3DD366F-A44D-4C65-B2BD-9E470D67E15F}" type="pres">
      <dgm:prSet presAssocID="{3B2C4939-5281-4924-B0C1-5CCA04FBE82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08EF1B14-6D82-44E3-8290-626FCE0EE12A}" type="pres">
      <dgm:prSet presAssocID="{3B2C4939-5281-4924-B0C1-5CCA04FBE82E}" presName="spaceRect" presStyleCnt="0"/>
      <dgm:spPr/>
    </dgm:pt>
    <dgm:pt modelId="{B248E49B-C244-4578-9CF9-AF4CFFD9193E}" type="pres">
      <dgm:prSet presAssocID="{3B2C4939-5281-4924-B0C1-5CCA04FBE82E}" presName="parTx" presStyleLbl="revTx" presStyleIdx="1" presStyleCnt="5">
        <dgm:presLayoutVars>
          <dgm:chMax val="0"/>
          <dgm:chPref val="0"/>
        </dgm:presLayoutVars>
      </dgm:prSet>
      <dgm:spPr/>
    </dgm:pt>
    <dgm:pt modelId="{9E4CA0F7-B33C-457F-82B7-1619B8350181}" type="pres">
      <dgm:prSet presAssocID="{97D876DA-42E5-4773-88F0-EDB906369628}" presName="sibTrans" presStyleCnt="0"/>
      <dgm:spPr/>
    </dgm:pt>
    <dgm:pt modelId="{4E129F81-CBA9-40C8-87AC-A87E78365D27}" type="pres">
      <dgm:prSet presAssocID="{B18F6425-05BA-484A-B79D-111E725734A4}" presName="compNode" presStyleCnt="0"/>
      <dgm:spPr/>
    </dgm:pt>
    <dgm:pt modelId="{9E6D5110-83BD-4658-8DC9-533BD800C1A9}" type="pres">
      <dgm:prSet presAssocID="{B18F6425-05BA-484A-B79D-111E725734A4}" presName="bgRect" presStyleLbl="bgShp" presStyleIdx="2" presStyleCnt="5"/>
      <dgm:spPr/>
    </dgm:pt>
    <dgm:pt modelId="{FA6C426B-26A5-45E5-B54A-C3004E5225B3}" type="pres">
      <dgm:prSet presAssocID="{B18F6425-05BA-484A-B79D-111E725734A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5F219665-7BD4-451D-AE31-7AAF783ECD0D}" type="pres">
      <dgm:prSet presAssocID="{B18F6425-05BA-484A-B79D-111E725734A4}" presName="spaceRect" presStyleCnt="0"/>
      <dgm:spPr/>
    </dgm:pt>
    <dgm:pt modelId="{CE905032-65B0-4AE8-B01A-65D52E91C3DD}" type="pres">
      <dgm:prSet presAssocID="{B18F6425-05BA-484A-B79D-111E725734A4}" presName="parTx" presStyleLbl="revTx" presStyleIdx="2" presStyleCnt="5">
        <dgm:presLayoutVars>
          <dgm:chMax val="0"/>
          <dgm:chPref val="0"/>
        </dgm:presLayoutVars>
      </dgm:prSet>
      <dgm:spPr/>
    </dgm:pt>
    <dgm:pt modelId="{F736F397-C8D4-4F44-B088-70AAA9077E3F}" type="pres">
      <dgm:prSet presAssocID="{9766FC34-3CFF-4443-A1CA-FD67B617DF33}" presName="sibTrans" presStyleCnt="0"/>
      <dgm:spPr/>
    </dgm:pt>
    <dgm:pt modelId="{1B79E207-A7F2-490F-82DE-857981E5E7EE}" type="pres">
      <dgm:prSet presAssocID="{337FFDBE-0179-4C0B-A024-5B3FCDC317F7}" presName="compNode" presStyleCnt="0"/>
      <dgm:spPr/>
    </dgm:pt>
    <dgm:pt modelId="{BD01887B-612D-493D-8C7B-C141BC5D56CE}" type="pres">
      <dgm:prSet presAssocID="{337FFDBE-0179-4C0B-A024-5B3FCDC317F7}" presName="bgRect" presStyleLbl="bgShp" presStyleIdx="3" presStyleCnt="5"/>
      <dgm:spPr/>
    </dgm:pt>
    <dgm:pt modelId="{62D2C73A-0381-4FBA-AC39-AAA647C43B52}" type="pres">
      <dgm:prSet presAssocID="{337FFDBE-0179-4C0B-A024-5B3FCDC317F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CC14161E-F76A-4114-A6BD-A2BC26157413}" type="pres">
      <dgm:prSet presAssocID="{337FFDBE-0179-4C0B-A024-5B3FCDC317F7}" presName="spaceRect" presStyleCnt="0"/>
      <dgm:spPr/>
    </dgm:pt>
    <dgm:pt modelId="{8392AEDA-54C5-4BFD-B899-A7ECDB63D463}" type="pres">
      <dgm:prSet presAssocID="{337FFDBE-0179-4C0B-A024-5B3FCDC317F7}" presName="parTx" presStyleLbl="revTx" presStyleIdx="3" presStyleCnt="5">
        <dgm:presLayoutVars>
          <dgm:chMax val="0"/>
          <dgm:chPref val="0"/>
        </dgm:presLayoutVars>
      </dgm:prSet>
      <dgm:spPr/>
    </dgm:pt>
    <dgm:pt modelId="{D0E1D842-8E43-4093-B50B-757251AAA54C}" type="pres">
      <dgm:prSet presAssocID="{0DD98788-8B22-43A8-B213-275FE91879EC}" presName="sibTrans" presStyleCnt="0"/>
      <dgm:spPr/>
    </dgm:pt>
    <dgm:pt modelId="{BBBB5C6B-185B-4FF3-A6B7-BF38E7C21277}" type="pres">
      <dgm:prSet presAssocID="{636E7006-5026-47F6-9202-2BF6F08A222E}" presName="compNode" presStyleCnt="0"/>
      <dgm:spPr/>
    </dgm:pt>
    <dgm:pt modelId="{E8CF0DB8-43F2-4DC3-BEC9-E874685A2A9F}" type="pres">
      <dgm:prSet presAssocID="{636E7006-5026-47F6-9202-2BF6F08A222E}" presName="bgRect" presStyleLbl="bgShp" presStyleIdx="4" presStyleCnt="5"/>
      <dgm:spPr/>
    </dgm:pt>
    <dgm:pt modelId="{86F799E2-163E-4C19-BCA0-726665A58512}" type="pres">
      <dgm:prSet presAssocID="{636E7006-5026-47F6-9202-2BF6F08A222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oon"/>
        </a:ext>
      </dgm:extLst>
    </dgm:pt>
    <dgm:pt modelId="{8764E469-D04F-4904-87F0-83DE398F3421}" type="pres">
      <dgm:prSet presAssocID="{636E7006-5026-47F6-9202-2BF6F08A222E}" presName="spaceRect" presStyleCnt="0"/>
      <dgm:spPr/>
    </dgm:pt>
    <dgm:pt modelId="{80DA7532-9F45-458A-8222-3DB75E25702D}" type="pres">
      <dgm:prSet presAssocID="{636E7006-5026-47F6-9202-2BF6F08A222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45E6614-23DB-4EEF-92E0-A98A70D2416B}" type="presOf" srcId="{3B2C4939-5281-4924-B0C1-5CCA04FBE82E}" destId="{B248E49B-C244-4578-9CF9-AF4CFFD9193E}" srcOrd="0" destOrd="0" presId="urn:microsoft.com/office/officeart/2018/2/layout/IconVerticalSolidList"/>
    <dgm:cxn modelId="{0ADBA330-4353-4787-A0FD-FCC5105A6D06}" type="presOf" srcId="{636E7006-5026-47F6-9202-2BF6F08A222E}" destId="{80DA7532-9F45-458A-8222-3DB75E25702D}" srcOrd="0" destOrd="0" presId="urn:microsoft.com/office/officeart/2018/2/layout/IconVerticalSolidList"/>
    <dgm:cxn modelId="{4682886B-F096-44F4-99F3-4F9E17A3FB4E}" type="presOf" srcId="{B18F6425-05BA-484A-B79D-111E725734A4}" destId="{CE905032-65B0-4AE8-B01A-65D52E91C3DD}" srcOrd="0" destOrd="0" presId="urn:microsoft.com/office/officeart/2018/2/layout/IconVerticalSolidList"/>
    <dgm:cxn modelId="{65486478-C0A8-4A8D-B016-B3E512780998}" srcId="{FB83F69F-AEB9-4B0E-87D8-C90A5ACC7A58}" destId="{3B2C4939-5281-4924-B0C1-5CCA04FBE82E}" srcOrd="1" destOrd="0" parTransId="{0B4690B5-B408-482B-9797-167CC7DA9842}" sibTransId="{97D876DA-42E5-4773-88F0-EDB906369628}"/>
    <dgm:cxn modelId="{6490128D-5B74-499A-B519-281D83273F12}" srcId="{FB83F69F-AEB9-4B0E-87D8-C90A5ACC7A58}" destId="{F7F4E1F5-E9E5-4EB3-8670-E24DAAD05D1B}" srcOrd="0" destOrd="0" parTransId="{D671792B-583A-4F34-8B65-08DAA2F22C58}" sibTransId="{79F6D147-D536-44D4-9EFD-110B8C3611AE}"/>
    <dgm:cxn modelId="{3DABBC90-7CFE-47CA-931C-26E3E4ECD3CD}" type="presOf" srcId="{337FFDBE-0179-4C0B-A024-5B3FCDC317F7}" destId="{8392AEDA-54C5-4BFD-B899-A7ECDB63D463}" srcOrd="0" destOrd="0" presId="urn:microsoft.com/office/officeart/2018/2/layout/IconVerticalSolidList"/>
    <dgm:cxn modelId="{9CC52E96-C2A4-45AA-91A4-DF9D5916F6E0}" type="presOf" srcId="{F7F4E1F5-E9E5-4EB3-8670-E24DAAD05D1B}" destId="{4375845D-9CCF-445E-B571-0B0C0724FA38}" srcOrd="0" destOrd="0" presId="urn:microsoft.com/office/officeart/2018/2/layout/IconVerticalSolidList"/>
    <dgm:cxn modelId="{FA54449B-857B-48EC-97A3-685ED5DA40FC}" srcId="{FB83F69F-AEB9-4B0E-87D8-C90A5ACC7A58}" destId="{B18F6425-05BA-484A-B79D-111E725734A4}" srcOrd="2" destOrd="0" parTransId="{4730F97B-D9A8-443D-A6B2-1A7422571910}" sibTransId="{9766FC34-3CFF-4443-A1CA-FD67B617DF33}"/>
    <dgm:cxn modelId="{8C2C2EB9-142E-4A29-9418-F92CD0B580CA}" type="presOf" srcId="{FB83F69F-AEB9-4B0E-87D8-C90A5ACC7A58}" destId="{DCECC611-B688-487F-B3B8-413F012C50A4}" srcOrd="0" destOrd="0" presId="urn:microsoft.com/office/officeart/2018/2/layout/IconVerticalSolidList"/>
    <dgm:cxn modelId="{28B39FDE-5120-4AE6-BBAA-EC8E881A9821}" srcId="{FB83F69F-AEB9-4B0E-87D8-C90A5ACC7A58}" destId="{636E7006-5026-47F6-9202-2BF6F08A222E}" srcOrd="4" destOrd="0" parTransId="{18A46731-9767-48FB-B133-DAEB4EFAAB1C}" sibTransId="{F4819385-E557-4319-9F40-D3C7B6BC1268}"/>
    <dgm:cxn modelId="{4E2BD7F0-92F4-420B-8AEB-15D9E2EF95FA}" srcId="{FB83F69F-AEB9-4B0E-87D8-C90A5ACC7A58}" destId="{337FFDBE-0179-4C0B-A024-5B3FCDC317F7}" srcOrd="3" destOrd="0" parTransId="{1AC7EA05-CD64-4B19-B01A-CCF0772BCC5F}" sibTransId="{0DD98788-8B22-43A8-B213-275FE91879EC}"/>
    <dgm:cxn modelId="{C9B1A5C9-0FA7-4435-8390-06835658B737}" type="presParOf" srcId="{DCECC611-B688-487F-B3B8-413F012C50A4}" destId="{51887D0A-FEF5-4D18-B597-DC88CFA7E11B}" srcOrd="0" destOrd="0" presId="urn:microsoft.com/office/officeart/2018/2/layout/IconVerticalSolidList"/>
    <dgm:cxn modelId="{FDF4A8FA-BCAF-4E8F-AC67-5307DD49B2DB}" type="presParOf" srcId="{51887D0A-FEF5-4D18-B597-DC88CFA7E11B}" destId="{765C0107-3AE3-4115-BDED-D583894053C2}" srcOrd="0" destOrd="0" presId="urn:microsoft.com/office/officeart/2018/2/layout/IconVerticalSolidList"/>
    <dgm:cxn modelId="{8159440D-619A-4163-AD52-AB52C357F09E}" type="presParOf" srcId="{51887D0A-FEF5-4D18-B597-DC88CFA7E11B}" destId="{D73F580F-A4A2-4A52-99CE-94498C8FAD40}" srcOrd="1" destOrd="0" presId="urn:microsoft.com/office/officeart/2018/2/layout/IconVerticalSolidList"/>
    <dgm:cxn modelId="{AFB9D8E5-C776-43CE-ADCD-1949E6EC1BE2}" type="presParOf" srcId="{51887D0A-FEF5-4D18-B597-DC88CFA7E11B}" destId="{45050296-7155-4E80-A3A7-F42EE01912F6}" srcOrd="2" destOrd="0" presId="urn:microsoft.com/office/officeart/2018/2/layout/IconVerticalSolidList"/>
    <dgm:cxn modelId="{37213971-D381-4B66-AFF2-7D5ADBE0FDBF}" type="presParOf" srcId="{51887D0A-FEF5-4D18-B597-DC88CFA7E11B}" destId="{4375845D-9CCF-445E-B571-0B0C0724FA38}" srcOrd="3" destOrd="0" presId="urn:microsoft.com/office/officeart/2018/2/layout/IconVerticalSolidList"/>
    <dgm:cxn modelId="{5DF18BB6-77EA-4A0C-881B-AF09920DA715}" type="presParOf" srcId="{DCECC611-B688-487F-B3B8-413F012C50A4}" destId="{EB7A98E4-3BE6-4ED2-9A0B-5CC819FA3664}" srcOrd="1" destOrd="0" presId="urn:microsoft.com/office/officeart/2018/2/layout/IconVerticalSolidList"/>
    <dgm:cxn modelId="{ED237C75-02F7-41ED-8A86-5F019F4B462F}" type="presParOf" srcId="{DCECC611-B688-487F-B3B8-413F012C50A4}" destId="{7863497F-2F01-4FC2-8437-AE8A07888CA4}" srcOrd="2" destOrd="0" presId="urn:microsoft.com/office/officeart/2018/2/layout/IconVerticalSolidList"/>
    <dgm:cxn modelId="{2F17D4BF-69EC-4254-BB70-389F2E2E6BEB}" type="presParOf" srcId="{7863497F-2F01-4FC2-8437-AE8A07888CA4}" destId="{5BC3CAE9-71A1-46E8-AB0D-7508B1B3C1B2}" srcOrd="0" destOrd="0" presId="urn:microsoft.com/office/officeart/2018/2/layout/IconVerticalSolidList"/>
    <dgm:cxn modelId="{AC0A765B-954A-4D4A-AC50-AB13DF6E2DD6}" type="presParOf" srcId="{7863497F-2F01-4FC2-8437-AE8A07888CA4}" destId="{E3DD366F-A44D-4C65-B2BD-9E470D67E15F}" srcOrd="1" destOrd="0" presId="urn:microsoft.com/office/officeart/2018/2/layout/IconVerticalSolidList"/>
    <dgm:cxn modelId="{5F4FE9F8-8B15-4AF0-BB93-7F925EE2D66F}" type="presParOf" srcId="{7863497F-2F01-4FC2-8437-AE8A07888CA4}" destId="{08EF1B14-6D82-44E3-8290-626FCE0EE12A}" srcOrd="2" destOrd="0" presId="urn:microsoft.com/office/officeart/2018/2/layout/IconVerticalSolidList"/>
    <dgm:cxn modelId="{765760EF-2796-497C-AF5D-3B89CEFAA3E1}" type="presParOf" srcId="{7863497F-2F01-4FC2-8437-AE8A07888CA4}" destId="{B248E49B-C244-4578-9CF9-AF4CFFD9193E}" srcOrd="3" destOrd="0" presId="urn:microsoft.com/office/officeart/2018/2/layout/IconVerticalSolidList"/>
    <dgm:cxn modelId="{FAAC84C9-570C-471A-98B0-701C8100D2AC}" type="presParOf" srcId="{DCECC611-B688-487F-B3B8-413F012C50A4}" destId="{9E4CA0F7-B33C-457F-82B7-1619B8350181}" srcOrd="3" destOrd="0" presId="urn:microsoft.com/office/officeart/2018/2/layout/IconVerticalSolidList"/>
    <dgm:cxn modelId="{5C376F4B-906F-4428-9751-F41AD0F40938}" type="presParOf" srcId="{DCECC611-B688-487F-B3B8-413F012C50A4}" destId="{4E129F81-CBA9-40C8-87AC-A87E78365D27}" srcOrd="4" destOrd="0" presId="urn:microsoft.com/office/officeart/2018/2/layout/IconVerticalSolidList"/>
    <dgm:cxn modelId="{49B4E6E5-388D-4003-A207-952A2F75BF11}" type="presParOf" srcId="{4E129F81-CBA9-40C8-87AC-A87E78365D27}" destId="{9E6D5110-83BD-4658-8DC9-533BD800C1A9}" srcOrd="0" destOrd="0" presId="urn:microsoft.com/office/officeart/2018/2/layout/IconVerticalSolidList"/>
    <dgm:cxn modelId="{458DAEAE-386A-492B-A2AD-4877339AA8E3}" type="presParOf" srcId="{4E129F81-CBA9-40C8-87AC-A87E78365D27}" destId="{FA6C426B-26A5-45E5-B54A-C3004E5225B3}" srcOrd="1" destOrd="0" presId="urn:microsoft.com/office/officeart/2018/2/layout/IconVerticalSolidList"/>
    <dgm:cxn modelId="{492E3009-4BB0-4073-9818-4397E055468C}" type="presParOf" srcId="{4E129F81-CBA9-40C8-87AC-A87E78365D27}" destId="{5F219665-7BD4-451D-AE31-7AAF783ECD0D}" srcOrd="2" destOrd="0" presId="urn:microsoft.com/office/officeart/2018/2/layout/IconVerticalSolidList"/>
    <dgm:cxn modelId="{6F452325-51E4-43EA-B232-4AB5F5BEC38E}" type="presParOf" srcId="{4E129F81-CBA9-40C8-87AC-A87E78365D27}" destId="{CE905032-65B0-4AE8-B01A-65D52E91C3DD}" srcOrd="3" destOrd="0" presId="urn:microsoft.com/office/officeart/2018/2/layout/IconVerticalSolidList"/>
    <dgm:cxn modelId="{FF1904C4-2938-4E74-B840-35EE4F18AC52}" type="presParOf" srcId="{DCECC611-B688-487F-B3B8-413F012C50A4}" destId="{F736F397-C8D4-4F44-B088-70AAA9077E3F}" srcOrd="5" destOrd="0" presId="urn:microsoft.com/office/officeart/2018/2/layout/IconVerticalSolidList"/>
    <dgm:cxn modelId="{2B4CF285-CA57-480D-B691-9E5E64A1E356}" type="presParOf" srcId="{DCECC611-B688-487F-B3B8-413F012C50A4}" destId="{1B79E207-A7F2-490F-82DE-857981E5E7EE}" srcOrd="6" destOrd="0" presId="urn:microsoft.com/office/officeart/2018/2/layout/IconVerticalSolidList"/>
    <dgm:cxn modelId="{64AFB0EE-443A-484F-AAD6-317B5ACC36D5}" type="presParOf" srcId="{1B79E207-A7F2-490F-82DE-857981E5E7EE}" destId="{BD01887B-612D-493D-8C7B-C141BC5D56CE}" srcOrd="0" destOrd="0" presId="urn:microsoft.com/office/officeart/2018/2/layout/IconVerticalSolidList"/>
    <dgm:cxn modelId="{78AB9343-6985-4598-B9EE-3904B5F88DE2}" type="presParOf" srcId="{1B79E207-A7F2-490F-82DE-857981E5E7EE}" destId="{62D2C73A-0381-4FBA-AC39-AAA647C43B52}" srcOrd="1" destOrd="0" presId="urn:microsoft.com/office/officeart/2018/2/layout/IconVerticalSolidList"/>
    <dgm:cxn modelId="{43BDC344-0000-4B46-A780-3033CF5318D5}" type="presParOf" srcId="{1B79E207-A7F2-490F-82DE-857981E5E7EE}" destId="{CC14161E-F76A-4114-A6BD-A2BC26157413}" srcOrd="2" destOrd="0" presId="urn:microsoft.com/office/officeart/2018/2/layout/IconVerticalSolidList"/>
    <dgm:cxn modelId="{7C395E51-88A9-4FBB-AA90-1835816D8250}" type="presParOf" srcId="{1B79E207-A7F2-490F-82DE-857981E5E7EE}" destId="{8392AEDA-54C5-4BFD-B899-A7ECDB63D463}" srcOrd="3" destOrd="0" presId="urn:microsoft.com/office/officeart/2018/2/layout/IconVerticalSolidList"/>
    <dgm:cxn modelId="{59E67623-2ED4-4320-AEAB-5534E87C0400}" type="presParOf" srcId="{DCECC611-B688-487F-B3B8-413F012C50A4}" destId="{D0E1D842-8E43-4093-B50B-757251AAA54C}" srcOrd="7" destOrd="0" presId="urn:microsoft.com/office/officeart/2018/2/layout/IconVerticalSolidList"/>
    <dgm:cxn modelId="{0D5ECD9B-E1A7-43C9-9885-7A010547E600}" type="presParOf" srcId="{DCECC611-B688-487F-B3B8-413F012C50A4}" destId="{BBBB5C6B-185B-4FF3-A6B7-BF38E7C21277}" srcOrd="8" destOrd="0" presId="urn:microsoft.com/office/officeart/2018/2/layout/IconVerticalSolidList"/>
    <dgm:cxn modelId="{01881984-9C12-4A09-960A-6678F6811490}" type="presParOf" srcId="{BBBB5C6B-185B-4FF3-A6B7-BF38E7C21277}" destId="{E8CF0DB8-43F2-4DC3-BEC9-E874685A2A9F}" srcOrd="0" destOrd="0" presId="urn:microsoft.com/office/officeart/2018/2/layout/IconVerticalSolidList"/>
    <dgm:cxn modelId="{14772CFE-7020-42EC-BCE6-450B58421F01}" type="presParOf" srcId="{BBBB5C6B-185B-4FF3-A6B7-BF38E7C21277}" destId="{86F799E2-163E-4C19-BCA0-726665A58512}" srcOrd="1" destOrd="0" presId="urn:microsoft.com/office/officeart/2018/2/layout/IconVerticalSolidList"/>
    <dgm:cxn modelId="{65D05377-D2AB-4298-8CFA-8417B866D822}" type="presParOf" srcId="{BBBB5C6B-185B-4FF3-A6B7-BF38E7C21277}" destId="{8764E469-D04F-4904-87F0-83DE398F3421}" srcOrd="2" destOrd="0" presId="urn:microsoft.com/office/officeart/2018/2/layout/IconVerticalSolidList"/>
    <dgm:cxn modelId="{4825E8AE-90C9-49FF-B0F1-0B91690451DD}" type="presParOf" srcId="{BBBB5C6B-185B-4FF3-A6B7-BF38E7C21277}" destId="{80DA7532-9F45-458A-8222-3DB75E25702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0D6FF-34D5-41BE-A2FE-17C633F9621E}">
      <dsp:nvSpPr>
        <dsp:cNvPr id="0" name=""/>
        <dsp:cNvSpPr/>
      </dsp:nvSpPr>
      <dsp:spPr>
        <a:xfrm>
          <a:off x="0" y="642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5D17C5-CA8F-470F-9E8D-17540288AF03}">
      <dsp:nvSpPr>
        <dsp:cNvPr id="0" name=""/>
        <dsp:cNvSpPr/>
      </dsp:nvSpPr>
      <dsp:spPr>
        <a:xfrm>
          <a:off x="454916" y="339010"/>
          <a:ext cx="827120" cy="827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1775F-9F0B-46C2-904A-71F267F4BE0A}">
      <dsp:nvSpPr>
        <dsp:cNvPr id="0" name=""/>
        <dsp:cNvSpPr/>
      </dsp:nvSpPr>
      <dsp:spPr>
        <a:xfrm>
          <a:off x="1736952" y="642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What ?</a:t>
          </a:r>
        </a:p>
      </dsp:txBody>
      <dsp:txXfrm>
        <a:off x="1736952" y="642"/>
        <a:ext cx="5095259" cy="1503855"/>
      </dsp:txXfrm>
    </dsp:sp>
    <dsp:sp modelId="{A7A668C5-AA26-4C03-93C7-AAE149DC3DB2}">
      <dsp:nvSpPr>
        <dsp:cNvPr id="0" name=""/>
        <dsp:cNvSpPr/>
      </dsp:nvSpPr>
      <dsp:spPr>
        <a:xfrm>
          <a:off x="0" y="1880461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0F0EAD-661A-4889-8DBB-23D902D95B73}">
      <dsp:nvSpPr>
        <dsp:cNvPr id="0" name=""/>
        <dsp:cNvSpPr/>
      </dsp:nvSpPr>
      <dsp:spPr>
        <a:xfrm>
          <a:off x="454916" y="2218829"/>
          <a:ext cx="827120" cy="827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1BBE6-7B67-4567-B9F3-21B0A002D9B4}">
      <dsp:nvSpPr>
        <dsp:cNvPr id="0" name=""/>
        <dsp:cNvSpPr/>
      </dsp:nvSpPr>
      <dsp:spPr>
        <a:xfrm>
          <a:off x="1736952" y="1880461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Why ?</a:t>
          </a:r>
        </a:p>
      </dsp:txBody>
      <dsp:txXfrm>
        <a:off x="1736952" y="1880461"/>
        <a:ext cx="5095259" cy="1503855"/>
      </dsp:txXfrm>
    </dsp:sp>
    <dsp:sp modelId="{0045F9DC-6411-4906-A568-D7925A44F324}">
      <dsp:nvSpPr>
        <dsp:cNvPr id="0" name=""/>
        <dsp:cNvSpPr/>
      </dsp:nvSpPr>
      <dsp:spPr>
        <a:xfrm>
          <a:off x="0" y="3760280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8A7CBD-3C33-46AB-9751-3613418B4BFC}">
      <dsp:nvSpPr>
        <dsp:cNvPr id="0" name=""/>
        <dsp:cNvSpPr/>
      </dsp:nvSpPr>
      <dsp:spPr>
        <a:xfrm>
          <a:off x="454916" y="4098648"/>
          <a:ext cx="827120" cy="827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A961F-775C-4C90-9583-CC6ED0C635BE}">
      <dsp:nvSpPr>
        <dsp:cNvPr id="0" name=""/>
        <dsp:cNvSpPr/>
      </dsp:nvSpPr>
      <dsp:spPr>
        <a:xfrm>
          <a:off x="1736952" y="3760280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How ?</a:t>
          </a:r>
        </a:p>
      </dsp:txBody>
      <dsp:txXfrm>
        <a:off x="1736952" y="3760280"/>
        <a:ext cx="5095259" cy="15038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22EB6-60FA-4789-A6D8-0A83B8E0BAF9}">
      <dsp:nvSpPr>
        <dsp:cNvPr id="0" name=""/>
        <dsp:cNvSpPr/>
      </dsp:nvSpPr>
      <dsp:spPr>
        <a:xfrm>
          <a:off x="580951" y="409470"/>
          <a:ext cx="1612687" cy="1612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EFA953-FCF4-4289-823F-16271CB20D9A}">
      <dsp:nvSpPr>
        <dsp:cNvPr id="0" name=""/>
        <dsp:cNvSpPr/>
      </dsp:nvSpPr>
      <dsp:spPr>
        <a:xfrm>
          <a:off x="924639" y="753158"/>
          <a:ext cx="925312" cy="925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3F74D-981B-4E2D-A473-F2C10CFE2620}">
      <dsp:nvSpPr>
        <dsp:cNvPr id="0" name=""/>
        <dsp:cNvSpPr/>
      </dsp:nvSpPr>
      <dsp:spPr>
        <a:xfrm>
          <a:off x="65420" y="2524470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What are their positives and negatives so far ?</a:t>
          </a:r>
        </a:p>
      </dsp:txBody>
      <dsp:txXfrm>
        <a:off x="65420" y="2524470"/>
        <a:ext cx="2643750" cy="720000"/>
      </dsp:txXfrm>
    </dsp:sp>
    <dsp:sp modelId="{A6E56968-97F1-47AF-8D6C-6A1AC75DE68C}">
      <dsp:nvSpPr>
        <dsp:cNvPr id="0" name=""/>
        <dsp:cNvSpPr/>
      </dsp:nvSpPr>
      <dsp:spPr>
        <a:xfrm>
          <a:off x="3687358" y="409470"/>
          <a:ext cx="1612687" cy="1612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649E3-394E-4F61-985A-09CE16E0E740}">
      <dsp:nvSpPr>
        <dsp:cNvPr id="0" name=""/>
        <dsp:cNvSpPr/>
      </dsp:nvSpPr>
      <dsp:spPr>
        <a:xfrm>
          <a:off x="4031045" y="753158"/>
          <a:ext cx="925312" cy="925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91A51-96E4-459C-A193-AE74FB22212E}">
      <dsp:nvSpPr>
        <dsp:cNvPr id="0" name=""/>
        <dsp:cNvSpPr/>
      </dsp:nvSpPr>
      <dsp:spPr>
        <a:xfrm>
          <a:off x="3171827" y="2524470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What went well ?</a:t>
          </a:r>
        </a:p>
      </dsp:txBody>
      <dsp:txXfrm>
        <a:off x="3171827" y="2524470"/>
        <a:ext cx="2643750" cy="720000"/>
      </dsp:txXfrm>
    </dsp:sp>
    <dsp:sp modelId="{AF948247-8E63-4564-B55D-26B9FA800F75}">
      <dsp:nvSpPr>
        <dsp:cNvPr id="0" name=""/>
        <dsp:cNvSpPr/>
      </dsp:nvSpPr>
      <dsp:spPr>
        <a:xfrm>
          <a:off x="6793764" y="409470"/>
          <a:ext cx="1612687" cy="16126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A59B0-3301-471D-8E5E-F5BE861C0FBD}">
      <dsp:nvSpPr>
        <dsp:cNvPr id="0" name=""/>
        <dsp:cNvSpPr/>
      </dsp:nvSpPr>
      <dsp:spPr>
        <a:xfrm>
          <a:off x="7137452" y="753158"/>
          <a:ext cx="925312" cy="925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76675-3C59-4835-8038-9AC05A2C4D5D}">
      <dsp:nvSpPr>
        <dsp:cNvPr id="0" name=""/>
        <dsp:cNvSpPr/>
      </dsp:nvSpPr>
      <dsp:spPr>
        <a:xfrm>
          <a:off x="6278233" y="2524470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What should they focus on?</a:t>
          </a:r>
        </a:p>
      </dsp:txBody>
      <dsp:txXfrm>
        <a:off x="6278233" y="2524470"/>
        <a:ext cx="264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C0107-3AE3-4115-BDED-D583894053C2}">
      <dsp:nvSpPr>
        <dsp:cNvPr id="0" name=""/>
        <dsp:cNvSpPr/>
      </dsp:nvSpPr>
      <dsp:spPr>
        <a:xfrm>
          <a:off x="0" y="4113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3F580F-A4A2-4A52-99CE-94498C8FAD40}">
      <dsp:nvSpPr>
        <dsp:cNvPr id="0" name=""/>
        <dsp:cNvSpPr/>
      </dsp:nvSpPr>
      <dsp:spPr>
        <a:xfrm>
          <a:off x="265017" y="201233"/>
          <a:ext cx="481850" cy="4818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5845D-9CCF-445E-B571-0B0C0724FA38}">
      <dsp:nvSpPr>
        <dsp:cNvPr id="0" name=""/>
        <dsp:cNvSpPr/>
      </dsp:nvSpPr>
      <dsp:spPr>
        <a:xfrm>
          <a:off x="1011886" y="411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 dirty="0"/>
            <a:t> It is  always recommended to choose fielding.</a:t>
          </a:r>
          <a:endParaRPr lang="en-US" sz="1900" kern="1200" dirty="0"/>
        </a:p>
      </dsp:txBody>
      <dsp:txXfrm>
        <a:off x="1011886" y="4113"/>
        <a:ext cx="5820325" cy="876092"/>
      </dsp:txXfrm>
    </dsp:sp>
    <dsp:sp modelId="{5BC3CAE9-71A1-46E8-AB0D-7508B1B3C1B2}">
      <dsp:nvSpPr>
        <dsp:cNvPr id="0" name=""/>
        <dsp:cNvSpPr/>
      </dsp:nvSpPr>
      <dsp:spPr>
        <a:xfrm>
          <a:off x="0" y="1099228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DD366F-A44D-4C65-B2BD-9E470D67E15F}">
      <dsp:nvSpPr>
        <dsp:cNvPr id="0" name=""/>
        <dsp:cNvSpPr/>
      </dsp:nvSpPr>
      <dsp:spPr>
        <a:xfrm>
          <a:off x="265017" y="1296349"/>
          <a:ext cx="481850" cy="4818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8E49B-C244-4578-9CF9-AF4CFFD9193E}">
      <dsp:nvSpPr>
        <dsp:cNvPr id="0" name=""/>
        <dsp:cNvSpPr/>
      </dsp:nvSpPr>
      <dsp:spPr>
        <a:xfrm>
          <a:off x="1011886" y="1099228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 dirty="0"/>
            <a:t> Teams should work on using home conditions to their advantage.</a:t>
          </a:r>
          <a:endParaRPr lang="en-US" sz="1900" kern="1200" dirty="0"/>
        </a:p>
      </dsp:txBody>
      <dsp:txXfrm>
        <a:off x="1011886" y="1099228"/>
        <a:ext cx="5820325" cy="876092"/>
      </dsp:txXfrm>
    </dsp:sp>
    <dsp:sp modelId="{9E6D5110-83BD-4658-8DC9-533BD800C1A9}">
      <dsp:nvSpPr>
        <dsp:cNvPr id="0" name=""/>
        <dsp:cNvSpPr/>
      </dsp:nvSpPr>
      <dsp:spPr>
        <a:xfrm>
          <a:off x="0" y="2194343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6C426B-26A5-45E5-B54A-C3004E5225B3}">
      <dsp:nvSpPr>
        <dsp:cNvPr id="0" name=""/>
        <dsp:cNvSpPr/>
      </dsp:nvSpPr>
      <dsp:spPr>
        <a:xfrm>
          <a:off x="265017" y="2391464"/>
          <a:ext cx="481850" cy="4818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05032-65B0-4AE8-B01A-65D52E91C3DD}">
      <dsp:nvSpPr>
        <dsp:cNvPr id="0" name=""/>
        <dsp:cNvSpPr/>
      </dsp:nvSpPr>
      <dsp:spPr>
        <a:xfrm>
          <a:off x="1011886" y="219434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 dirty="0"/>
            <a:t>If a team thinks DLS will come in to place during course of match, they should choose batting.</a:t>
          </a:r>
          <a:endParaRPr lang="en-US" sz="1900" kern="1200" dirty="0"/>
        </a:p>
      </dsp:txBody>
      <dsp:txXfrm>
        <a:off x="1011886" y="2194343"/>
        <a:ext cx="5820325" cy="876092"/>
      </dsp:txXfrm>
    </dsp:sp>
    <dsp:sp modelId="{BD01887B-612D-493D-8C7B-C141BC5D56CE}">
      <dsp:nvSpPr>
        <dsp:cNvPr id="0" name=""/>
        <dsp:cNvSpPr/>
      </dsp:nvSpPr>
      <dsp:spPr>
        <a:xfrm>
          <a:off x="0" y="3289458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D2C73A-0381-4FBA-AC39-AAA647C43B52}">
      <dsp:nvSpPr>
        <dsp:cNvPr id="0" name=""/>
        <dsp:cNvSpPr/>
      </dsp:nvSpPr>
      <dsp:spPr>
        <a:xfrm>
          <a:off x="265017" y="3486579"/>
          <a:ext cx="481850" cy="4818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2AEDA-54C5-4BFD-B899-A7ECDB63D463}">
      <dsp:nvSpPr>
        <dsp:cNvPr id="0" name=""/>
        <dsp:cNvSpPr/>
      </dsp:nvSpPr>
      <dsp:spPr>
        <a:xfrm>
          <a:off x="1011886" y="3289458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 dirty="0"/>
            <a:t>Teams should work on winning toss as there is 51 % of winning match after winning toss.</a:t>
          </a:r>
          <a:endParaRPr lang="en-US" sz="1900" kern="1200" dirty="0"/>
        </a:p>
      </dsp:txBody>
      <dsp:txXfrm>
        <a:off x="1011886" y="3289458"/>
        <a:ext cx="5820325" cy="876092"/>
      </dsp:txXfrm>
    </dsp:sp>
    <dsp:sp modelId="{E8CF0DB8-43F2-4DC3-BEC9-E874685A2A9F}">
      <dsp:nvSpPr>
        <dsp:cNvPr id="0" name=""/>
        <dsp:cNvSpPr/>
      </dsp:nvSpPr>
      <dsp:spPr>
        <a:xfrm>
          <a:off x="0" y="4384573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799E2-163E-4C19-BCA0-726665A58512}">
      <dsp:nvSpPr>
        <dsp:cNvPr id="0" name=""/>
        <dsp:cNvSpPr/>
      </dsp:nvSpPr>
      <dsp:spPr>
        <a:xfrm>
          <a:off x="265017" y="4581694"/>
          <a:ext cx="481850" cy="4818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A7532-9F45-458A-8222-3DB75E25702D}">
      <dsp:nvSpPr>
        <dsp:cNvPr id="0" name=""/>
        <dsp:cNvSpPr/>
      </dsp:nvSpPr>
      <dsp:spPr>
        <a:xfrm>
          <a:off x="1011886" y="438457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 dirty="0"/>
            <a:t> Try to be in top </a:t>
          </a:r>
          <a:r>
            <a:rPr lang="en-SG" sz="1900" kern="1200"/>
            <a:t>of Points-table</a:t>
          </a:r>
          <a:r>
            <a:rPr lang="en-SG" sz="1900" kern="1200" dirty="0"/>
            <a:t>.</a:t>
          </a:r>
          <a:endParaRPr lang="en-US" sz="1900" kern="1200" dirty="0"/>
        </a:p>
      </dsp:txBody>
      <dsp:txXfrm>
        <a:off x="1011886" y="4384573"/>
        <a:ext cx="5820325" cy="876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6T06:57:27.2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6T06:57:36.6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1A08-550A-486D-9B79-B5F50CB54415}" type="datetimeFigureOut">
              <a:rPr lang="en-SG" smtClean="0"/>
              <a:t>20/09/2019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DFBD504-3D75-4AC4-9DF3-A132858B2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603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1A08-550A-486D-9B79-B5F50CB54415}" type="datetimeFigureOut">
              <a:rPr lang="en-SG" smtClean="0"/>
              <a:t>20/09/2019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FBD504-3D75-4AC4-9DF3-A132858B2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4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1A08-550A-486D-9B79-B5F50CB54415}" type="datetimeFigureOut">
              <a:rPr lang="en-SG" smtClean="0"/>
              <a:t>20/09/2019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FBD504-3D75-4AC4-9DF3-A132858B2CFE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0944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1A08-550A-486D-9B79-B5F50CB54415}" type="datetimeFigureOut">
              <a:rPr lang="en-SG" smtClean="0"/>
              <a:t>20/09/2019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FBD504-3D75-4AC4-9DF3-A132858B2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6431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1A08-550A-486D-9B79-B5F50CB54415}" type="datetimeFigureOut">
              <a:rPr lang="en-SG" smtClean="0"/>
              <a:t>20/09/2019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FBD504-3D75-4AC4-9DF3-A132858B2CFE}" type="slidenum">
              <a:rPr lang="en-SG" smtClean="0"/>
              <a:t>‹#›</a:t>
            </a:fld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2441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1A08-550A-486D-9B79-B5F50CB54415}" type="datetimeFigureOut">
              <a:rPr lang="en-SG" smtClean="0"/>
              <a:t>20/09/2019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FBD504-3D75-4AC4-9DF3-A132858B2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0461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1A08-550A-486D-9B79-B5F50CB54415}" type="datetimeFigureOut">
              <a:rPr lang="en-SG" smtClean="0"/>
              <a:t>20/09/2019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D504-3D75-4AC4-9DF3-A132858B2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5696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1A08-550A-486D-9B79-B5F50CB54415}" type="datetimeFigureOut">
              <a:rPr lang="en-SG" smtClean="0"/>
              <a:t>20/09/2019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D504-3D75-4AC4-9DF3-A132858B2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670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1A08-550A-486D-9B79-B5F50CB54415}" type="datetimeFigureOut">
              <a:rPr lang="en-SG" smtClean="0"/>
              <a:t>20/09/2019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D504-3D75-4AC4-9DF3-A132858B2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710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1A08-550A-486D-9B79-B5F50CB54415}" type="datetimeFigureOut">
              <a:rPr lang="en-SG" smtClean="0"/>
              <a:t>20/09/2019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FBD504-3D75-4AC4-9DF3-A132858B2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21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1A08-550A-486D-9B79-B5F50CB54415}" type="datetimeFigureOut">
              <a:rPr lang="en-SG" smtClean="0"/>
              <a:t>20/09/2019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DFBD504-3D75-4AC4-9DF3-A132858B2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069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1A08-550A-486D-9B79-B5F50CB54415}" type="datetimeFigureOut">
              <a:rPr lang="en-SG" smtClean="0"/>
              <a:t>20/09/2019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DFBD504-3D75-4AC4-9DF3-A132858B2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184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1A08-550A-486D-9B79-B5F50CB54415}" type="datetimeFigureOut">
              <a:rPr lang="en-SG" smtClean="0"/>
              <a:t>20/09/2019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D504-3D75-4AC4-9DF3-A132858B2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9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1A08-550A-486D-9B79-B5F50CB54415}" type="datetimeFigureOut">
              <a:rPr lang="en-SG" smtClean="0"/>
              <a:t>20/09/2019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D504-3D75-4AC4-9DF3-A132858B2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537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1A08-550A-486D-9B79-B5F50CB54415}" type="datetimeFigureOut">
              <a:rPr lang="en-SG" smtClean="0"/>
              <a:t>20/09/2019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D504-3D75-4AC4-9DF3-A132858B2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455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1A08-550A-486D-9B79-B5F50CB54415}" type="datetimeFigureOut">
              <a:rPr lang="en-SG" smtClean="0"/>
              <a:t>20/09/2019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FBD504-3D75-4AC4-9DF3-A132858B2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039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41A08-550A-486D-9B79-B5F50CB54415}" type="datetimeFigureOut">
              <a:rPr lang="en-SG" smtClean="0"/>
              <a:t>20/09/2019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DFBD504-3D75-4AC4-9DF3-A132858B2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256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ccan_Chargers" TargetMode="External"/><Relationship Id="rId7" Type="http://schemas.openxmlformats.org/officeDocument/2006/relationships/hyperlink" Target="https://en.wikipedia.org/wiki/Sunrisers_Hyderabad" TargetMode="External"/><Relationship Id="rId2" Type="http://schemas.openxmlformats.org/officeDocument/2006/relationships/hyperlink" Target="https://en.wikipedia.org/wiki/Rajasthan_Roy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umbai_Indians" TargetMode="External"/><Relationship Id="rId5" Type="http://schemas.openxmlformats.org/officeDocument/2006/relationships/hyperlink" Target="https://en.wikipedia.org/wiki/Kolkata_Knight_Riders" TargetMode="External"/><Relationship Id="rId4" Type="http://schemas.openxmlformats.org/officeDocument/2006/relationships/hyperlink" Target="https://en.wikipedia.org/wiki/Chennai_Super_King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7E4BE-0443-4732-9A08-5F04FBA8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Exploratory Data Analysis</a:t>
            </a:r>
            <a:endParaRPr lang="en-SG" sz="3200">
              <a:solidFill>
                <a:schemeClr val="bg1"/>
              </a:solidFill>
            </a:endParaRP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0B38798-0522-417B-A0EA-21E369FF38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881783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225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9713-C67A-4A44-B26D-9C2E7F76D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896" y="582391"/>
            <a:ext cx="9334572" cy="11157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chemeClr val="accent1"/>
                </a:solidFill>
              </a:rPr>
              <a:t>How DLS is affecting teams</a:t>
            </a:r>
            <a: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?</a:t>
            </a:r>
            <a:b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3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11F4FD-BEFA-4C68-8ADA-2241ECB08B8C}"/>
              </a:ext>
            </a:extLst>
          </p:cNvPr>
          <p:cNvSpPr txBox="1"/>
          <p:nvPr/>
        </p:nvSpPr>
        <p:spPr>
          <a:xfrm>
            <a:off x="2305615" y="55613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4E39F8-D574-4BCD-86C3-824838D95513}"/>
              </a:ext>
            </a:extLst>
          </p:cNvPr>
          <p:cNvSpPr txBox="1"/>
          <p:nvPr/>
        </p:nvSpPr>
        <p:spPr>
          <a:xfrm>
            <a:off x="3787658" y="5848978"/>
            <a:ext cx="5907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Teams batting first always won</a:t>
            </a:r>
            <a:r>
              <a:rPr lang="en-US" dirty="0"/>
              <a:t> when DLS is applied.</a:t>
            </a:r>
            <a:endParaRPr lang="en-S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ED5DA5-C93E-47CD-AEDA-34348C7D2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090" y="1511559"/>
            <a:ext cx="9526523" cy="3818799"/>
          </a:xfrm>
        </p:spPr>
      </p:pic>
    </p:spTree>
    <p:extLst>
      <p:ext uri="{BB962C8B-B14F-4D97-AF65-F5344CB8AC3E}">
        <p14:creationId xmlns:p14="http://schemas.microsoft.com/office/powerpoint/2010/main" val="249516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9713-C67A-4A44-B26D-9C2E7F76D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896" y="582391"/>
            <a:ext cx="9334572" cy="11157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chemeClr val="accent1"/>
                </a:solidFill>
              </a:rPr>
              <a:t>Top 20 players with most MOM awards</a:t>
            </a:r>
            <a: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?</a:t>
            </a:r>
            <a:b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3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11F4FD-BEFA-4C68-8ADA-2241ECB08B8C}"/>
              </a:ext>
            </a:extLst>
          </p:cNvPr>
          <p:cNvSpPr txBox="1"/>
          <p:nvPr/>
        </p:nvSpPr>
        <p:spPr>
          <a:xfrm>
            <a:off x="2305615" y="55613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D351EE7-8ABA-4F24-A002-61BE13E4D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4" y="1343608"/>
            <a:ext cx="10674189" cy="4441372"/>
          </a:xfrm>
        </p:spPr>
      </p:pic>
    </p:spTree>
    <p:extLst>
      <p:ext uri="{BB962C8B-B14F-4D97-AF65-F5344CB8AC3E}">
        <p14:creationId xmlns:p14="http://schemas.microsoft.com/office/powerpoint/2010/main" val="396460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9713-C67A-4A44-B26D-9C2E7F76D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896" y="582391"/>
            <a:ext cx="9334572" cy="11157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WIN VS LOSS</a:t>
            </a:r>
            <a:b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3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11F4FD-BEFA-4C68-8ADA-2241ECB08B8C}"/>
              </a:ext>
            </a:extLst>
          </p:cNvPr>
          <p:cNvSpPr txBox="1"/>
          <p:nvPr/>
        </p:nvSpPr>
        <p:spPr>
          <a:xfrm>
            <a:off x="2305615" y="55613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B9C72C-92BD-42ED-B33C-5CEBC3646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95" y="1546218"/>
            <a:ext cx="10005429" cy="328994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EAC6F6-268B-4301-A2C5-D857B979BE98}"/>
              </a:ext>
            </a:extLst>
          </p:cNvPr>
          <p:cNvSpPr txBox="1"/>
          <p:nvPr/>
        </p:nvSpPr>
        <p:spPr>
          <a:xfrm>
            <a:off x="1971675" y="5561359"/>
            <a:ext cx="9534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</a:t>
            </a:r>
            <a:r>
              <a:rPr lang="en-US" b="1" dirty="0"/>
              <a:t>5 out of 14 teams </a:t>
            </a:r>
            <a:r>
              <a:rPr lang="en-US" dirty="0"/>
              <a:t>has more wins than losses </a:t>
            </a:r>
            <a:r>
              <a:rPr lang="en-US" dirty="0" err="1"/>
              <a:t>i.e</a:t>
            </a:r>
            <a:r>
              <a:rPr lang="en-US" dirty="0"/>
              <a:t>; </a:t>
            </a:r>
            <a:r>
              <a:rPr lang="en-US" b="1" dirty="0"/>
              <a:t>35.7%</a:t>
            </a:r>
            <a:r>
              <a:rPr lang="en-US" dirty="0"/>
              <a:t>. As expected, these also </a:t>
            </a:r>
          </a:p>
          <a:p>
            <a:r>
              <a:rPr lang="en-US" dirty="0"/>
              <a:t>the teams which won IPL titles.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4422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E9427-D3A6-4578-8EEA-D9E83C78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171" y="2179295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Table topper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==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Title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winner ?</a:t>
            </a:r>
            <a:endParaRPr lang="en-SG" sz="3200" dirty="0">
              <a:solidFill>
                <a:schemeClr val="bg1"/>
              </a:solidFill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2BAE8F-8659-417F-8E56-41AC09F10C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155881"/>
              </p:ext>
            </p:extLst>
          </p:nvPr>
        </p:nvGraphicFramePr>
        <p:xfrm>
          <a:off x="4724400" y="1102000"/>
          <a:ext cx="6820956" cy="434389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379118">
                  <a:extLst>
                    <a:ext uri="{9D8B030D-6E8A-4147-A177-3AD203B41FA5}">
                      <a16:colId xmlns:a16="http://schemas.microsoft.com/office/drawing/2014/main" val="2879586808"/>
                    </a:ext>
                  </a:extLst>
                </a:gridCol>
                <a:gridCol w="2720919">
                  <a:extLst>
                    <a:ext uri="{9D8B030D-6E8A-4147-A177-3AD203B41FA5}">
                      <a16:colId xmlns:a16="http://schemas.microsoft.com/office/drawing/2014/main" val="2191072694"/>
                    </a:ext>
                  </a:extLst>
                </a:gridCol>
                <a:gridCol w="2720919">
                  <a:extLst>
                    <a:ext uri="{9D8B030D-6E8A-4147-A177-3AD203B41FA5}">
                      <a16:colId xmlns:a16="http://schemas.microsoft.com/office/drawing/2014/main" val="3280888819"/>
                    </a:ext>
                  </a:extLst>
                </a:gridCol>
              </a:tblGrid>
              <a:tr h="36199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Season</a:t>
                      </a:r>
                      <a:endParaRPr lang="en-SG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147751" marR="73876" marT="73876" marB="738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 Table Topper</a:t>
                      </a:r>
                      <a:endParaRPr lang="en-SG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147751" marR="73876" marT="73876" marB="738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Title Winner</a:t>
                      </a:r>
                      <a:endParaRPr lang="en-SG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7751" marR="73876" marT="73876" marB="738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188513"/>
                  </a:ext>
                </a:extLst>
              </a:tr>
              <a:tr h="3619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2008</a:t>
                      </a:r>
                      <a:endParaRPr lang="en-SG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47751" marR="73876" marT="73876" marB="7387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Rajasthan Royals</a:t>
                      </a:r>
                    </a:p>
                  </a:txBody>
                  <a:tcPr marL="147751" marR="73876" marT="73876" marB="7387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2" tooltip="Rajasthan Royal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Rajasthan Royals</a:t>
                      </a:r>
                      <a:endParaRPr lang="en-SG" sz="120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7751" marR="73876" marT="73876" marB="7387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621635"/>
                  </a:ext>
                </a:extLst>
              </a:tr>
              <a:tr h="361991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2009</a:t>
                      </a:r>
                      <a:endParaRPr lang="en-SG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47751" marR="73876" marT="73876" marB="73876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Delhi Daredevils </a:t>
                      </a:r>
                    </a:p>
                  </a:txBody>
                  <a:tcPr marL="147751" marR="73876" marT="73876" marB="73876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3" tooltip="Deccan Charger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Deccan Chargers</a:t>
                      </a:r>
                      <a:endParaRPr lang="en-SG" sz="120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7751" marR="73876" marT="73876" marB="73876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859439"/>
                  </a:ext>
                </a:extLst>
              </a:tr>
              <a:tr h="361991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2010</a:t>
                      </a:r>
                      <a:endParaRPr lang="en-SG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47751" marR="73876" marT="73876" marB="7387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Mumbai Indians</a:t>
                      </a:r>
                    </a:p>
                  </a:txBody>
                  <a:tcPr marL="147751" marR="73876" marT="73876" marB="7387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4" tooltip="Chennai Super King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Chennai Super Kings</a:t>
                      </a:r>
                      <a:endParaRPr lang="en-SG" sz="120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7751" marR="73876" marT="73876" marB="7387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354642"/>
                  </a:ext>
                </a:extLst>
              </a:tr>
              <a:tr h="3619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2011</a:t>
                      </a:r>
                      <a:endParaRPr lang="en-SG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47751" marR="73876" marT="73876" marB="73876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Chennai Super Kings</a:t>
                      </a:r>
                    </a:p>
                  </a:txBody>
                  <a:tcPr marL="147751" marR="73876" marT="73876" marB="73876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4" tooltip="Chennai Super King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Chennai Super Kings</a:t>
                      </a:r>
                      <a:endParaRPr lang="en-SG" sz="120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7751" marR="73876" marT="73876" marB="73876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94701"/>
                  </a:ext>
                </a:extLst>
              </a:tr>
              <a:tr h="3619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2012</a:t>
                      </a:r>
                      <a:endParaRPr lang="en-SG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47751" marR="73876" marT="73876" marB="7387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Kolkata Knight Riders</a:t>
                      </a:r>
                    </a:p>
                  </a:txBody>
                  <a:tcPr marL="147751" marR="73876" marT="73876" marB="7387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Kolkata Knight Riders</a:t>
                      </a:r>
                      <a:endParaRPr lang="en-SG" sz="120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7751" marR="73876" marT="73876" marB="7387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507183"/>
                  </a:ext>
                </a:extLst>
              </a:tr>
              <a:tr h="3619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2013</a:t>
                      </a:r>
                      <a:endParaRPr lang="en-SG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47751" marR="73876" marT="73876" marB="73876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Mumbai Indians</a:t>
                      </a:r>
                    </a:p>
                  </a:txBody>
                  <a:tcPr marL="147751" marR="73876" marT="73876" marB="73876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6" tooltip="Mumbai Indian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Mumbai Indians</a:t>
                      </a:r>
                      <a:endParaRPr lang="en-SG" sz="120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7751" marR="73876" marT="73876" marB="73876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589689"/>
                  </a:ext>
                </a:extLst>
              </a:tr>
              <a:tr h="361991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2014</a:t>
                      </a:r>
                      <a:endParaRPr lang="en-SG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47751" marR="73876" marT="73876" marB="7387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Kings XI Punjab </a:t>
                      </a:r>
                    </a:p>
                  </a:txBody>
                  <a:tcPr marL="147751" marR="73876" marT="73876" marB="7387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u="none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Kolkata Knight Riders</a:t>
                      </a:r>
                      <a:endParaRPr lang="en-SG" sz="1200" u="none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7751" marR="73876" marT="73876" marB="7387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719801"/>
                  </a:ext>
                </a:extLst>
              </a:tr>
              <a:tr h="361991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2015</a:t>
                      </a:r>
                      <a:endParaRPr lang="en-SG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47751" marR="73876" marT="73876" marB="73876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Royal Challengers Bangalore</a:t>
                      </a:r>
                    </a:p>
                  </a:txBody>
                  <a:tcPr marL="147751" marR="73876" marT="73876" marB="73876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u="none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Mumbai Indians</a:t>
                      </a:r>
                      <a:endParaRPr lang="en-SG" sz="1200" u="none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7751" marR="73876" marT="73876" marB="73876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170537"/>
                  </a:ext>
                </a:extLst>
              </a:tr>
              <a:tr h="3619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2016</a:t>
                      </a:r>
                      <a:endParaRPr lang="en-SG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47751" marR="73876" marT="73876" marB="7387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Sunrisers Hyderabad</a:t>
                      </a:r>
                    </a:p>
                  </a:txBody>
                  <a:tcPr marL="147751" marR="73876" marT="73876" marB="7387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Sunrisers Hyderabad</a:t>
                      </a:r>
                      <a:endParaRPr lang="en-SG" sz="120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7751" marR="73876" marT="73876" marB="7387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445806"/>
                  </a:ext>
                </a:extLst>
              </a:tr>
              <a:tr h="361991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</a:t>
                      </a:r>
                    </a:p>
                  </a:txBody>
                  <a:tcPr marL="147751" marR="73876" marT="73876" marB="73876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Mumbai Indians </a:t>
                      </a:r>
                    </a:p>
                  </a:txBody>
                  <a:tcPr marL="147751" marR="73876" marT="73876" marB="73876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Mumbai Indians</a:t>
                      </a:r>
                      <a:endParaRPr lang="en-SG" sz="120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7751" marR="73876" marT="73876" marB="73876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391267"/>
                  </a:ext>
                </a:extLst>
              </a:tr>
              <a:tr h="361991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</a:t>
                      </a:r>
                    </a:p>
                  </a:txBody>
                  <a:tcPr marL="147751" marR="73876" marT="73876" marB="7387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Chennai Super Kings </a:t>
                      </a:r>
                    </a:p>
                  </a:txBody>
                  <a:tcPr marL="147751" marR="73876" marT="73876" marB="7387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4" tooltip="Chennai Super King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Chennai Super Kings</a:t>
                      </a:r>
                      <a:endParaRPr lang="en-SG" sz="120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7751" marR="73876" marT="73876" marB="7387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3590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831852-0B32-4257-8FDF-A87049F88B16}"/>
              </a:ext>
            </a:extLst>
          </p:cNvPr>
          <p:cNvSpPr txBox="1"/>
          <p:nvPr/>
        </p:nvSpPr>
        <p:spPr>
          <a:xfrm>
            <a:off x="4795736" y="5892800"/>
            <a:ext cx="6704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b="1" dirty="0"/>
              <a:t>7 out of 11 seasons</a:t>
            </a:r>
            <a:r>
              <a:rPr lang="en-US" dirty="0"/>
              <a:t>, team that topped points table won </a:t>
            </a:r>
          </a:p>
          <a:p>
            <a:r>
              <a:rPr lang="en-US" dirty="0"/>
              <a:t>IPL Title </a:t>
            </a:r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b="1" dirty="0"/>
              <a:t>63.6%.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35399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12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E39713-C67A-4A44-B26D-9C2E7F76D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Actionable Insights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3" name="Rectangle 116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11F4FD-BEFA-4C68-8ADA-2241ECB08B8C}"/>
              </a:ext>
            </a:extLst>
          </p:cNvPr>
          <p:cNvSpPr txBox="1"/>
          <p:nvPr/>
        </p:nvSpPr>
        <p:spPr>
          <a:xfrm>
            <a:off x="2305615" y="55613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dirty="0"/>
          </a:p>
        </p:txBody>
      </p:sp>
      <p:graphicFrame>
        <p:nvGraphicFramePr>
          <p:cNvPr id="97" name="Content Placeholder 2">
            <a:extLst>
              <a:ext uri="{FF2B5EF4-FFF2-40B4-BE49-F238E27FC236}">
                <a16:creationId xmlns:a16="http://schemas.microsoft.com/office/drawing/2014/main" id="{C6198FF7-E626-4077-B100-53FE194DFD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653151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726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7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8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1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2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3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4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5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6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7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8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9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52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5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6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7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8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9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0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1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2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3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65" name="Rectangle 164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7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232B4-8CB3-42F0-B8AC-635644F6C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400" y="2514600"/>
            <a:ext cx="6399212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Thank you</a:t>
            </a:r>
            <a:br>
              <a:rPr lang="en-US" sz="3400" dirty="0"/>
            </a:br>
            <a:br>
              <a:rPr lang="en-US" sz="3400" dirty="0"/>
            </a:br>
            <a:r>
              <a:rPr lang="en-US" sz="2000" dirty="0">
                <a:solidFill>
                  <a:schemeClr val="tx1"/>
                </a:solidFill>
              </a:rPr>
              <a:t>Raju MLN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narasimha4789@gmail.com</a:t>
            </a:r>
          </a:p>
        </p:txBody>
      </p:sp>
      <p:pic>
        <p:nvPicPr>
          <p:cNvPr id="44" name="Content Placeholder 43">
            <a:extLst>
              <a:ext uri="{FF2B5EF4-FFF2-40B4-BE49-F238E27FC236}">
                <a16:creationId xmlns:a16="http://schemas.microsoft.com/office/drawing/2014/main" id="{9626B338-E29A-4633-BA4F-3D414ADD82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91" r="22344" b="-1"/>
          <a:stretch/>
        </p:blipFill>
        <p:spPr>
          <a:xfrm>
            <a:off x="2032987" y="2216703"/>
            <a:ext cx="2867710" cy="382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8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BC7D22A-3C31-4046-A4DD-443AA6A6D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D5C6AE-ED4F-4CBA-A76C-9B5FB0DB0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87364" y="228600"/>
            <a:ext cx="2851523" cy="6638625"/>
            <a:chOff x="2487613" y="285750"/>
            <a:chExt cx="2428875" cy="5654676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1ED80F9-2570-4956-B71C-46595B604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C5A4893-9CCD-46F0-98BD-3FECFB7A5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589D522-7164-489B-A975-33CA327F4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B4F85399-8692-43F0-85D1-67ED7CB40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5">
              <a:extLst>
                <a:ext uri="{FF2B5EF4-FFF2-40B4-BE49-F238E27FC236}">
                  <a16:creationId xmlns:a16="http://schemas.microsoft.com/office/drawing/2014/main" id="{B53E62C1-3FF0-40F9-ADBB-08E0BFBC5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FF121ACB-BC0C-4DFA-B382-25B79E784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A58394D9-3789-4BEA-A789-FEA079072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1BAAD7A-4A6B-4557-BFDD-0F30D8E9A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B105CAF-1476-4DB5-AB48-0840BB257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D1B070A-B475-4F8E-BCA1-FDF0346E7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192B1344-7B9B-4BC9-B560-D3EC9ECDD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9C35314-956E-4521-9A13-980A05FCC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62D3FEC-375F-4EB2-A7EE-48E3E51F56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1" r="19756" b="-1"/>
          <a:stretch/>
        </p:blipFill>
        <p:spPr>
          <a:xfrm>
            <a:off x="1" y="10"/>
            <a:ext cx="6100402" cy="685799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12A59AA7-650F-4999-9CA5-376654289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4579" y="-786"/>
            <a:ext cx="2356675" cy="6854040"/>
            <a:chOff x="6627813" y="194833"/>
            <a:chExt cx="1952625" cy="5678918"/>
          </a:xfrm>
        </p:grpSpPr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D46E80DF-1070-4942-8D8C-68B268789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4EC4F99E-13A3-4C47-B6BE-5A3F5EB21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45E840C0-D999-43D6-B94B-C7CBCAC9E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10685953-9653-4CA1-8B8A-96E8B6CEC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09D300D0-C755-4A21-8A66-E7C43DB5B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67F70228-CC75-473D-9220-52CFBB91C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DD04006F-1DA1-4640-8CB4-F36CB441E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BB29BE4A-FA75-43BE-B406-32F311B4C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EDC9D240-B519-46A8-9E00-9F11AF02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F6F6A2F8-D301-4B55-8AF7-F6B6ECC12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7">
              <a:extLst>
                <a:ext uri="{FF2B5EF4-FFF2-40B4-BE49-F238E27FC236}">
                  <a16:creationId xmlns:a16="http://schemas.microsoft.com/office/drawing/2014/main" id="{364CB1D7-4A03-4305-86B4-9BF39D906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F6AB9314-140A-41AE-BC1C-1EE29670F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984EE3-675E-48DD-BF44-595C76A52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4602" y="935646"/>
            <a:ext cx="3181597" cy="3841735"/>
          </a:xfrm>
        </p:spPr>
        <p:txBody>
          <a:bodyPr>
            <a:normAutofit/>
          </a:bodyPr>
          <a:lstStyle/>
          <a:p>
            <a:r>
              <a:rPr lang="en-US" sz="4400"/>
              <a:t>Indian Premier League</a:t>
            </a:r>
            <a:endParaRPr lang="en-SG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CA003-4634-4D71-9516-4E65B045E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4602" y="4777379"/>
            <a:ext cx="3181598" cy="1126283"/>
          </a:xfrm>
        </p:spPr>
        <p:txBody>
          <a:bodyPr>
            <a:normAutofit/>
          </a:bodyPr>
          <a:lstStyle/>
          <a:p>
            <a:r>
              <a:rPr lang="en-US"/>
              <a:t>Exploratory Data Analysis</a:t>
            </a:r>
            <a:endParaRPr lang="en-SG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268182-6E4D-42DF-81E8-EF1F829BC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355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Freeform 33">
            <a:extLst>
              <a:ext uri="{FF2B5EF4-FFF2-40B4-BE49-F238E27FC236}">
                <a16:creationId xmlns:a16="http://schemas.microsoft.com/office/drawing/2014/main" id="{6292912F-F5FC-4001-9EA1-927D886F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87355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966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86056-8E03-4909-AEC3-72FD73F41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SG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69F01A-5059-486A-BAFB-99B99140CB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449296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E80B1C4-875B-4209-9542-927A38C12FC5}"/>
              </a:ext>
            </a:extLst>
          </p:cNvPr>
          <p:cNvSpPr txBox="1"/>
          <p:nvPr/>
        </p:nvSpPr>
        <p:spPr>
          <a:xfrm>
            <a:off x="1794897" y="1410801"/>
            <a:ext cx="6261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doing  Exploratory Data Analysis on IPL data to</a:t>
            </a:r>
          </a:p>
          <a:p>
            <a:r>
              <a:rPr lang="en-US" dirty="0"/>
              <a:t>analyze teams are performing over the years.</a:t>
            </a:r>
          </a:p>
        </p:txBody>
      </p:sp>
    </p:spTree>
    <p:extLst>
      <p:ext uri="{BB962C8B-B14F-4D97-AF65-F5344CB8AC3E}">
        <p14:creationId xmlns:p14="http://schemas.microsoft.com/office/powerpoint/2010/main" val="285391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4E3B4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A6D840-BDC1-47BC-9DC9-E6BA30E8D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799" y="615880"/>
            <a:ext cx="6766777" cy="3217333"/>
          </a:xfrm>
          <a:prstGeom prst="rect">
            <a:avLst/>
          </a:prstGeom>
        </p:spPr>
      </p:pic>
      <p:sp>
        <p:nvSpPr>
          <p:cNvPr id="70" name="Content Placeholder 69">
            <a:extLst>
              <a:ext uri="{FF2B5EF4-FFF2-40B4-BE49-F238E27FC236}">
                <a16:creationId xmlns:a16="http://schemas.microsoft.com/office/drawing/2014/main" id="{5FB4989B-CE7C-499B-99CB-8642F30C8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533" y="4876799"/>
            <a:ext cx="8923813" cy="12306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  GOAL</a:t>
            </a:r>
          </a:p>
        </p:txBody>
      </p:sp>
    </p:spTree>
    <p:extLst>
      <p:ext uri="{BB962C8B-B14F-4D97-AF65-F5344CB8AC3E}">
        <p14:creationId xmlns:p14="http://schemas.microsoft.com/office/powerpoint/2010/main" val="3903755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9713-C67A-4A44-B26D-9C2E7F76D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776" y="654526"/>
            <a:ext cx="7673801" cy="6089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How teams are performing at toss?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4F0675-7F2A-4ABA-8E49-B1F2E6319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302" y="1948052"/>
            <a:ext cx="10326389" cy="30624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C67BD2-FCE8-4E56-9AA2-D75641A89102}"/>
              </a:ext>
            </a:extLst>
          </p:cNvPr>
          <p:cNvSpPr txBox="1"/>
          <p:nvPr/>
        </p:nvSpPr>
        <p:spPr>
          <a:xfrm>
            <a:off x="2427499" y="5471078"/>
            <a:ext cx="8210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Chennai Super Kings</a:t>
            </a:r>
            <a:r>
              <a:rPr lang="en-US" dirty="0"/>
              <a:t> it the only team(in current playing teams) which has upper hand at toss.</a:t>
            </a:r>
            <a:endParaRPr lang="en-S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95A2641-ADBA-43B0-B720-BD7D277AEFD1}"/>
                  </a:ext>
                </a:extLst>
              </p14:cNvPr>
              <p14:cNvContentPartPr/>
              <p14:nvPr/>
            </p14:nvContentPartPr>
            <p14:xfrm>
              <a:off x="3111880" y="6341707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95A2641-ADBA-43B0-B720-BD7D277AEF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3240" y="633270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DB38304-2A5B-474E-84CF-A89ACAEB3534}"/>
                  </a:ext>
                </a:extLst>
              </p14:cNvPr>
              <p14:cNvContentPartPr/>
              <p14:nvPr/>
            </p14:nvContentPartPr>
            <p14:xfrm>
              <a:off x="2877160" y="6425587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DB38304-2A5B-474E-84CF-A89ACAEB35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68160" y="641694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1686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9713-C67A-4A44-B26D-9C2E7F76D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84" y="650310"/>
            <a:ext cx="7673801" cy="108765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How teams winning toss performing?</a:t>
            </a:r>
            <a:b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3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E4D348-C289-437F-AC6C-C85C78D41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784" y="1567543"/>
            <a:ext cx="9832829" cy="355249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11F4FD-BEFA-4C68-8ADA-2241ECB08B8C}"/>
              </a:ext>
            </a:extLst>
          </p:cNvPr>
          <p:cNvSpPr txBox="1"/>
          <p:nvPr/>
        </p:nvSpPr>
        <p:spPr>
          <a:xfrm>
            <a:off x="2305615" y="5561359"/>
            <a:ext cx="8565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 out of 14 teams</a:t>
            </a:r>
            <a:r>
              <a:rPr lang="en-US" dirty="0"/>
              <a:t> won more matches, if they win toss </a:t>
            </a:r>
            <a:r>
              <a:rPr lang="en-US" dirty="0" err="1"/>
              <a:t>i.e</a:t>
            </a:r>
            <a:r>
              <a:rPr lang="en-US" dirty="0"/>
              <a:t>, </a:t>
            </a:r>
            <a:r>
              <a:rPr lang="en-US" b="1" dirty="0"/>
              <a:t>57%</a:t>
            </a:r>
            <a:r>
              <a:rPr lang="en-US" dirty="0"/>
              <a:t> more chance.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7116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9713-C67A-4A44-B26D-9C2E7F76D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896" y="582391"/>
            <a:ext cx="9334572" cy="108765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Should a team bat or bowl after winning toss?</a:t>
            </a:r>
            <a:b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3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11F4FD-BEFA-4C68-8ADA-2241ECB08B8C}"/>
              </a:ext>
            </a:extLst>
          </p:cNvPr>
          <p:cNvSpPr txBox="1"/>
          <p:nvPr/>
        </p:nvSpPr>
        <p:spPr>
          <a:xfrm>
            <a:off x="2305615" y="5561359"/>
            <a:ext cx="823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 out of 14 teams</a:t>
            </a:r>
            <a:r>
              <a:rPr lang="en-US" dirty="0"/>
              <a:t> won by choosing fielding after winning toss </a:t>
            </a:r>
            <a:r>
              <a:rPr lang="en-US" dirty="0" err="1"/>
              <a:t>i.e</a:t>
            </a:r>
            <a:r>
              <a:rPr lang="en-US" dirty="0"/>
              <a:t>, </a:t>
            </a:r>
            <a:r>
              <a:rPr lang="en-US" b="1" dirty="0"/>
              <a:t>71.4%.</a:t>
            </a:r>
            <a:endParaRPr lang="en-S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8831F8-326D-413D-B5E8-1BB13804B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51" y="1283516"/>
            <a:ext cx="9965062" cy="3769595"/>
          </a:xfrm>
        </p:spPr>
      </p:pic>
    </p:spTree>
    <p:extLst>
      <p:ext uri="{BB962C8B-B14F-4D97-AF65-F5344CB8AC3E}">
        <p14:creationId xmlns:p14="http://schemas.microsoft.com/office/powerpoint/2010/main" val="85972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9713-C67A-4A44-B26D-9C2E7F76D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896" y="582391"/>
            <a:ext cx="9334572" cy="11157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>
                <a:solidFill>
                  <a:schemeClr val="accent1"/>
                </a:solidFill>
              </a:rPr>
              <a:t>Should we bat or field at particular venue</a:t>
            </a:r>
            <a: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?</a:t>
            </a:r>
            <a:b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3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11F4FD-BEFA-4C68-8ADA-2241ECB08B8C}"/>
              </a:ext>
            </a:extLst>
          </p:cNvPr>
          <p:cNvSpPr txBox="1"/>
          <p:nvPr/>
        </p:nvSpPr>
        <p:spPr>
          <a:xfrm>
            <a:off x="2305615" y="55613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4E39F8-D574-4BCD-86C3-824838D95513}"/>
              </a:ext>
            </a:extLst>
          </p:cNvPr>
          <p:cNvSpPr txBox="1"/>
          <p:nvPr/>
        </p:nvSpPr>
        <p:spPr>
          <a:xfrm>
            <a:off x="2997083" y="5756155"/>
            <a:ext cx="572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</a:t>
            </a:r>
            <a:r>
              <a:rPr lang="en-US" b="1" dirty="0"/>
              <a:t>7 out of 19 </a:t>
            </a:r>
            <a:r>
              <a:rPr lang="en-US" dirty="0"/>
              <a:t>cities </a:t>
            </a:r>
            <a:r>
              <a:rPr lang="en-US" dirty="0" err="1"/>
              <a:t>favours</a:t>
            </a:r>
            <a:r>
              <a:rPr lang="en-US" dirty="0"/>
              <a:t> batting first </a:t>
            </a:r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b="1" dirty="0"/>
              <a:t>36.8%</a:t>
            </a:r>
            <a:endParaRPr lang="en-SG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F9CE64-264E-4AFE-A6FE-6668D28B4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49" y="1371601"/>
            <a:ext cx="10758164" cy="3595344"/>
          </a:xfrm>
        </p:spPr>
      </p:pic>
    </p:spTree>
    <p:extLst>
      <p:ext uri="{BB962C8B-B14F-4D97-AF65-F5344CB8AC3E}">
        <p14:creationId xmlns:p14="http://schemas.microsoft.com/office/powerpoint/2010/main" val="24657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9713-C67A-4A44-B26D-9C2E7F76D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896" y="582391"/>
            <a:ext cx="9334572" cy="11157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chemeClr val="accent1"/>
                </a:solidFill>
              </a:rPr>
              <a:t>Do teams take home advantage</a:t>
            </a:r>
            <a: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?</a:t>
            </a:r>
            <a:b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3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11F4FD-BEFA-4C68-8ADA-2241ECB08B8C}"/>
              </a:ext>
            </a:extLst>
          </p:cNvPr>
          <p:cNvSpPr txBox="1"/>
          <p:nvPr/>
        </p:nvSpPr>
        <p:spPr>
          <a:xfrm>
            <a:off x="2305615" y="55613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54FEA9-8F3D-4F9C-85DA-CF9C44F03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18" y="1455576"/>
            <a:ext cx="10310295" cy="359753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4E39F8-D574-4BCD-86C3-824838D95513}"/>
              </a:ext>
            </a:extLst>
          </p:cNvPr>
          <p:cNvSpPr txBox="1"/>
          <p:nvPr/>
        </p:nvSpPr>
        <p:spPr>
          <a:xfrm>
            <a:off x="1362269" y="5435853"/>
            <a:ext cx="9700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 </a:t>
            </a:r>
            <a:r>
              <a:rPr lang="en-US" b="1" dirty="0"/>
              <a:t>Chennai Super Kings, Mumbai Indians </a:t>
            </a:r>
            <a:r>
              <a:rPr lang="en-US" dirty="0"/>
              <a:t>and</a:t>
            </a:r>
            <a:r>
              <a:rPr lang="en-US" b="1" dirty="0"/>
              <a:t> Sunrisers Hyderabad</a:t>
            </a:r>
            <a:r>
              <a:rPr lang="en-US" dirty="0"/>
              <a:t> are using home </a:t>
            </a:r>
          </a:p>
          <a:p>
            <a:r>
              <a:rPr lang="en-US" dirty="0"/>
              <a:t>Conditions to their advantage.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4446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338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Exploratory Data Analysis</vt:lpstr>
      <vt:lpstr>Indian Premier League</vt:lpstr>
      <vt:lpstr>Introduction </vt:lpstr>
      <vt:lpstr>PowerPoint Presentation</vt:lpstr>
      <vt:lpstr>How teams are performing at toss?</vt:lpstr>
      <vt:lpstr>How teams winning toss performing? </vt:lpstr>
      <vt:lpstr>Should a team bat or bowl after winning toss? </vt:lpstr>
      <vt:lpstr>Should we bat or field at particular venue? </vt:lpstr>
      <vt:lpstr>Do teams take home advantage? </vt:lpstr>
      <vt:lpstr>How DLS is affecting teams? </vt:lpstr>
      <vt:lpstr>Top 20 players with most MOM awards? </vt:lpstr>
      <vt:lpstr>WIN VS LOSS </vt:lpstr>
      <vt:lpstr>Table topper  ==  Title  winner ?</vt:lpstr>
      <vt:lpstr>Actionable Insights</vt:lpstr>
      <vt:lpstr>Thank you  Raju MLN narasimha4789@gmail.com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Laxmi Narasimha Raju Methuku</dc:creator>
  <cp:lastModifiedBy>Laxmi Narasimha Raju Methuku</cp:lastModifiedBy>
  <cp:revision>5</cp:revision>
  <dcterms:created xsi:type="dcterms:W3CDTF">2019-09-20T06:06:08Z</dcterms:created>
  <dcterms:modified xsi:type="dcterms:W3CDTF">2019-09-20T13:43:19Z</dcterms:modified>
</cp:coreProperties>
</file>