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1869440"/>
          </a:xfrm>
          <a:prstGeom prst="rect"/>
          <a:noFill/>
        </p:spPr>
        <p:txBody>
          <a:bodyPr rtlCol="0" wrap="square">
            <a:spAutoFit/>
          </a:bodyPr>
          <a:p>
            <a:r>
              <a:rPr dirty="0" sz="2400" lang="en-US"/>
              <a:t>STUDENT NAME</a:t>
            </a:r>
            <a:r>
              <a:rPr dirty="0" sz="2400" lang="en-US"/>
              <a:t> Devaraaj </a:t>
            </a:r>
            <a:r>
              <a:rPr dirty="0" sz="2400" lang="en-US"/>
              <a:t>.</a:t>
            </a:r>
            <a:r>
              <a:rPr dirty="0" sz="2400" lang="en-US"/>
              <a:t>V</a:t>
            </a:r>
            <a:endParaRPr altLang="en-US" lang="zh-CN"/>
          </a:p>
          <a:p>
            <a:r>
              <a:rPr dirty="0" sz="2400" lang="en-US"/>
              <a:t>REGISTER NO:</a:t>
            </a:r>
            <a:r>
              <a:rPr dirty="0" sz="2400" lang="en-GB"/>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2</a:t>
            </a:r>
            <a:r>
              <a:rPr dirty="0" sz="2400" lang="en-US"/>
              <a:t>9</a:t>
            </a:r>
            <a:r>
              <a:rPr dirty="0" sz="2400" lang="en-US"/>
              <a:t>0</a:t>
            </a:r>
            <a:endParaRPr dirty="0" sz="2400" lang="en-US"/>
          </a:p>
          <a:p>
            <a:r>
              <a:rPr dirty="0" sz="2400" lang="en-US"/>
              <a:t>DEPARTMENT: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r>
              <a:rPr dirty="0" sz="2400" lang="en-US"/>
              <a:t>U</a:t>
            </a:r>
            <a:r>
              <a:rPr dirty="0" sz="2400" lang="en-US"/>
              <a:t>S</a:t>
            </a:r>
            <a:r>
              <a:rPr dirty="0" sz="2400" lang="en-US"/>
              <a:t>ERNAME</a:t>
            </a:r>
            <a:r>
              <a:rPr dirty="0" sz="2400" lang="en-US"/>
              <a:t>:asunm103unm103312200290</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267199"/>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267199"/>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2672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133600"/>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755332" y="1425035"/>
            <a:ext cx="10972800" cy="4343400"/>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1257300"/>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2024-08-31T08:57:54Z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2a5eb6f6943749ba8868922d962a4a57</vt:lpwstr>
  </property>
</Properties>
</file>