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1869440"/>
          </a:xfrm>
          <a:prstGeom prst="rect"/>
          <a:noFill/>
        </p:spPr>
        <p:txBody>
          <a:bodyPr rtlCol="0" wrap="square">
            <a:spAutoFit/>
          </a:bodyPr>
          <a:p>
            <a:r>
              <a:rPr dirty="0" sz="2400" lang="en-US"/>
              <a:t>STUDENT NAME:</a:t>
            </a:r>
            <a:r>
              <a:rPr dirty="0" sz="2400" lang="en-GB"/>
              <a:t> </a:t>
            </a:r>
            <a:r>
              <a:rPr dirty="0" sz="2400" lang="en-US"/>
              <a:t>V</a:t>
            </a:r>
            <a:r>
              <a:rPr dirty="0" sz="2400" lang="en-US"/>
              <a:t> </a:t>
            </a:r>
            <a:r>
              <a:rPr dirty="0" sz="2400" lang="en-US"/>
              <a:t>D</a:t>
            </a:r>
            <a:r>
              <a:rPr dirty="0" sz="2400" lang="en-US"/>
              <a:t>e</a:t>
            </a:r>
            <a:r>
              <a:rPr dirty="0" sz="2400" lang="en-US"/>
              <a:t>v</a:t>
            </a:r>
            <a:r>
              <a:rPr dirty="0" sz="2400" lang="en-US"/>
              <a:t>a</a:t>
            </a:r>
            <a:r>
              <a:rPr dirty="0" sz="2400" lang="en-US"/>
              <a:t>raaj </a:t>
            </a:r>
            <a:endParaRPr altLang="en-US" lang="zh-CN"/>
          </a:p>
          <a:p>
            <a:r>
              <a:rPr dirty="0" sz="2400" lang="en-US"/>
              <a:t>REGISTER NO:</a:t>
            </a:r>
            <a:r>
              <a:rPr dirty="0" sz="2400" lang="en-GB"/>
              <a:t> </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2</a:t>
            </a:r>
            <a:r>
              <a:rPr dirty="0" sz="2400" lang="en-US"/>
              <a:t>9</a:t>
            </a:r>
            <a:r>
              <a:rPr dirty="0" sz="2400" lang="en-US"/>
              <a:t>0</a:t>
            </a:r>
            <a:endParaRPr dirty="0" sz="2400" lang="en-US"/>
          </a:p>
          <a:p>
            <a:r>
              <a:rPr dirty="0" sz="2400" lang="en-US"/>
              <a:t>DEPARTMENT:</a:t>
            </a:r>
            <a:r>
              <a:rPr dirty="0" sz="2400" lang="en-GB"/>
              <a:t> B.COM COMMERCE</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154984"/>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062651"/>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2672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215991"/>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755332" y="1425035"/>
            <a:ext cx="10972800" cy="4431983"/>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2255022"/>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2024-03-29T04:07:22Z</dcterms:created>
  <dcterms:modified xsi:type="dcterms:W3CDTF">2024-09-10T06:35:42Z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d8d0b9fc68b74beba55187c31f34359a</vt:lpwstr>
  </property>
</Properties>
</file>