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0D69A-050F-4426-B940-F2DB5CF59C67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AF55740-9C44-4C68-8547-B1D958417AA7}">
      <dgm:prSet phldrT="[Text]"/>
      <dgm:spPr/>
      <dgm:t>
        <a:bodyPr/>
        <a:lstStyle/>
        <a:p>
          <a:r>
            <a:rPr lang="en-US"/>
            <a:t>Start</a:t>
          </a:r>
        </a:p>
      </dgm:t>
    </dgm:pt>
    <dgm:pt modelId="{06BF7BD3-C287-4A61-8084-C1828B5EE033}" type="parTrans" cxnId="{3FD8E2CB-3DA9-4A2F-884B-E52BE0B46487}">
      <dgm:prSet/>
      <dgm:spPr/>
      <dgm:t>
        <a:bodyPr/>
        <a:lstStyle/>
        <a:p>
          <a:endParaRPr lang="en-US"/>
        </a:p>
      </dgm:t>
    </dgm:pt>
    <dgm:pt modelId="{B916D191-BE1A-4549-B4B9-66682C44AABC}" type="sibTrans" cxnId="{3FD8E2CB-3DA9-4A2F-884B-E52BE0B46487}">
      <dgm:prSet/>
      <dgm:spPr/>
      <dgm:t>
        <a:bodyPr/>
        <a:lstStyle/>
        <a:p>
          <a:endParaRPr lang="en-US"/>
        </a:p>
      </dgm:t>
    </dgm:pt>
    <dgm:pt modelId="{32DF14FF-C4F3-482F-BFE4-C6525ECF8998}">
      <dgm:prSet phldrT="[Text]"/>
      <dgm:spPr/>
      <dgm:t>
        <a:bodyPr/>
        <a:lstStyle/>
        <a:p>
          <a:r>
            <a:rPr lang="en-US"/>
            <a:t>Data Fetching</a:t>
          </a:r>
        </a:p>
      </dgm:t>
    </dgm:pt>
    <dgm:pt modelId="{9D98CF5D-4FDD-4E24-B671-FB3FF1E7351E}" type="parTrans" cxnId="{454406D7-4ED0-40AC-ADED-6E6FCDF4048A}">
      <dgm:prSet/>
      <dgm:spPr/>
      <dgm:t>
        <a:bodyPr/>
        <a:lstStyle/>
        <a:p>
          <a:endParaRPr lang="en-US"/>
        </a:p>
      </dgm:t>
    </dgm:pt>
    <dgm:pt modelId="{6942AA6F-5B44-4DBE-ABDF-56719CD44AD3}" type="sibTrans" cxnId="{454406D7-4ED0-40AC-ADED-6E6FCDF4048A}">
      <dgm:prSet/>
      <dgm:spPr/>
      <dgm:t>
        <a:bodyPr/>
        <a:lstStyle/>
        <a:p>
          <a:endParaRPr lang="en-US"/>
        </a:p>
      </dgm:t>
    </dgm:pt>
    <dgm:pt modelId="{DBA699F6-65CB-4367-8C21-5AD468C460BD}">
      <dgm:prSet phldrT="[Text]"/>
      <dgm:spPr/>
      <dgm:t>
        <a:bodyPr/>
        <a:lstStyle/>
        <a:p>
          <a:r>
            <a:rPr lang="en-US"/>
            <a:t>EDA</a:t>
          </a:r>
        </a:p>
      </dgm:t>
    </dgm:pt>
    <dgm:pt modelId="{CA912F94-C42F-49DA-8316-172990925315}" type="parTrans" cxnId="{CE91451E-EE4F-4194-9C54-FD8B2F064042}">
      <dgm:prSet/>
      <dgm:spPr/>
      <dgm:t>
        <a:bodyPr/>
        <a:lstStyle/>
        <a:p>
          <a:endParaRPr lang="en-US"/>
        </a:p>
      </dgm:t>
    </dgm:pt>
    <dgm:pt modelId="{76395EA4-C31D-4A22-9562-F42A260F1C64}" type="sibTrans" cxnId="{CE91451E-EE4F-4194-9C54-FD8B2F064042}">
      <dgm:prSet/>
      <dgm:spPr/>
      <dgm:t>
        <a:bodyPr/>
        <a:lstStyle/>
        <a:p>
          <a:endParaRPr lang="en-US"/>
        </a:p>
      </dgm:t>
    </dgm:pt>
    <dgm:pt modelId="{D89C87ED-2FAD-4F72-AE09-AEBE4A9DB8DF}">
      <dgm:prSet phldrT="[Text]"/>
      <dgm:spPr/>
      <dgm:t>
        <a:bodyPr/>
        <a:lstStyle/>
        <a:p>
          <a:r>
            <a:rPr lang="en-US"/>
            <a:t>Data Cleaning</a:t>
          </a:r>
        </a:p>
      </dgm:t>
    </dgm:pt>
    <dgm:pt modelId="{9481E79B-19FB-4368-A09D-2769EEE5332C}" type="parTrans" cxnId="{12E6913F-A5A5-4F46-8955-3A8490C77D80}">
      <dgm:prSet/>
      <dgm:spPr/>
      <dgm:t>
        <a:bodyPr/>
        <a:lstStyle/>
        <a:p>
          <a:endParaRPr lang="en-US"/>
        </a:p>
      </dgm:t>
    </dgm:pt>
    <dgm:pt modelId="{1217AA2C-A49A-4103-A06A-DE9085E82534}" type="sibTrans" cxnId="{12E6913F-A5A5-4F46-8955-3A8490C77D80}">
      <dgm:prSet/>
      <dgm:spPr/>
      <dgm:t>
        <a:bodyPr/>
        <a:lstStyle/>
        <a:p>
          <a:endParaRPr lang="en-US"/>
        </a:p>
      </dgm:t>
    </dgm:pt>
    <dgm:pt modelId="{CEB1A578-F5B6-4DEE-8D96-C4AAC378B804}">
      <dgm:prSet phldrT="[Text]"/>
      <dgm:spPr/>
      <dgm:t>
        <a:bodyPr/>
        <a:lstStyle/>
        <a:p>
          <a:r>
            <a:rPr lang="en-US"/>
            <a:t>Feature Engineering</a:t>
          </a:r>
        </a:p>
      </dgm:t>
    </dgm:pt>
    <dgm:pt modelId="{2F1E28BC-DB35-445F-BE8F-B60E7CDF0675}" type="parTrans" cxnId="{2C9139B2-6325-4490-B495-EC612217D826}">
      <dgm:prSet/>
      <dgm:spPr/>
      <dgm:t>
        <a:bodyPr/>
        <a:lstStyle/>
        <a:p>
          <a:endParaRPr lang="en-US"/>
        </a:p>
      </dgm:t>
    </dgm:pt>
    <dgm:pt modelId="{20D9C333-B804-4219-B5E6-6E75D023ED19}" type="sibTrans" cxnId="{2C9139B2-6325-4490-B495-EC612217D826}">
      <dgm:prSet/>
      <dgm:spPr/>
      <dgm:t>
        <a:bodyPr/>
        <a:lstStyle/>
        <a:p>
          <a:endParaRPr lang="en-US"/>
        </a:p>
      </dgm:t>
    </dgm:pt>
    <dgm:pt modelId="{815E503D-3D94-45C9-8EE4-489C5CB281F5}">
      <dgm:prSet phldrT="[Text]"/>
      <dgm:spPr/>
      <dgm:t>
        <a:bodyPr/>
        <a:lstStyle/>
        <a:p>
          <a:r>
            <a:rPr lang="en-US"/>
            <a:t>Model Building</a:t>
          </a:r>
        </a:p>
      </dgm:t>
    </dgm:pt>
    <dgm:pt modelId="{160D72E4-DD4F-4550-8B04-0B2A85F12C6D}" type="parTrans" cxnId="{A2FCCB6D-1350-4207-B5E4-51F62A7BCC2A}">
      <dgm:prSet/>
      <dgm:spPr/>
      <dgm:t>
        <a:bodyPr/>
        <a:lstStyle/>
        <a:p>
          <a:endParaRPr lang="en-US"/>
        </a:p>
      </dgm:t>
    </dgm:pt>
    <dgm:pt modelId="{02312CAA-611D-490C-BC2C-39C4E94E969A}" type="sibTrans" cxnId="{A2FCCB6D-1350-4207-B5E4-51F62A7BCC2A}">
      <dgm:prSet/>
      <dgm:spPr/>
      <dgm:t>
        <a:bodyPr/>
        <a:lstStyle/>
        <a:p>
          <a:endParaRPr lang="en-US"/>
        </a:p>
      </dgm:t>
    </dgm:pt>
    <dgm:pt modelId="{D002E219-8024-46AF-AB37-54864510F131}">
      <dgm:prSet phldrT="[Text]"/>
      <dgm:spPr/>
      <dgm:t>
        <a:bodyPr/>
        <a:lstStyle/>
        <a:p>
          <a:r>
            <a:rPr lang="en-US"/>
            <a:t>Model Testing</a:t>
          </a:r>
        </a:p>
      </dgm:t>
    </dgm:pt>
    <dgm:pt modelId="{1828A0E5-A435-49C2-9E17-34EDC54632B7}" type="parTrans" cxnId="{01029EDB-AA46-4816-836D-0FAAC7D924C4}">
      <dgm:prSet/>
      <dgm:spPr/>
      <dgm:t>
        <a:bodyPr/>
        <a:lstStyle/>
        <a:p>
          <a:endParaRPr lang="en-US"/>
        </a:p>
      </dgm:t>
    </dgm:pt>
    <dgm:pt modelId="{517C0A8E-016D-4A81-B686-A26773558B92}" type="sibTrans" cxnId="{01029EDB-AA46-4816-836D-0FAAC7D924C4}">
      <dgm:prSet/>
      <dgm:spPr/>
      <dgm:t>
        <a:bodyPr/>
        <a:lstStyle/>
        <a:p>
          <a:endParaRPr lang="en-US"/>
        </a:p>
      </dgm:t>
    </dgm:pt>
    <dgm:pt modelId="{B3FC24E0-5FE9-4E94-AEDF-7B947FBBB903}">
      <dgm:prSet phldrT="[Text]"/>
      <dgm:spPr/>
      <dgm:t>
        <a:bodyPr/>
        <a:lstStyle/>
        <a:p>
          <a:r>
            <a:rPr lang="en-US"/>
            <a:t>Flask Setup</a:t>
          </a:r>
        </a:p>
      </dgm:t>
    </dgm:pt>
    <dgm:pt modelId="{A4D37406-EBF2-4392-B607-1AD6CA83981F}" type="parTrans" cxnId="{9941AA60-6B58-4F74-9602-9FAA37E40019}">
      <dgm:prSet/>
      <dgm:spPr/>
      <dgm:t>
        <a:bodyPr/>
        <a:lstStyle/>
        <a:p>
          <a:endParaRPr lang="en-US"/>
        </a:p>
      </dgm:t>
    </dgm:pt>
    <dgm:pt modelId="{45252935-866F-4389-87BD-2A6A2F0C9E65}" type="sibTrans" cxnId="{9941AA60-6B58-4F74-9602-9FAA37E40019}">
      <dgm:prSet/>
      <dgm:spPr/>
      <dgm:t>
        <a:bodyPr/>
        <a:lstStyle/>
        <a:p>
          <a:endParaRPr lang="en-US"/>
        </a:p>
      </dgm:t>
    </dgm:pt>
    <dgm:pt modelId="{DEA0227C-6394-414C-AEFC-0510192172FC}">
      <dgm:prSet phldrT="[Text]"/>
      <dgm:spPr/>
      <dgm:t>
        <a:bodyPr/>
        <a:lstStyle/>
        <a:p>
          <a:r>
            <a:rPr lang="en-US"/>
            <a:t>Deployment</a:t>
          </a:r>
        </a:p>
      </dgm:t>
    </dgm:pt>
    <dgm:pt modelId="{2CE1BC59-E97F-4B37-A44B-3DF61BABA75B}" type="parTrans" cxnId="{D61E5ADA-3CC4-4944-8575-62D832280D28}">
      <dgm:prSet/>
      <dgm:spPr/>
      <dgm:t>
        <a:bodyPr/>
        <a:lstStyle/>
        <a:p>
          <a:endParaRPr lang="en-US"/>
        </a:p>
      </dgm:t>
    </dgm:pt>
    <dgm:pt modelId="{B7AA3B5A-B14E-4475-9D28-CF916ABA5377}" type="sibTrans" cxnId="{D61E5ADA-3CC4-4944-8575-62D832280D28}">
      <dgm:prSet/>
      <dgm:spPr/>
      <dgm:t>
        <a:bodyPr/>
        <a:lstStyle/>
        <a:p>
          <a:endParaRPr lang="en-US"/>
        </a:p>
      </dgm:t>
    </dgm:pt>
    <dgm:pt modelId="{50E3DC67-9304-4BA6-B44C-CA31C25D572D}" type="pres">
      <dgm:prSet presAssocID="{AC60D69A-050F-4426-B940-F2DB5CF59C67}" presName="Name0" presStyleCnt="0">
        <dgm:presLayoutVars>
          <dgm:dir/>
          <dgm:resizeHandles/>
        </dgm:presLayoutVars>
      </dgm:prSet>
      <dgm:spPr/>
    </dgm:pt>
    <dgm:pt modelId="{9BB15D09-1D29-41A1-BC1E-218C941B258E}" type="pres">
      <dgm:prSet presAssocID="{2AF55740-9C44-4C68-8547-B1D958417AA7}" presName="compNode" presStyleCnt="0"/>
      <dgm:spPr/>
    </dgm:pt>
    <dgm:pt modelId="{5A39093C-98E5-437B-9C38-4E1888A40E26}" type="pres">
      <dgm:prSet presAssocID="{2AF55740-9C44-4C68-8547-B1D958417AA7}" presName="dummyConnPt" presStyleCnt="0"/>
      <dgm:spPr/>
    </dgm:pt>
    <dgm:pt modelId="{EB64CE11-D5C9-448E-A93B-8CCBCF959AB9}" type="pres">
      <dgm:prSet presAssocID="{2AF55740-9C44-4C68-8547-B1D958417AA7}" presName="node" presStyleLbl="node1" presStyleIdx="0" presStyleCnt="9">
        <dgm:presLayoutVars>
          <dgm:bulletEnabled val="1"/>
        </dgm:presLayoutVars>
      </dgm:prSet>
      <dgm:spPr/>
    </dgm:pt>
    <dgm:pt modelId="{10394AFC-1DCC-4472-B2B7-17992FCE007A}" type="pres">
      <dgm:prSet presAssocID="{B916D191-BE1A-4549-B4B9-66682C44AABC}" presName="sibTrans" presStyleLbl="bgSibTrans2D1" presStyleIdx="0" presStyleCnt="8"/>
      <dgm:spPr/>
    </dgm:pt>
    <dgm:pt modelId="{37F85A30-A7AA-456B-9201-AA0063BC7CE7}" type="pres">
      <dgm:prSet presAssocID="{32DF14FF-C4F3-482F-BFE4-C6525ECF8998}" presName="compNode" presStyleCnt="0"/>
      <dgm:spPr/>
    </dgm:pt>
    <dgm:pt modelId="{8581E5EC-8069-4C08-8883-024EC5A3725E}" type="pres">
      <dgm:prSet presAssocID="{32DF14FF-C4F3-482F-BFE4-C6525ECF8998}" presName="dummyConnPt" presStyleCnt="0"/>
      <dgm:spPr/>
    </dgm:pt>
    <dgm:pt modelId="{4D4BFA98-FB30-4BF5-B124-3EA19C46C81A}" type="pres">
      <dgm:prSet presAssocID="{32DF14FF-C4F3-482F-BFE4-C6525ECF8998}" presName="node" presStyleLbl="node1" presStyleIdx="1" presStyleCnt="9">
        <dgm:presLayoutVars>
          <dgm:bulletEnabled val="1"/>
        </dgm:presLayoutVars>
      </dgm:prSet>
      <dgm:spPr/>
    </dgm:pt>
    <dgm:pt modelId="{03077BA1-5101-4545-A2A3-4ED3BB3CF98C}" type="pres">
      <dgm:prSet presAssocID="{6942AA6F-5B44-4DBE-ABDF-56719CD44AD3}" presName="sibTrans" presStyleLbl="bgSibTrans2D1" presStyleIdx="1" presStyleCnt="8"/>
      <dgm:spPr/>
    </dgm:pt>
    <dgm:pt modelId="{EC69794D-7DCD-4A39-88F0-9B28F9344C39}" type="pres">
      <dgm:prSet presAssocID="{DBA699F6-65CB-4367-8C21-5AD468C460BD}" presName="compNode" presStyleCnt="0"/>
      <dgm:spPr/>
    </dgm:pt>
    <dgm:pt modelId="{0C1042AE-3813-4399-9029-0C1E32C45C6D}" type="pres">
      <dgm:prSet presAssocID="{DBA699F6-65CB-4367-8C21-5AD468C460BD}" presName="dummyConnPt" presStyleCnt="0"/>
      <dgm:spPr/>
    </dgm:pt>
    <dgm:pt modelId="{FBDF5C46-C69A-492E-87E5-3CAC61116A3D}" type="pres">
      <dgm:prSet presAssocID="{DBA699F6-65CB-4367-8C21-5AD468C460BD}" presName="node" presStyleLbl="node1" presStyleIdx="2" presStyleCnt="9">
        <dgm:presLayoutVars>
          <dgm:bulletEnabled val="1"/>
        </dgm:presLayoutVars>
      </dgm:prSet>
      <dgm:spPr/>
    </dgm:pt>
    <dgm:pt modelId="{81960D57-5E4C-4A6F-968D-00EFDC02F6BE}" type="pres">
      <dgm:prSet presAssocID="{76395EA4-C31D-4A22-9562-F42A260F1C64}" presName="sibTrans" presStyleLbl="bgSibTrans2D1" presStyleIdx="2" presStyleCnt="8"/>
      <dgm:spPr/>
    </dgm:pt>
    <dgm:pt modelId="{134C0CF7-445D-4254-A92D-20EF0F27141A}" type="pres">
      <dgm:prSet presAssocID="{D89C87ED-2FAD-4F72-AE09-AEBE4A9DB8DF}" presName="compNode" presStyleCnt="0"/>
      <dgm:spPr/>
    </dgm:pt>
    <dgm:pt modelId="{A4F191F0-D3D3-4964-AF2E-56A1AA557EAD}" type="pres">
      <dgm:prSet presAssocID="{D89C87ED-2FAD-4F72-AE09-AEBE4A9DB8DF}" presName="dummyConnPt" presStyleCnt="0"/>
      <dgm:spPr/>
    </dgm:pt>
    <dgm:pt modelId="{DEB782B1-3CC2-4962-AD05-A2A21736EB67}" type="pres">
      <dgm:prSet presAssocID="{D89C87ED-2FAD-4F72-AE09-AEBE4A9DB8DF}" presName="node" presStyleLbl="node1" presStyleIdx="3" presStyleCnt="9">
        <dgm:presLayoutVars>
          <dgm:bulletEnabled val="1"/>
        </dgm:presLayoutVars>
      </dgm:prSet>
      <dgm:spPr/>
    </dgm:pt>
    <dgm:pt modelId="{A69C57A8-2386-4F9A-A0F9-5707F0B1CA1B}" type="pres">
      <dgm:prSet presAssocID="{1217AA2C-A49A-4103-A06A-DE9085E82534}" presName="sibTrans" presStyleLbl="bgSibTrans2D1" presStyleIdx="3" presStyleCnt="8"/>
      <dgm:spPr/>
    </dgm:pt>
    <dgm:pt modelId="{F86F7003-0AE5-4BDA-87A0-20C258729AF6}" type="pres">
      <dgm:prSet presAssocID="{CEB1A578-F5B6-4DEE-8D96-C4AAC378B804}" presName="compNode" presStyleCnt="0"/>
      <dgm:spPr/>
    </dgm:pt>
    <dgm:pt modelId="{BB9A364B-9EA7-491A-9932-84C069B2F97D}" type="pres">
      <dgm:prSet presAssocID="{CEB1A578-F5B6-4DEE-8D96-C4AAC378B804}" presName="dummyConnPt" presStyleCnt="0"/>
      <dgm:spPr/>
    </dgm:pt>
    <dgm:pt modelId="{308D3D64-A863-441E-8588-453742892D69}" type="pres">
      <dgm:prSet presAssocID="{CEB1A578-F5B6-4DEE-8D96-C4AAC378B804}" presName="node" presStyleLbl="node1" presStyleIdx="4" presStyleCnt="9">
        <dgm:presLayoutVars>
          <dgm:bulletEnabled val="1"/>
        </dgm:presLayoutVars>
      </dgm:prSet>
      <dgm:spPr/>
    </dgm:pt>
    <dgm:pt modelId="{2254A629-A638-40FD-BA57-6B73D89B11E3}" type="pres">
      <dgm:prSet presAssocID="{20D9C333-B804-4219-B5E6-6E75D023ED19}" presName="sibTrans" presStyleLbl="bgSibTrans2D1" presStyleIdx="4" presStyleCnt="8"/>
      <dgm:spPr/>
    </dgm:pt>
    <dgm:pt modelId="{C4EDDE5E-5EC4-4BC2-94F0-231EAE0A9E5C}" type="pres">
      <dgm:prSet presAssocID="{815E503D-3D94-45C9-8EE4-489C5CB281F5}" presName="compNode" presStyleCnt="0"/>
      <dgm:spPr/>
    </dgm:pt>
    <dgm:pt modelId="{FDCCDAD9-B071-4A6B-B352-E27627B430CC}" type="pres">
      <dgm:prSet presAssocID="{815E503D-3D94-45C9-8EE4-489C5CB281F5}" presName="dummyConnPt" presStyleCnt="0"/>
      <dgm:spPr/>
    </dgm:pt>
    <dgm:pt modelId="{D270926A-922C-42B9-B9FA-309A74DD6578}" type="pres">
      <dgm:prSet presAssocID="{815E503D-3D94-45C9-8EE4-489C5CB281F5}" presName="node" presStyleLbl="node1" presStyleIdx="5" presStyleCnt="9">
        <dgm:presLayoutVars>
          <dgm:bulletEnabled val="1"/>
        </dgm:presLayoutVars>
      </dgm:prSet>
      <dgm:spPr/>
    </dgm:pt>
    <dgm:pt modelId="{7B4F1808-7F07-4822-94B3-35DD4C9A6FDA}" type="pres">
      <dgm:prSet presAssocID="{02312CAA-611D-490C-BC2C-39C4E94E969A}" presName="sibTrans" presStyleLbl="bgSibTrans2D1" presStyleIdx="5" presStyleCnt="8"/>
      <dgm:spPr/>
    </dgm:pt>
    <dgm:pt modelId="{36753AF4-8DE7-4D2A-8BF4-80735D252C89}" type="pres">
      <dgm:prSet presAssocID="{D002E219-8024-46AF-AB37-54864510F131}" presName="compNode" presStyleCnt="0"/>
      <dgm:spPr/>
    </dgm:pt>
    <dgm:pt modelId="{751CAF4F-261F-4E60-9835-C6F9FF4A1218}" type="pres">
      <dgm:prSet presAssocID="{D002E219-8024-46AF-AB37-54864510F131}" presName="dummyConnPt" presStyleCnt="0"/>
      <dgm:spPr/>
    </dgm:pt>
    <dgm:pt modelId="{5825D1CD-8366-4827-A0D2-227A6FC3AAB4}" type="pres">
      <dgm:prSet presAssocID="{D002E219-8024-46AF-AB37-54864510F131}" presName="node" presStyleLbl="node1" presStyleIdx="6" presStyleCnt="9">
        <dgm:presLayoutVars>
          <dgm:bulletEnabled val="1"/>
        </dgm:presLayoutVars>
      </dgm:prSet>
      <dgm:spPr/>
    </dgm:pt>
    <dgm:pt modelId="{F673BD07-6D81-4D4F-AF81-87C71F3ACF13}" type="pres">
      <dgm:prSet presAssocID="{517C0A8E-016D-4A81-B686-A26773558B92}" presName="sibTrans" presStyleLbl="bgSibTrans2D1" presStyleIdx="6" presStyleCnt="8"/>
      <dgm:spPr/>
    </dgm:pt>
    <dgm:pt modelId="{B06348C4-FD42-4D9B-8C56-72372E8DDCAF}" type="pres">
      <dgm:prSet presAssocID="{B3FC24E0-5FE9-4E94-AEDF-7B947FBBB903}" presName="compNode" presStyleCnt="0"/>
      <dgm:spPr/>
    </dgm:pt>
    <dgm:pt modelId="{1EA968C0-86F3-426E-84B8-B5937CD79FA9}" type="pres">
      <dgm:prSet presAssocID="{B3FC24E0-5FE9-4E94-AEDF-7B947FBBB903}" presName="dummyConnPt" presStyleCnt="0"/>
      <dgm:spPr/>
    </dgm:pt>
    <dgm:pt modelId="{7B72724A-DF2C-4A56-987F-9F12643D7EF3}" type="pres">
      <dgm:prSet presAssocID="{B3FC24E0-5FE9-4E94-AEDF-7B947FBBB903}" presName="node" presStyleLbl="node1" presStyleIdx="7" presStyleCnt="9">
        <dgm:presLayoutVars>
          <dgm:bulletEnabled val="1"/>
        </dgm:presLayoutVars>
      </dgm:prSet>
      <dgm:spPr/>
    </dgm:pt>
    <dgm:pt modelId="{B655CDFA-9F1C-4E55-A661-A589342A9657}" type="pres">
      <dgm:prSet presAssocID="{45252935-866F-4389-87BD-2A6A2F0C9E65}" presName="sibTrans" presStyleLbl="bgSibTrans2D1" presStyleIdx="7" presStyleCnt="8"/>
      <dgm:spPr/>
    </dgm:pt>
    <dgm:pt modelId="{E1E77D25-DC2B-4F53-AEA6-64B075D41FD4}" type="pres">
      <dgm:prSet presAssocID="{DEA0227C-6394-414C-AEFC-0510192172FC}" presName="compNode" presStyleCnt="0"/>
      <dgm:spPr/>
    </dgm:pt>
    <dgm:pt modelId="{395C4757-E166-4940-9544-1278858333CF}" type="pres">
      <dgm:prSet presAssocID="{DEA0227C-6394-414C-AEFC-0510192172FC}" presName="dummyConnPt" presStyleCnt="0"/>
      <dgm:spPr/>
    </dgm:pt>
    <dgm:pt modelId="{5D4347D8-214F-44BB-AF64-234709F52F44}" type="pres">
      <dgm:prSet presAssocID="{DEA0227C-6394-414C-AEFC-0510192172FC}" presName="node" presStyleLbl="node1" presStyleIdx="8" presStyleCnt="9">
        <dgm:presLayoutVars>
          <dgm:bulletEnabled val="1"/>
        </dgm:presLayoutVars>
      </dgm:prSet>
      <dgm:spPr/>
    </dgm:pt>
  </dgm:ptLst>
  <dgm:cxnLst>
    <dgm:cxn modelId="{EA89F106-A6AC-41ED-A1F4-DE19AAD90BEB}" type="presOf" srcId="{B916D191-BE1A-4549-B4B9-66682C44AABC}" destId="{10394AFC-1DCC-4472-B2B7-17992FCE007A}" srcOrd="0" destOrd="0" presId="urn:microsoft.com/office/officeart/2005/8/layout/bProcess4"/>
    <dgm:cxn modelId="{7A628D11-7CC3-4853-AA1C-7FC91A0BF31F}" type="presOf" srcId="{815E503D-3D94-45C9-8EE4-489C5CB281F5}" destId="{D270926A-922C-42B9-B9FA-309A74DD6578}" srcOrd="0" destOrd="0" presId="urn:microsoft.com/office/officeart/2005/8/layout/bProcess4"/>
    <dgm:cxn modelId="{CF31F21B-8A22-45C1-A191-2A9C150DC645}" type="presOf" srcId="{AC60D69A-050F-4426-B940-F2DB5CF59C67}" destId="{50E3DC67-9304-4BA6-B44C-CA31C25D572D}" srcOrd="0" destOrd="0" presId="urn:microsoft.com/office/officeart/2005/8/layout/bProcess4"/>
    <dgm:cxn modelId="{CE91451E-EE4F-4194-9C54-FD8B2F064042}" srcId="{AC60D69A-050F-4426-B940-F2DB5CF59C67}" destId="{DBA699F6-65CB-4367-8C21-5AD468C460BD}" srcOrd="2" destOrd="0" parTransId="{CA912F94-C42F-49DA-8316-172990925315}" sibTransId="{76395EA4-C31D-4A22-9562-F42A260F1C64}"/>
    <dgm:cxn modelId="{3B373B29-6012-4C54-86E0-0E649913C195}" type="presOf" srcId="{02312CAA-611D-490C-BC2C-39C4E94E969A}" destId="{7B4F1808-7F07-4822-94B3-35DD4C9A6FDA}" srcOrd="0" destOrd="0" presId="urn:microsoft.com/office/officeart/2005/8/layout/bProcess4"/>
    <dgm:cxn modelId="{B4F88E2E-BB0F-4F36-A552-5E3E8C7C99D5}" type="presOf" srcId="{76395EA4-C31D-4A22-9562-F42A260F1C64}" destId="{81960D57-5E4C-4A6F-968D-00EFDC02F6BE}" srcOrd="0" destOrd="0" presId="urn:microsoft.com/office/officeart/2005/8/layout/bProcess4"/>
    <dgm:cxn modelId="{44792432-3172-40F2-A37B-C2F605C6BD87}" type="presOf" srcId="{2AF55740-9C44-4C68-8547-B1D958417AA7}" destId="{EB64CE11-D5C9-448E-A93B-8CCBCF959AB9}" srcOrd="0" destOrd="0" presId="urn:microsoft.com/office/officeart/2005/8/layout/bProcess4"/>
    <dgm:cxn modelId="{EF9F6C35-C89D-41C6-84CF-EDF810DC21B1}" type="presOf" srcId="{45252935-866F-4389-87BD-2A6A2F0C9E65}" destId="{B655CDFA-9F1C-4E55-A661-A589342A9657}" srcOrd="0" destOrd="0" presId="urn:microsoft.com/office/officeart/2005/8/layout/bProcess4"/>
    <dgm:cxn modelId="{12E6913F-A5A5-4F46-8955-3A8490C77D80}" srcId="{AC60D69A-050F-4426-B940-F2DB5CF59C67}" destId="{D89C87ED-2FAD-4F72-AE09-AEBE4A9DB8DF}" srcOrd="3" destOrd="0" parTransId="{9481E79B-19FB-4368-A09D-2769EEE5332C}" sibTransId="{1217AA2C-A49A-4103-A06A-DE9085E82534}"/>
    <dgm:cxn modelId="{9941AA60-6B58-4F74-9602-9FAA37E40019}" srcId="{AC60D69A-050F-4426-B940-F2DB5CF59C67}" destId="{B3FC24E0-5FE9-4E94-AEDF-7B947FBBB903}" srcOrd="7" destOrd="0" parTransId="{A4D37406-EBF2-4392-B607-1AD6CA83981F}" sibTransId="{45252935-866F-4389-87BD-2A6A2F0C9E65}"/>
    <dgm:cxn modelId="{19B57068-6647-4A9E-97E8-06A1A27BAE72}" type="presOf" srcId="{D89C87ED-2FAD-4F72-AE09-AEBE4A9DB8DF}" destId="{DEB782B1-3CC2-4962-AD05-A2A21736EB67}" srcOrd="0" destOrd="0" presId="urn:microsoft.com/office/officeart/2005/8/layout/bProcess4"/>
    <dgm:cxn modelId="{C855A94C-5F50-4E9E-8251-F59BC5095A2E}" type="presOf" srcId="{CEB1A578-F5B6-4DEE-8D96-C4AAC378B804}" destId="{308D3D64-A863-441E-8588-453742892D69}" srcOrd="0" destOrd="0" presId="urn:microsoft.com/office/officeart/2005/8/layout/bProcess4"/>
    <dgm:cxn modelId="{4495844D-4B09-4D64-9ADB-D2B099408387}" type="presOf" srcId="{DBA699F6-65CB-4367-8C21-5AD468C460BD}" destId="{FBDF5C46-C69A-492E-87E5-3CAC61116A3D}" srcOrd="0" destOrd="0" presId="urn:microsoft.com/office/officeart/2005/8/layout/bProcess4"/>
    <dgm:cxn modelId="{A2FCCB6D-1350-4207-B5E4-51F62A7BCC2A}" srcId="{AC60D69A-050F-4426-B940-F2DB5CF59C67}" destId="{815E503D-3D94-45C9-8EE4-489C5CB281F5}" srcOrd="5" destOrd="0" parTransId="{160D72E4-DD4F-4550-8B04-0B2A85F12C6D}" sibTransId="{02312CAA-611D-490C-BC2C-39C4E94E969A}"/>
    <dgm:cxn modelId="{4E164F54-F990-4F22-B070-3DD68BDC4019}" type="presOf" srcId="{20D9C333-B804-4219-B5E6-6E75D023ED19}" destId="{2254A629-A638-40FD-BA57-6B73D89B11E3}" srcOrd="0" destOrd="0" presId="urn:microsoft.com/office/officeart/2005/8/layout/bProcess4"/>
    <dgm:cxn modelId="{254D8F56-61FC-40DE-AA1C-6CFEE21A11DA}" type="presOf" srcId="{6942AA6F-5B44-4DBE-ABDF-56719CD44AD3}" destId="{03077BA1-5101-4545-A2A3-4ED3BB3CF98C}" srcOrd="0" destOrd="0" presId="urn:microsoft.com/office/officeart/2005/8/layout/bProcess4"/>
    <dgm:cxn modelId="{6EB7D28B-74EC-4047-A68B-192DA6BA9856}" type="presOf" srcId="{B3FC24E0-5FE9-4E94-AEDF-7B947FBBB903}" destId="{7B72724A-DF2C-4A56-987F-9F12643D7EF3}" srcOrd="0" destOrd="0" presId="urn:microsoft.com/office/officeart/2005/8/layout/bProcess4"/>
    <dgm:cxn modelId="{49923A9C-1D5C-4724-B0ED-1B8925A650D0}" type="presOf" srcId="{D002E219-8024-46AF-AB37-54864510F131}" destId="{5825D1CD-8366-4827-A0D2-227A6FC3AAB4}" srcOrd="0" destOrd="0" presId="urn:microsoft.com/office/officeart/2005/8/layout/bProcess4"/>
    <dgm:cxn modelId="{609186A3-8917-4A9C-92B2-9CE5CACA0C2E}" type="presOf" srcId="{32DF14FF-C4F3-482F-BFE4-C6525ECF8998}" destId="{4D4BFA98-FB30-4BF5-B124-3EA19C46C81A}" srcOrd="0" destOrd="0" presId="urn:microsoft.com/office/officeart/2005/8/layout/bProcess4"/>
    <dgm:cxn modelId="{8E119DAE-A4AD-409A-B366-58ADC306879F}" type="presOf" srcId="{DEA0227C-6394-414C-AEFC-0510192172FC}" destId="{5D4347D8-214F-44BB-AF64-234709F52F44}" srcOrd="0" destOrd="0" presId="urn:microsoft.com/office/officeart/2005/8/layout/bProcess4"/>
    <dgm:cxn modelId="{2C9139B2-6325-4490-B495-EC612217D826}" srcId="{AC60D69A-050F-4426-B940-F2DB5CF59C67}" destId="{CEB1A578-F5B6-4DEE-8D96-C4AAC378B804}" srcOrd="4" destOrd="0" parTransId="{2F1E28BC-DB35-445F-BE8F-B60E7CDF0675}" sibTransId="{20D9C333-B804-4219-B5E6-6E75D023ED19}"/>
    <dgm:cxn modelId="{1F56CCCB-6C04-4C28-9347-0C446F900CAE}" type="presOf" srcId="{1217AA2C-A49A-4103-A06A-DE9085E82534}" destId="{A69C57A8-2386-4F9A-A0F9-5707F0B1CA1B}" srcOrd="0" destOrd="0" presId="urn:microsoft.com/office/officeart/2005/8/layout/bProcess4"/>
    <dgm:cxn modelId="{3FD8E2CB-3DA9-4A2F-884B-E52BE0B46487}" srcId="{AC60D69A-050F-4426-B940-F2DB5CF59C67}" destId="{2AF55740-9C44-4C68-8547-B1D958417AA7}" srcOrd="0" destOrd="0" parTransId="{06BF7BD3-C287-4A61-8084-C1828B5EE033}" sibTransId="{B916D191-BE1A-4549-B4B9-66682C44AABC}"/>
    <dgm:cxn modelId="{F08793D1-281C-43D4-9082-3B4EC3ECFFD1}" type="presOf" srcId="{517C0A8E-016D-4A81-B686-A26773558B92}" destId="{F673BD07-6D81-4D4F-AF81-87C71F3ACF13}" srcOrd="0" destOrd="0" presId="urn:microsoft.com/office/officeart/2005/8/layout/bProcess4"/>
    <dgm:cxn modelId="{454406D7-4ED0-40AC-ADED-6E6FCDF4048A}" srcId="{AC60D69A-050F-4426-B940-F2DB5CF59C67}" destId="{32DF14FF-C4F3-482F-BFE4-C6525ECF8998}" srcOrd="1" destOrd="0" parTransId="{9D98CF5D-4FDD-4E24-B671-FB3FF1E7351E}" sibTransId="{6942AA6F-5B44-4DBE-ABDF-56719CD44AD3}"/>
    <dgm:cxn modelId="{D61E5ADA-3CC4-4944-8575-62D832280D28}" srcId="{AC60D69A-050F-4426-B940-F2DB5CF59C67}" destId="{DEA0227C-6394-414C-AEFC-0510192172FC}" srcOrd="8" destOrd="0" parTransId="{2CE1BC59-E97F-4B37-A44B-3DF61BABA75B}" sibTransId="{B7AA3B5A-B14E-4475-9D28-CF916ABA5377}"/>
    <dgm:cxn modelId="{01029EDB-AA46-4816-836D-0FAAC7D924C4}" srcId="{AC60D69A-050F-4426-B940-F2DB5CF59C67}" destId="{D002E219-8024-46AF-AB37-54864510F131}" srcOrd="6" destOrd="0" parTransId="{1828A0E5-A435-49C2-9E17-34EDC54632B7}" sibTransId="{517C0A8E-016D-4A81-B686-A26773558B92}"/>
    <dgm:cxn modelId="{D36C42AC-C423-4027-8CE3-5AEB1FE66F1B}" type="presParOf" srcId="{50E3DC67-9304-4BA6-B44C-CA31C25D572D}" destId="{9BB15D09-1D29-41A1-BC1E-218C941B258E}" srcOrd="0" destOrd="0" presId="urn:microsoft.com/office/officeart/2005/8/layout/bProcess4"/>
    <dgm:cxn modelId="{192A6E9C-BB02-4702-97B0-EE5F2D599346}" type="presParOf" srcId="{9BB15D09-1D29-41A1-BC1E-218C941B258E}" destId="{5A39093C-98E5-437B-9C38-4E1888A40E26}" srcOrd="0" destOrd="0" presId="urn:microsoft.com/office/officeart/2005/8/layout/bProcess4"/>
    <dgm:cxn modelId="{A848A80E-36C1-40A8-8438-A3800EC622D4}" type="presParOf" srcId="{9BB15D09-1D29-41A1-BC1E-218C941B258E}" destId="{EB64CE11-D5C9-448E-A93B-8CCBCF959AB9}" srcOrd="1" destOrd="0" presId="urn:microsoft.com/office/officeart/2005/8/layout/bProcess4"/>
    <dgm:cxn modelId="{DCC668EA-9DD3-4D58-B3C9-61857926B35F}" type="presParOf" srcId="{50E3DC67-9304-4BA6-B44C-CA31C25D572D}" destId="{10394AFC-1DCC-4472-B2B7-17992FCE007A}" srcOrd="1" destOrd="0" presId="urn:microsoft.com/office/officeart/2005/8/layout/bProcess4"/>
    <dgm:cxn modelId="{DAA87E0E-C629-4C40-950E-01AA26AF377A}" type="presParOf" srcId="{50E3DC67-9304-4BA6-B44C-CA31C25D572D}" destId="{37F85A30-A7AA-456B-9201-AA0063BC7CE7}" srcOrd="2" destOrd="0" presId="urn:microsoft.com/office/officeart/2005/8/layout/bProcess4"/>
    <dgm:cxn modelId="{E4ED6264-698A-4FAF-A0EE-9817A39A99FE}" type="presParOf" srcId="{37F85A30-A7AA-456B-9201-AA0063BC7CE7}" destId="{8581E5EC-8069-4C08-8883-024EC5A3725E}" srcOrd="0" destOrd="0" presId="urn:microsoft.com/office/officeart/2005/8/layout/bProcess4"/>
    <dgm:cxn modelId="{EBAEF916-BBEA-44D8-9D91-17496C1B3351}" type="presParOf" srcId="{37F85A30-A7AA-456B-9201-AA0063BC7CE7}" destId="{4D4BFA98-FB30-4BF5-B124-3EA19C46C81A}" srcOrd="1" destOrd="0" presId="urn:microsoft.com/office/officeart/2005/8/layout/bProcess4"/>
    <dgm:cxn modelId="{CC387BFC-92ED-4BAA-AF7A-255A8D1B11E1}" type="presParOf" srcId="{50E3DC67-9304-4BA6-B44C-CA31C25D572D}" destId="{03077BA1-5101-4545-A2A3-4ED3BB3CF98C}" srcOrd="3" destOrd="0" presId="urn:microsoft.com/office/officeart/2005/8/layout/bProcess4"/>
    <dgm:cxn modelId="{9E03BAF9-2B54-493B-BB74-B024672B87D9}" type="presParOf" srcId="{50E3DC67-9304-4BA6-B44C-CA31C25D572D}" destId="{EC69794D-7DCD-4A39-88F0-9B28F9344C39}" srcOrd="4" destOrd="0" presId="urn:microsoft.com/office/officeart/2005/8/layout/bProcess4"/>
    <dgm:cxn modelId="{AD8862C0-30ED-4810-8BE4-16C1AF0E90CE}" type="presParOf" srcId="{EC69794D-7DCD-4A39-88F0-9B28F9344C39}" destId="{0C1042AE-3813-4399-9029-0C1E32C45C6D}" srcOrd="0" destOrd="0" presId="urn:microsoft.com/office/officeart/2005/8/layout/bProcess4"/>
    <dgm:cxn modelId="{0408B67D-B781-4DB0-BB74-B994F9FD5D01}" type="presParOf" srcId="{EC69794D-7DCD-4A39-88F0-9B28F9344C39}" destId="{FBDF5C46-C69A-492E-87E5-3CAC61116A3D}" srcOrd="1" destOrd="0" presId="urn:microsoft.com/office/officeart/2005/8/layout/bProcess4"/>
    <dgm:cxn modelId="{82C47420-F704-4F2E-8A2D-4ED8C2E778F2}" type="presParOf" srcId="{50E3DC67-9304-4BA6-B44C-CA31C25D572D}" destId="{81960D57-5E4C-4A6F-968D-00EFDC02F6BE}" srcOrd="5" destOrd="0" presId="urn:microsoft.com/office/officeart/2005/8/layout/bProcess4"/>
    <dgm:cxn modelId="{45BC616C-E700-4B87-9E29-7E79D1A8833E}" type="presParOf" srcId="{50E3DC67-9304-4BA6-B44C-CA31C25D572D}" destId="{134C0CF7-445D-4254-A92D-20EF0F27141A}" srcOrd="6" destOrd="0" presId="urn:microsoft.com/office/officeart/2005/8/layout/bProcess4"/>
    <dgm:cxn modelId="{5F6A2677-C3F7-4841-B3D6-E9A015270F57}" type="presParOf" srcId="{134C0CF7-445D-4254-A92D-20EF0F27141A}" destId="{A4F191F0-D3D3-4964-AF2E-56A1AA557EAD}" srcOrd="0" destOrd="0" presId="urn:microsoft.com/office/officeart/2005/8/layout/bProcess4"/>
    <dgm:cxn modelId="{DAF6313E-E794-4941-972A-5BF67774F93F}" type="presParOf" srcId="{134C0CF7-445D-4254-A92D-20EF0F27141A}" destId="{DEB782B1-3CC2-4962-AD05-A2A21736EB67}" srcOrd="1" destOrd="0" presId="urn:microsoft.com/office/officeart/2005/8/layout/bProcess4"/>
    <dgm:cxn modelId="{1E40B170-D766-4E89-8577-58EC0F9619D8}" type="presParOf" srcId="{50E3DC67-9304-4BA6-B44C-CA31C25D572D}" destId="{A69C57A8-2386-4F9A-A0F9-5707F0B1CA1B}" srcOrd="7" destOrd="0" presId="urn:microsoft.com/office/officeart/2005/8/layout/bProcess4"/>
    <dgm:cxn modelId="{1C4ACE8F-6DE1-4E9F-B286-6F1ABE31D6A4}" type="presParOf" srcId="{50E3DC67-9304-4BA6-B44C-CA31C25D572D}" destId="{F86F7003-0AE5-4BDA-87A0-20C258729AF6}" srcOrd="8" destOrd="0" presId="urn:microsoft.com/office/officeart/2005/8/layout/bProcess4"/>
    <dgm:cxn modelId="{83EF2BB9-B8C6-476F-A7D8-87E8F2706AC7}" type="presParOf" srcId="{F86F7003-0AE5-4BDA-87A0-20C258729AF6}" destId="{BB9A364B-9EA7-491A-9932-84C069B2F97D}" srcOrd="0" destOrd="0" presId="urn:microsoft.com/office/officeart/2005/8/layout/bProcess4"/>
    <dgm:cxn modelId="{0FED40AB-6C6E-4B45-8BBC-195B74CA2259}" type="presParOf" srcId="{F86F7003-0AE5-4BDA-87A0-20C258729AF6}" destId="{308D3D64-A863-441E-8588-453742892D69}" srcOrd="1" destOrd="0" presId="urn:microsoft.com/office/officeart/2005/8/layout/bProcess4"/>
    <dgm:cxn modelId="{30035A1D-39E5-4C26-B0C1-AC6CEEE24B29}" type="presParOf" srcId="{50E3DC67-9304-4BA6-B44C-CA31C25D572D}" destId="{2254A629-A638-40FD-BA57-6B73D89B11E3}" srcOrd="9" destOrd="0" presId="urn:microsoft.com/office/officeart/2005/8/layout/bProcess4"/>
    <dgm:cxn modelId="{4DB0E1C6-9C5D-4638-AC6A-1CE0D51107EC}" type="presParOf" srcId="{50E3DC67-9304-4BA6-B44C-CA31C25D572D}" destId="{C4EDDE5E-5EC4-4BC2-94F0-231EAE0A9E5C}" srcOrd="10" destOrd="0" presId="urn:microsoft.com/office/officeart/2005/8/layout/bProcess4"/>
    <dgm:cxn modelId="{63E550DF-AE4F-4BBB-B822-760E6D2235F9}" type="presParOf" srcId="{C4EDDE5E-5EC4-4BC2-94F0-231EAE0A9E5C}" destId="{FDCCDAD9-B071-4A6B-B352-E27627B430CC}" srcOrd="0" destOrd="0" presId="urn:microsoft.com/office/officeart/2005/8/layout/bProcess4"/>
    <dgm:cxn modelId="{6421B8CA-3DD6-4CBC-BCC4-ED2E9E32D566}" type="presParOf" srcId="{C4EDDE5E-5EC4-4BC2-94F0-231EAE0A9E5C}" destId="{D270926A-922C-42B9-B9FA-309A74DD6578}" srcOrd="1" destOrd="0" presId="urn:microsoft.com/office/officeart/2005/8/layout/bProcess4"/>
    <dgm:cxn modelId="{0C2A5E7C-7487-476B-AAA5-A9357685F94B}" type="presParOf" srcId="{50E3DC67-9304-4BA6-B44C-CA31C25D572D}" destId="{7B4F1808-7F07-4822-94B3-35DD4C9A6FDA}" srcOrd="11" destOrd="0" presId="urn:microsoft.com/office/officeart/2005/8/layout/bProcess4"/>
    <dgm:cxn modelId="{1D2B2135-AD6C-42DC-A363-A784C90EC6E5}" type="presParOf" srcId="{50E3DC67-9304-4BA6-B44C-CA31C25D572D}" destId="{36753AF4-8DE7-4D2A-8BF4-80735D252C89}" srcOrd="12" destOrd="0" presId="urn:microsoft.com/office/officeart/2005/8/layout/bProcess4"/>
    <dgm:cxn modelId="{DBFF59E2-0B50-4F93-8015-CB5A741F2E20}" type="presParOf" srcId="{36753AF4-8DE7-4D2A-8BF4-80735D252C89}" destId="{751CAF4F-261F-4E60-9835-C6F9FF4A1218}" srcOrd="0" destOrd="0" presId="urn:microsoft.com/office/officeart/2005/8/layout/bProcess4"/>
    <dgm:cxn modelId="{BF29A3DA-4629-41C8-8636-A45D915A3128}" type="presParOf" srcId="{36753AF4-8DE7-4D2A-8BF4-80735D252C89}" destId="{5825D1CD-8366-4827-A0D2-227A6FC3AAB4}" srcOrd="1" destOrd="0" presId="urn:microsoft.com/office/officeart/2005/8/layout/bProcess4"/>
    <dgm:cxn modelId="{B1639DA5-478D-4D08-9FE0-9322D5E4EF97}" type="presParOf" srcId="{50E3DC67-9304-4BA6-B44C-CA31C25D572D}" destId="{F673BD07-6D81-4D4F-AF81-87C71F3ACF13}" srcOrd="13" destOrd="0" presId="urn:microsoft.com/office/officeart/2005/8/layout/bProcess4"/>
    <dgm:cxn modelId="{291065E5-6A67-4523-9512-FB599FE5BF59}" type="presParOf" srcId="{50E3DC67-9304-4BA6-B44C-CA31C25D572D}" destId="{B06348C4-FD42-4D9B-8C56-72372E8DDCAF}" srcOrd="14" destOrd="0" presId="urn:microsoft.com/office/officeart/2005/8/layout/bProcess4"/>
    <dgm:cxn modelId="{E3B7C8C2-2C75-488F-9B03-F896ECFFF867}" type="presParOf" srcId="{B06348C4-FD42-4D9B-8C56-72372E8DDCAF}" destId="{1EA968C0-86F3-426E-84B8-B5937CD79FA9}" srcOrd="0" destOrd="0" presId="urn:microsoft.com/office/officeart/2005/8/layout/bProcess4"/>
    <dgm:cxn modelId="{2093BDFE-B96D-4086-9E8C-FD3D3B9B2596}" type="presParOf" srcId="{B06348C4-FD42-4D9B-8C56-72372E8DDCAF}" destId="{7B72724A-DF2C-4A56-987F-9F12643D7EF3}" srcOrd="1" destOrd="0" presId="urn:microsoft.com/office/officeart/2005/8/layout/bProcess4"/>
    <dgm:cxn modelId="{B125DC75-8FA1-4DFB-A849-E7B5D24D1F29}" type="presParOf" srcId="{50E3DC67-9304-4BA6-B44C-CA31C25D572D}" destId="{B655CDFA-9F1C-4E55-A661-A589342A9657}" srcOrd="15" destOrd="0" presId="urn:microsoft.com/office/officeart/2005/8/layout/bProcess4"/>
    <dgm:cxn modelId="{367F3255-708F-4280-955C-28DA17A5B51E}" type="presParOf" srcId="{50E3DC67-9304-4BA6-B44C-CA31C25D572D}" destId="{E1E77D25-DC2B-4F53-AEA6-64B075D41FD4}" srcOrd="16" destOrd="0" presId="urn:microsoft.com/office/officeart/2005/8/layout/bProcess4"/>
    <dgm:cxn modelId="{87C6B020-23EF-456C-A071-D4139A12BD5F}" type="presParOf" srcId="{E1E77D25-DC2B-4F53-AEA6-64B075D41FD4}" destId="{395C4757-E166-4940-9544-1278858333CF}" srcOrd="0" destOrd="0" presId="urn:microsoft.com/office/officeart/2005/8/layout/bProcess4"/>
    <dgm:cxn modelId="{4FF09524-4AA8-4651-84B8-DEBB81273A3D}" type="presParOf" srcId="{E1E77D25-DC2B-4F53-AEA6-64B075D41FD4}" destId="{5D4347D8-214F-44BB-AF64-234709F52F4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94AFC-1DCC-4472-B2B7-17992FCE007A}">
      <dsp:nvSpPr>
        <dsp:cNvPr id="0" name=""/>
        <dsp:cNvSpPr/>
      </dsp:nvSpPr>
      <dsp:spPr>
        <a:xfrm rot="5400000">
          <a:off x="494361" y="945941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4CE11-D5C9-448E-A93B-8CCBCF959AB9}">
      <dsp:nvSpPr>
        <dsp:cNvPr id="0" name=""/>
        <dsp:cNvSpPr/>
      </dsp:nvSpPr>
      <dsp:spPr>
        <a:xfrm>
          <a:off x="832989" y="1101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Start</a:t>
          </a:r>
        </a:p>
      </dsp:txBody>
      <dsp:txXfrm>
        <a:off x="867797" y="35909"/>
        <a:ext cx="1911100" cy="1118813"/>
      </dsp:txXfrm>
    </dsp:sp>
    <dsp:sp modelId="{03077BA1-5101-4545-A2A3-4ED3BB3CF98C}">
      <dsp:nvSpPr>
        <dsp:cNvPr id="0" name=""/>
        <dsp:cNvSpPr/>
      </dsp:nvSpPr>
      <dsp:spPr>
        <a:xfrm rot="5400000">
          <a:off x="494361" y="2431478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BFA98-FB30-4BF5-B124-3EA19C46C81A}">
      <dsp:nvSpPr>
        <dsp:cNvPr id="0" name=""/>
        <dsp:cNvSpPr/>
      </dsp:nvSpPr>
      <dsp:spPr>
        <a:xfrm>
          <a:off x="832989" y="1486639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Fetching</a:t>
          </a:r>
        </a:p>
      </dsp:txBody>
      <dsp:txXfrm>
        <a:off x="867797" y="1521447"/>
        <a:ext cx="1911100" cy="1118813"/>
      </dsp:txXfrm>
    </dsp:sp>
    <dsp:sp modelId="{81960D57-5E4C-4A6F-968D-00EFDC02F6BE}">
      <dsp:nvSpPr>
        <dsp:cNvPr id="0" name=""/>
        <dsp:cNvSpPr/>
      </dsp:nvSpPr>
      <dsp:spPr>
        <a:xfrm>
          <a:off x="1237130" y="3174246"/>
          <a:ext cx="2626354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F5C46-C69A-492E-87E5-3CAC61116A3D}">
      <dsp:nvSpPr>
        <dsp:cNvPr id="0" name=""/>
        <dsp:cNvSpPr/>
      </dsp:nvSpPr>
      <dsp:spPr>
        <a:xfrm>
          <a:off x="832989" y="2972176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EDA</a:t>
          </a:r>
        </a:p>
      </dsp:txBody>
      <dsp:txXfrm>
        <a:off x="867797" y="3006984"/>
        <a:ext cx="1911100" cy="1118813"/>
      </dsp:txXfrm>
    </dsp:sp>
    <dsp:sp modelId="{A69C57A8-2386-4F9A-A0F9-5707F0B1CA1B}">
      <dsp:nvSpPr>
        <dsp:cNvPr id="0" name=""/>
        <dsp:cNvSpPr/>
      </dsp:nvSpPr>
      <dsp:spPr>
        <a:xfrm rot="16200000">
          <a:off x="3128714" y="2431478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782B1-3CC2-4962-AD05-A2A21736EB67}">
      <dsp:nvSpPr>
        <dsp:cNvPr id="0" name=""/>
        <dsp:cNvSpPr/>
      </dsp:nvSpPr>
      <dsp:spPr>
        <a:xfrm>
          <a:off x="3467341" y="2972176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Cleaning</a:t>
          </a:r>
        </a:p>
      </dsp:txBody>
      <dsp:txXfrm>
        <a:off x="3502149" y="3006984"/>
        <a:ext cx="1911100" cy="1118813"/>
      </dsp:txXfrm>
    </dsp:sp>
    <dsp:sp modelId="{2254A629-A638-40FD-BA57-6B73D89B11E3}">
      <dsp:nvSpPr>
        <dsp:cNvPr id="0" name=""/>
        <dsp:cNvSpPr/>
      </dsp:nvSpPr>
      <dsp:spPr>
        <a:xfrm rot="16200000">
          <a:off x="3128714" y="945941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D3D64-A863-441E-8588-453742892D69}">
      <dsp:nvSpPr>
        <dsp:cNvPr id="0" name=""/>
        <dsp:cNvSpPr/>
      </dsp:nvSpPr>
      <dsp:spPr>
        <a:xfrm>
          <a:off x="3467341" y="1486639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Engineering</a:t>
          </a:r>
        </a:p>
      </dsp:txBody>
      <dsp:txXfrm>
        <a:off x="3502149" y="1521447"/>
        <a:ext cx="1911100" cy="1118813"/>
      </dsp:txXfrm>
    </dsp:sp>
    <dsp:sp modelId="{7B4F1808-7F07-4822-94B3-35DD4C9A6FDA}">
      <dsp:nvSpPr>
        <dsp:cNvPr id="0" name=""/>
        <dsp:cNvSpPr/>
      </dsp:nvSpPr>
      <dsp:spPr>
        <a:xfrm>
          <a:off x="3871483" y="203172"/>
          <a:ext cx="2626354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0926A-922C-42B9-B9FA-309A74DD6578}">
      <dsp:nvSpPr>
        <dsp:cNvPr id="0" name=""/>
        <dsp:cNvSpPr/>
      </dsp:nvSpPr>
      <dsp:spPr>
        <a:xfrm>
          <a:off x="3467341" y="1101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Building</a:t>
          </a:r>
        </a:p>
      </dsp:txBody>
      <dsp:txXfrm>
        <a:off x="3502149" y="35909"/>
        <a:ext cx="1911100" cy="1118813"/>
      </dsp:txXfrm>
    </dsp:sp>
    <dsp:sp modelId="{F673BD07-6D81-4D4F-AF81-87C71F3ACF13}">
      <dsp:nvSpPr>
        <dsp:cNvPr id="0" name=""/>
        <dsp:cNvSpPr/>
      </dsp:nvSpPr>
      <dsp:spPr>
        <a:xfrm rot="5400000">
          <a:off x="5763067" y="945941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D1CD-8366-4827-A0D2-227A6FC3AAB4}">
      <dsp:nvSpPr>
        <dsp:cNvPr id="0" name=""/>
        <dsp:cNvSpPr/>
      </dsp:nvSpPr>
      <dsp:spPr>
        <a:xfrm>
          <a:off x="6101694" y="1101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Testing</a:t>
          </a:r>
        </a:p>
      </dsp:txBody>
      <dsp:txXfrm>
        <a:off x="6136502" y="35909"/>
        <a:ext cx="1911100" cy="1118813"/>
      </dsp:txXfrm>
    </dsp:sp>
    <dsp:sp modelId="{B655CDFA-9F1C-4E55-A661-A589342A9657}">
      <dsp:nvSpPr>
        <dsp:cNvPr id="0" name=""/>
        <dsp:cNvSpPr/>
      </dsp:nvSpPr>
      <dsp:spPr>
        <a:xfrm rot="5400000">
          <a:off x="5763067" y="2431478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724A-DF2C-4A56-987F-9F12643D7EF3}">
      <dsp:nvSpPr>
        <dsp:cNvPr id="0" name=""/>
        <dsp:cNvSpPr/>
      </dsp:nvSpPr>
      <dsp:spPr>
        <a:xfrm>
          <a:off x="6101694" y="1486639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Flask Setup</a:t>
          </a:r>
        </a:p>
      </dsp:txBody>
      <dsp:txXfrm>
        <a:off x="6136502" y="1521447"/>
        <a:ext cx="1911100" cy="1118813"/>
      </dsp:txXfrm>
    </dsp:sp>
    <dsp:sp modelId="{5D4347D8-214F-44BB-AF64-234709F52F44}">
      <dsp:nvSpPr>
        <dsp:cNvPr id="0" name=""/>
        <dsp:cNvSpPr/>
      </dsp:nvSpPr>
      <dsp:spPr>
        <a:xfrm>
          <a:off x="6101694" y="2972176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Deployment</a:t>
          </a:r>
        </a:p>
      </dsp:txBody>
      <dsp:txXfrm>
        <a:off x="6136502" y="3006984"/>
        <a:ext cx="1911100" cy="1118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258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49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4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8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8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A095-1816-4B42-AE78-B6AA0620B6E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73FB-04D8-42C2-AE62-C8E126F7A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Insurance Premium Prediction</a:t>
            </a:r>
          </a:p>
        </p:txBody>
      </p:sp>
    </p:spTree>
    <p:extLst>
      <p:ext uri="{BB962C8B-B14F-4D97-AF65-F5344CB8AC3E}">
        <p14:creationId xmlns:p14="http://schemas.microsoft.com/office/powerpoint/2010/main" val="304096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Q6) How prediction was done?</a:t>
            </a:r>
          </a:p>
          <a:p>
            <a:pPr marL="0" indent="0">
              <a:buNone/>
            </a:pPr>
            <a:r>
              <a:rPr lang="en-US" sz="1800" dirty="0"/>
              <a:t>On the basis of trained model, the prediction was performed. We also created API interface for estimating cost of insurance on the basis of personal health status and personal information.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Q7) What are the different stages of deployment?</a:t>
            </a:r>
          </a:p>
          <a:p>
            <a:r>
              <a:rPr lang="en-US" dirty="0"/>
              <a:t>When the model is ready we deploy it in Heroku platform.</a:t>
            </a:r>
          </a:p>
          <a:p>
            <a:endParaRPr lang="en-US" b="1" dirty="0"/>
          </a:p>
          <a:p>
            <a:pPr marL="0" indent="0">
              <a:buNone/>
            </a:pPr>
            <a:br>
              <a:rPr lang="en-US" sz="24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8729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1363-8B73-4849-8318-D36DA906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615" y="1073020"/>
            <a:ext cx="8915400" cy="505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Objective</a:t>
            </a:r>
            <a:r>
              <a:rPr lang="en-US" sz="3200" b="1" dirty="0"/>
              <a:t> 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dirty="0"/>
              <a:t>                          The goal of this project is to give an estimate of how much they need on their individual health situation and  Build a solution that should able to predict the expenses of the for health insurance.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Benefits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Gets idea about how much amount required annually according to their own of health status and other personal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can help a person in focusing more on the health aspect of an insurance.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Help in giving amount of health insurance.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66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1882-BA8A-452E-8482-6FB65EB3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59841-DC79-4767-944E-164A94CA1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97441"/>
              </p:ext>
            </p:extLst>
          </p:nvPr>
        </p:nvGraphicFramePr>
        <p:xfrm>
          <a:off x="2589213" y="1750143"/>
          <a:ext cx="8915400" cy="416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81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Data Collection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dataset was taken from the Kaggle competition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type of columns – Validating the data type of the columns if wrong, then it was corrected.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Null values in columns – Validating the column in the dataset have null values or missing information.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Pre-processing: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Performing EDA to get insights of the data like identifying distribution, outliers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Check any null values present in the dataset. If present then impute those null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Encode the categorical features/columns.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40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pre-processing and model training, we find the best model for premium prediction. The model is trained on multiple regression algorithms like Linear Regression, Decision Trees, Random Forest, Gradient Boosting, </a:t>
            </a:r>
            <a:r>
              <a:rPr lang="en-US" dirty="0" err="1"/>
              <a:t>Adaboost</a:t>
            </a:r>
            <a:r>
              <a:rPr lang="en-US" dirty="0"/>
              <a:t> and K-Nearest Neighbors (KNN). After prediction we will find accuracy of those predictions using evaluation metrics like MSE (Mean squared error) and r2_score (R-squared).  </a:t>
            </a:r>
            <a:r>
              <a:rPr lang="en-US" sz="2200" b="1" dirty="0"/>
              <a:t>       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br>
              <a:rPr lang="en-US" sz="2400" b="1" dirty="0"/>
            </a:br>
            <a:r>
              <a:rPr lang="en-US" sz="2400" b="1" dirty="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           </a:t>
            </a:r>
            <a:endParaRPr lang="en-US" sz="2200" dirty="0"/>
          </a:p>
          <a:p>
            <a:r>
              <a:rPr lang="en-US" dirty="0"/>
              <a:t>Then all the trained models were used for validating test set.</a:t>
            </a:r>
          </a:p>
          <a:p>
            <a:r>
              <a:rPr lang="en-US" dirty="0"/>
              <a:t>We</a:t>
            </a:r>
            <a:r>
              <a:rPr lang="en-US" sz="2400" dirty="0"/>
              <a:t> </a:t>
            </a:r>
            <a:r>
              <a:rPr lang="en-US" dirty="0"/>
              <a:t>perform pre-processing techniques on it.</a:t>
            </a:r>
          </a:p>
          <a:p>
            <a:r>
              <a:rPr lang="en-US" dirty="0"/>
              <a:t>The best MSE and r2 score model were saved for developing API for prediction of premium.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98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Q1) What is the source data?</a:t>
            </a:r>
          </a:p>
          <a:p>
            <a:pPr marL="0" indent="0">
              <a:buNone/>
            </a:pPr>
            <a:r>
              <a:rPr lang="en-US" sz="7200" dirty="0"/>
              <a:t>The source of the data is Kaggle. The data is in the form of ‘csv’ file.</a:t>
            </a:r>
          </a:p>
          <a:p>
            <a:pPr marL="0" indent="0">
              <a:buNone/>
            </a:pPr>
            <a:r>
              <a:rPr lang="en-US" sz="7200" b="1" dirty="0"/>
              <a:t>Q2) What was the type of the data?</a:t>
            </a:r>
          </a:p>
          <a:p>
            <a:pPr marL="0" indent="0">
              <a:buNone/>
            </a:pPr>
            <a:r>
              <a:rPr lang="en-US" sz="7200" dirty="0"/>
              <a:t>The data was combination of categorical and numerical values.</a:t>
            </a:r>
          </a:p>
          <a:p>
            <a:pPr marL="0" indent="0">
              <a:buNone/>
            </a:pPr>
            <a:r>
              <a:rPr lang="en-US" sz="7200" b="1" dirty="0"/>
              <a:t>Q3) What’s the complete flow you followed in this project?</a:t>
            </a:r>
          </a:p>
          <a:p>
            <a:pPr marL="0" indent="0">
              <a:buNone/>
            </a:pPr>
            <a:r>
              <a:rPr lang="en-US" sz="7200" dirty="0"/>
              <a:t>Refer the 3</a:t>
            </a:r>
            <a:r>
              <a:rPr lang="en-US" sz="7200" baseline="30000" dirty="0"/>
              <a:t>rd</a:t>
            </a:r>
            <a:r>
              <a:rPr lang="en-US" sz="7200" dirty="0"/>
              <a:t> slide for better understanding</a:t>
            </a:r>
            <a:endParaRPr lang="en-US" sz="5500" b="1" dirty="0"/>
          </a:p>
          <a:p>
            <a:pPr marL="0" indent="0">
              <a:buNone/>
            </a:pPr>
            <a:r>
              <a:rPr lang="en-US" sz="7200" b="1" dirty="0"/>
              <a:t>Q4) What techniques were you using for data pre-processing?</a:t>
            </a:r>
          </a:p>
          <a:p>
            <a:r>
              <a:rPr lang="en-US" sz="7200" dirty="0"/>
              <a:t>Visualizing relation of independent variables with each other and dependent variable. </a:t>
            </a:r>
          </a:p>
          <a:p>
            <a:r>
              <a:rPr lang="en-US" sz="7200" dirty="0"/>
              <a:t>Checking distribution of Continuous variables.</a:t>
            </a:r>
          </a:p>
          <a:p>
            <a:r>
              <a:rPr lang="en-US" sz="7200" dirty="0"/>
              <a:t>Checking any null values present in the dataset.</a:t>
            </a:r>
          </a:p>
          <a:p>
            <a:r>
              <a:rPr lang="en-US" sz="7200" dirty="0"/>
              <a:t>Checking relationship between categorical column and output column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6415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 fontScale="32500" lnSpcReduction="20000"/>
          </a:bodyPr>
          <a:lstStyle/>
          <a:p>
            <a:r>
              <a:rPr lang="en-US" sz="7200" dirty="0"/>
              <a:t>Converting categorical data into numeric values.</a:t>
            </a:r>
          </a:p>
          <a:p>
            <a:pPr marL="0" indent="0">
              <a:buNone/>
            </a:pPr>
            <a:endParaRPr lang="en-US" sz="7200" b="1" dirty="0"/>
          </a:p>
          <a:p>
            <a:pPr marL="0" indent="0">
              <a:buNone/>
            </a:pPr>
            <a:r>
              <a:rPr lang="en-US" sz="7200" b="1" dirty="0"/>
              <a:t>Q5) How training was done or what models were used?</a:t>
            </a:r>
          </a:p>
          <a:p>
            <a:r>
              <a:rPr lang="en-US" sz="7200" dirty="0"/>
              <a:t>Before training the model the dataset is divided into training set and testing/validation set.</a:t>
            </a:r>
          </a:p>
          <a:p>
            <a:r>
              <a:rPr lang="en-US" sz="7200" dirty="0"/>
              <a:t>The categorical columns were converted into numeric values.</a:t>
            </a:r>
          </a:p>
          <a:p>
            <a:r>
              <a:rPr lang="en-US" sz="7200" dirty="0"/>
              <a:t>Algorithms like Linear Regression, Decision Trees, Random Forest, Gradient Boosting, KNN, and </a:t>
            </a:r>
            <a:r>
              <a:rPr lang="en-US" sz="7200" dirty="0" err="1"/>
              <a:t>Adaboost</a:t>
            </a:r>
            <a:r>
              <a:rPr lang="en-US" sz="7200" dirty="0"/>
              <a:t> Regressor were used for model training and based on MSE &amp; r2_score the </a:t>
            </a:r>
            <a:r>
              <a:rPr lang="en-US" sz="7200" dirty="0" err="1"/>
              <a:t>RandomForestRegression</a:t>
            </a:r>
            <a:r>
              <a:rPr lang="en-US" sz="7200" dirty="0"/>
              <a:t> model is saved 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39948191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657</TotalTime>
  <Words>581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Insurance Premium Prediction</vt:lpstr>
      <vt:lpstr>PowerPoint Presentation</vt:lpstr>
      <vt:lpstr>Architecture</vt:lpstr>
      <vt:lpstr>  Data Collection and validation</vt:lpstr>
      <vt:lpstr> Model Training</vt:lpstr>
      <vt:lpstr>  Model Selection</vt:lpstr>
      <vt:lpstr> Predictions</vt:lpstr>
      <vt:lpstr>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Nikhil Patil</dc:creator>
  <cp:lastModifiedBy>Abhishek</cp:lastModifiedBy>
  <cp:revision>13</cp:revision>
  <dcterms:created xsi:type="dcterms:W3CDTF">2021-08-31T07:31:57Z</dcterms:created>
  <dcterms:modified xsi:type="dcterms:W3CDTF">2022-06-17T18:34:40Z</dcterms:modified>
</cp:coreProperties>
</file>