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Clear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Predictable 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Clear milestone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Documentation can be written in parallel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Inflexibility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Requirements must be clearly defined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Minimal client interaction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Sequential nature</a:t>
            </a:r>
          </a:p>
        </p:txBody>
      </p:sp>
    </p:spTree>
    <p:extLst>
      <p:ext uri="{BB962C8B-B14F-4D97-AF65-F5344CB8AC3E}">
        <p14:creationId xmlns:p14="http://schemas.microsoft.com/office/powerpoint/2010/main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</a:t>
            </a:r>
            <a:r>
              <a:rPr lang="en-US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Timely delivery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Adaptability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Ease of collaboration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Increased performance improvement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Transfer difficulties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Lack of documentation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Requires client involvement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Requires experienced team members</a:t>
            </a:r>
          </a:p>
        </p:txBody>
      </p:sp>
    </p:spTree>
    <p:extLst>
      <p:ext uri="{BB962C8B-B14F-4D97-AF65-F5344CB8AC3E}">
        <p14:creationId xmlns:p14="http://schemas.microsoft.com/office/powerpoint/2010/main" val="1632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6</TotalTime>
  <Words>79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Courier New</vt:lpstr>
      <vt:lpstr>Wingdings</vt:lpstr>
      <vt:lpstr>CognizantTheme</vt:lpstr>
      <vt:lpstr>Waterfall vs. Agile</vt:lpstr>
      <vt:lpstr>Waterfall  </vt:lpstr>
      <vt:lpstr>Agile 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Victor Atolagbe</cp:lastModifiedBy>
  <cp:revision>3</cp:revision>
  <dcterms:created xsi:type="dcterms:W3CDTF">2021-06-04T16:24:13Z</dcterms:created>
  <dcterms:modified xsi:type="dcterms:W3CDTF">2023-08-08T13:37:59Z</dcterms:modified>
</cp:coreProperties>
</file>