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4"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64E65AD-45BF-4970-99BB-32695C736708}" type="datetimeFigureOut">
              <a:rPr lang="en-IN" smtClean="0"/>
              <a:t>04-12-2020</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E7DD03F-025A-40DA-9BE3-D0A1447C215A}"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4E65AD-45BF-4970-99BB-32695C736708}" type="datetimeFigureOut">
              <a:rPr lang="en-IN" smtClean="0"/>
              <a:t>04-12-2020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7DD03F-025A-40DA-9BE3-D0A1447C215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8E7DD03F-025A-40DA-9BE3-D0A1447C215A}"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4E65AD-45BF-4970-99BB-32695C736708}" type="datetimeFigureOut">
              <a:rPr lang="en-IN" smtClean="0"/>
              <a:t>04-12-2020</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64E65AD-45BF-4970-99BB-32695C736708}" type="datetimeFigureOut">
              <a:rPr lang="en-IN" smtClean="0"/>
              <a:t>04-12-2020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8E7DD03F-025A-40DA-9BE3-D0A1447C215A}"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264E65AD-45BF-4970-99BB-32695C736708}" type="datetimeFigureOut">
              <a:rPr lang="en-IN" smtClean="0"/>
              <a:t>04-12-2020</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E7DD03F-025A-40DA-9BE3-D0A1447C215A}"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264E65AD-45BF-4970-99BB-32695C736708}" type="datetimeFigureOut">
              <a:rPr lang="en-IN" smtClean="0"/>
              <a:t>04-12-2020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7DD03F-025A-40DA-9BE3-D0A1447C215A}"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64E65AD-45BF-4970-99BB-32695C736708}" type="datetimeFigureOut">
              <a:rPr lang="en-IN" smtClean="0"/>
              <a:t>04-12-2020</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8E7DD03F-025A-40DA-9BE3-D0A1447C215A}"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64E65AD-45BF-4970-99BB-32695C736708}" type="datetimeFigureOut">
              <a:rPr lang="en-IN" smtClean="0"/>
              <a:t>04-12-2020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8E7DD03F-025A-40DA-9BE3-D0A1447C215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64E65AD-45BF-4970-99BB-32695C736708}" type="datetimeFigureOut">
              <a:rPr lang="en-IN" smtClean="0"/>
              <a:t>04-12-2020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8E7DD03F-025A-40DA-9BE3-D0A1447C215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8E7DD03F-025A-40DA-9BE3-D0A1447C215A}"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64E65AD-45BF-4970-99BB-32695C736708}" type="datetimeFigureOut">
              <a:rPr lang="en-IN" smtClean="0"/>
              <a:t>04-12-2020</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8E7DD03F-025A-40DA-9BE3-D0A1447C215A}"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64E65AD-45BF-4970-99BB-32695C736708}" type="datetimeFigureOut">
              <a:rPr lang="en-IN" smtClean="0"/>
              <a:t>04-12-2020</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64E65AD-45BF-4970-99BB-32695C736708}" type="datetimeFigureOut">
              <a:rPr lang="en-IN" smtClean="0"/>
              <a:t>04-12-2020</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E7DD03F-025A-40DA-9BE3-D0A1447C215A}"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Random_forest#:~:text=Random%20forests%20or%20random%20decision,average%20prediction%20(regression)%20of%20the" TargetMode="External"/><Relationship Id="rId2" Type="http://schemas.openxmlformats.org/officeDocument/2006/relationships/hyperlink" Target="https://kharshit.github.io/blog/2017/08/25/email-spam-filtering-text-analysis-in-r" TargetMode="External"/><Relationship Id="rId1" Type="http://schemas.openxmlformats.org/officeDocument/2006/relationships/slideLayout" Target="../slideLayouts/slideLayout2.xml"/><Relationship Id="rId5" Type="http://schemas.openxmlformats.org/officeDocument/2006/relationships/hyperlink" Target="https://towardsdatascience.com/logistic-regression-detailed-overview-46c4da4303bc" TargetMode="External"/><Relationship Id="rId4" Type="http://schemas.openxmlformats.org/officeDocument/2006/relationships/hyperlink" Target="https://machinelearningmastery.com/classification-and-regression-trees-for-machine-learn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5656" y="3212976"/>
            <a:ext cx="7128792" cy="1752600"/>
          </a:xfrm>
        </p:spPr>
        <p:txBody>
          <a:bodyPr>
            <a:normAutofit fontScale="92500"/>
          </a:bodyPr>
          <a:lstStyle/>
          <a:p>
            <a:r>
              <a:rPr lang="en-IN" sz="2800" dirty="0" smtClean="0">
                <a:solidFill>
                  <a:schemeClr val="tx1"/>
                </a:solidFill>
                <a:latin typeface="Times New Roman" pitchFamily="18" charset="0"/>
                <a:cs typeface="Times New Roman" pitchFamily="18" charset="0"/>
              </a:rPr>
              <a:t>By </a:t>
            </a:r>
          </a:p>
          <a:p>
            <a:r>
              <a:rPr lang="en-IN" sz="2800" dirty="0" smtClean="0">
                <a:solidFill>
                  <a:schemeClr val="tx1"/>
                </a:solidFill>
                <a:latin typeface="Times New Roman" pitchFamily="18" charset="0"/>
                <a:cs typeface="Times New Roman" pitchFamily="18" charset="0"/>
              </a:rPr>
              <a:t>17MIS7065 – R.P.L.LasyaPriya</a:t>
            </a:r>
          </a:p>
          <a:p>
            <a:r>
              <a:rPr lang="en-IN" sz="2800" dirty="0" smtClean="0">
                <a:solidFill>
                  <a:schemeClr val="tx1"/>
                </a:solidFill>
                <a:latin typeface="Times New Roman" pitchFamily="18" charset="0"/>
                <a:cs typeface="Times New Roman" pitchFamily="18" charset="0"/>
              </a:rPr>
              <a:t>17MIS7037 – Suda Naga Sai Divya</a:t>
            </a:r>
            <a:endParaRPr lang="en-IN" sz="2800"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827584" y="476672"/>
            <a:ext cx="7772400" cy="1470025"/>
          </a:xfrm>
        </p:spPr>
        <p:txBody>
          <a:bodyPr>
            <a:normAutofit/>
          </a:bodyPr>
          <a:lstStyle/>
          <a:p>
            <a:r>
              <a:rPr lang="en-IN" sz="4000" dirty="0" smtClean="0">
                <a:latin typeface="Times New Roman" pitchFamily="18" charset="0"/>
                <a:cs typeface="Times New Roman" pitchFamily="18" charset="0"/>
              </a:rPr>
              <a:t>Analysis on Email Spam Filtering</a:t>
            </a:r>
            <a:endParaRPr lang="en-IN" sz="4000" dirty="0">
              <a:latin typeface="Times New Roman" pitchFamily="18" charset="0"/>
              <a:cs typeface="Times New Roman" pitchFamily="18" charset="0"/>
            </a:endParaRPr>
          </a:p>
        </p:txBody>
      </p:sp>
    </p:spTree>
    <p:extLst>
      <p:ext uri="{BB962C8B-B14F-4D97-AF65-F5344CB8AC3E}">
        <p14:creationId xmlns:p14="http://schemas.microsoft.com/office/powerpoint/2010/main" val="2951731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IN" sz="3200" dirty="0" smtClean="0">
                <a:latin typeface="Times New Roman" pitchFamily="18" charset="0"/>
                <a:cs typeface="Times New Roman" pitchFamily="18" charset="0"/>
              </a:rPr>
              <a:t>ABSTRACT</a:t>
            </a:r>
            <a:endParaRPr lang="en-IN"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buNone/>
            </a:pPr>
            <a:r>
              <a:rPr lang="en-IN" sz="28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Email Spam is an electronic spam where unsolicited messages are sent by email. There are many techniques for email spam filtering but most commonly used technique is analysis on the content of the email. This analysis is done using machine learning algorithms.</a:t>
            </a:r>
          </a:p>
          <a:p>
            <a:pPr marL="0" indent="0">
              <a:buNone/>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Our Analysis gives a clear idea about the filtering process of email spam and decide which Machine Learning Algorithm will be the best choice for email spam filtering. </a:t>
            </a:r>
          </a:p>
          <a:p>
            <a:pPr marL="0" indent="0">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093623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IN" sz="3200" dirty="0" smtClean="0">
                <a:latin typeface="Times New Roman" pitchFamily="18" charset="0"/>
                <a:cs typeface="Times New Roman" pitchFamily="18" charset="0"/>
              </a:rPr>
              <a:t>LITERATURE REVIEW</a:t>
            </a:r>
            <a:endParaRPr lang="en-IN"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buNone/>
            </a:pPr>
            <a:r>
              <a:rPr lang="en-IN" sz="2400" dirty="0" smtClean="0">
                <a:latin typeface="Times New Roman" pitchFamily="18" charset="0"/>
                <a:cs typeface="Times New Roman" pitchFamily="18" charset="0"/>
              </a:rPr>
              <a:t>	Email Spam Filtering is done using already spammed emails data. </a:t>
            </a:r>
            <a:r>
              <a:rPr lang="en-IN" sz="2400" dirty="0" smtClean="0">
                <a:latin typeface="Times New Roman" pitchFamily="18" charset="0"/>
                <a:cs typeface="Times New Roman" pitchFamily="18" charset="0"/>
              </a:rPr>
              <a:t>But in some of the cases an important mail may also get into spam. This will happen when the system use an algorithm with less accuracy. </a:t>
            </a:r>
          </a:p>
          <a:p>
            <a:pPr marL="0" indent="0">
              <a:buNone/>
            </a:pP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Most of the people never check their spam mails. Then there will be loss of some important information. In order to avoid that using a high accuracy based algorithm in the spam filtering system is very essential.</a:t>
            </a:r>
          </a:p>
          <a:p>
            <a:pPr marL="0" indent="0">
              <a:buNone/>
            </a:pP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Our analysis is to find the solution for the same. Which algorithm will have a high accuracy in filtering the spam mails. So that no important mail will enter into the spam.</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772879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IN" sz="3200" dirty="0" smtClean="0">
                <a:latin typeface="Times New Roman" pitchFamily="18" charset="0"/>
                <a:cs typeface="Times New Roman" pitchFamily="18" charset="0"/>
              </a:rPr>
              <a:t>PROBLEM DEFENITON</a:t>
            </a:r>
            <a:endParaRPr lang="en-IN"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lgn="just">
              <a:buNone/>
            </a:pPr>
            <a:r>
              <a:rPr lang="en-US" sz="2400" dirty="0" smtClean="0">
                <a:latin typeface="Times New Roman" pitchFamily="18" charset="0"/>
                <a:cs typeface="Times New Roman" pitchFamily="18" charset="0"/>
              </a:rPr>
              <a:t>	We receive a number of emails in this internet world. Some of the emails we receive regularly are large nuisance creators. With spam filtering we can control </a:t>
            </a:r>
            <a:r>
              <a:rPr lang="en-US" sz="2400" dirty="0" smtClean="0">
                <a:latin typeface="Times New Roman" pitchFamily="18" charset="0"/>
                <a:cs typeface="Times New Roman" pitchFamily="18" charset="0"/>
              </a:rPr>
              <a:t>it. But </a:t>
            </a:r>
            <a:r>
              <a:rPr lang="en-US" sz="2400" dirty="0" smtClean="0">
                <a:latin typeface="Times New Roman" pitchFamily="18" charset="0"/>
                <a:cs typeface="Times New Roman" pitchFamily="18" charset="0"/>
              </a:rPr>
              <a:t>at the same time some of the useful emails may also get into spam. With this we may miss an important email. </a:t>
            </a:r>
          </a:p>
          <a:p>
            <a:pPr marL="0" indent="0" algn="just">
              <a:buNone/>
            </a:pPr>
            <a:endParaRPr lang="en-US" sz="2400" dirty="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	So, the main aim of the analysis is to know the spam filtering process and decide which algorithm helps in accurate spam filtering.</a:t>
            </a:r>
          </a:p>
          <a:p>
            <a:pPr marL="0" indent="0" algn="just">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012741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IN" sz="3200" dirty="0" smtClean="0">
                <a:latin typeface="Times New Roman" pitchFamily="18" charset="0"/>
                <a:cs typeface="Times New Roman" pitchFamily="18" charset="0"/>
              </a:rPr>
              <a:t>ALGORITHM</a:t>
            </a:r>
            <a:endParaRPr lang="en-IN"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buNone/>
            </a:pPr>
            <a:r>
              <a:rPr lang="en-IN" sz="2400" dirty="0" smtClean="0">
                <a:latin typeface="Times New Roman" pitchFamily="18" charset="0"/>
                <a:cs typeface="Times New Roman" pitchFamily="18" charset="0"/>
              </a:rPr>
              <a:t>Logistic Regression: </a:t>
            </a:r>
            <a:r>
              <a:rPr lang="en-US" sz="2400" dirty="0">
                <a:latin typeface="Times New Roman" pitchFamily="18" charset="0"/>
                <a:cs typeface="Times New Roman" pitchFamily="18" charset="0"/>
              </a:rPr>
              <a:t>U</a:t>
            </a:r>
            <a:r>
              <a:rPr lang="en-US" sz="2400" dirty="0" smtClean="0">
                <a:latin typeface="Times New Roman" pitchFamily="18" charset="0"/>
                <a:cs typeface="Times New Roman" pitchFamily="18" charset="0"/>
              </a:rPr>
              <a:t>sed when the dependent variable is 			          	          categorical. In our analysis dependent 			                      variable is categorical(Spam or Not Spam).</a:t>
            </a:r>
          </a:p>
          <a:p>
            <a:pPr marL="0" indent="0">
              <a:buNone/>
            </a:pPr>
            <a:r>
              <a:rPr lang="en-US" sz="2400" dirty="0" smtClean="0">
                <a:latin typeface="Times New Roman" pitchFamily="18" charset="0"/>
                <a:cs typeface="Times New Roman" pitchFamily="18" charset="0"/>
              </a:rPr>
              <a:t>CART Model: Classification And Regression Tree can be used 			for classification or regression predictive  	                         		modeling problems. It is used in our analysis, as 			we need to classify the mail as Spam or Not Spam.</a:t>
            </a:r>
          </a:p>
          <a:p>
            <a:pPr marL="0" indent="0">
              <a:buNone/>
            </a:pPr>
            <a:r>
              <a:rPr lang="en-US" sz="2400" dirty="0" smtClean="0">
                <a:latin typeface="Times New Roman" pitchFamily="18" charset="0"/>
                <a:cs typeface="Times New Roman" pitchFamily="18" charset="0"/>
              </a:rPr>
              <a:t>Random Forest: Used in all purposes like classification, 			   	   regression and other tasks as well. In most of the 		   	   cases it overcomes the drawback of CART </a:t>
            </a:r>
            <a:r>
              <a:rPr lang="en-US" sz="2400" dirty="0" err="1" smtClean="0">
                <a:latin typeface="Times New Roman" pitchFamily="18" charset="0"/>
                <a:cs typeface="Times New Roman" pitchFamily="18" charset="0"/>
              </a:rPr>
              <a:t>i.e</a:t>
            </a:r>
            <a:r>
              <a:rPr lang="en-US" sz="2400" dirty="0" smtClean="0">
                <a:latin typeface="Times New Roman" pitchFamily="18" charset="0"/>
                <a:cs typeface="Times New Roman" pitchFamily="18" charset="0"/>
              </a:rPr>
              <a:t>,   	               		   over fitting the data.</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5680877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IN" sz="3200" dirty="0" smtClean="0">
                <a:latin typeface="Times New Roman" pitchFamily="18" charset="0"/>
                <a:cs typeface="Times New Roman" pitchFamily="18" charset="0"/>
              </a:rPr>
              <a:t>RESULTS AND DISCUSSION</a:t>
            </a:r>
            <a:endParaRPr lang="en-IN"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buNone/>
            </a:pPr>
            <a:r>
              <a:rPr lang="en-IN" sz="2400" dirty="0" smtClean="0">
                <a:latin typeface="Times New Roman" pitchFamily="18" charset="0"/>
                <a:cs typeface="Times New Roman" pitchFamily="18" charset="0"/>
              </a:rPr>
              <a:t>	In our analysis, we used logistic regression, CART and random forest models for training the data. And evaluated the predictions of these three algorithms on test data.</a:t>
            </a:r>
          </a:p>
          <a:p>
            <a:pPr marL="0" indent="0">
              <a:buNone/>
            </a:pPr>
            <a:endParaRPr lang="en-IN" sz="2400" dirty="0">
              <a:latin typeface="Times New Roman" pitchFamily="18" charset="0"/>
              <a:cs typeface="Times New Roman" pitchFamily="18" charset="0"/>
            </a:endParaRPr>
          </a:p>
          <a:p>
            <a:pPr marL="0" indent="0">
              <a:buNone/>
            </a:pPr>
            <a:r>
              <a:rPr lang="en-IN" sz="2400" dirty="0" smtClean="0">
                <a:latin typeface="Times New Roman" pitchFamily="18" charset="0"/>
                <a:cs typeface="Times New Roman" pitchFamily="18" charset="0"/>
              </a:rPr>
              <a:t>The predictions of three algorithms on both training and testing data of our analysis are as follows:</a:t>
            </a:r>
          </a:p>
          <a:p>
            <a:r>
              <a:rPr lang="en-IN" sz="2400" dirty="0" smtClean="0">
                <a:latin typeface="Times New Roman" pitchFamily="18" charset="0"/>
                <a:cs typeface="Times New Roman" pitchFamily="18" charset="0"/>
              </a:rPr>
              <a:t>Logistic Regression – 99.99%(training); 96.27 %(testing)</a:t>
            </a:r>
          </a:p>
          <a:p>
            <a:r>
              <a:rPr lang="en-IN" sz="2400" dirty="0" smtClean="0">
                <a:latin typeface="Times New Roman" pitchFamily="18" charset="0"/>
                <a:cs typeface="Times New Roman" pitchFamily="18" charset="0"/>
              </a:rPr>
              <a:t>CART Model – 96.96%(training); 96.31%(testing)</a:t>
            </a:r>
          </a:p>
          <a:p>
            <a:r>
              <a:rPr lang="en-IN" sz="2400" dirty="0" smtClean="0">
                <a:latin typeface="Times New Roman" pitchFamily="18" charset="0"/>
                <a:cs typeface="Times New Roman" pitchFamily="18" charset="0"/>
              </a:rPr>
              <a:t>Random Forest – 99.78%(training); 99.75%(testing)</a:t>
            </a:r>
            <a:r>
              <a:rPr lang="en-US" sz="2400" dirty="0" smtClean="0">
                <a:latin typeface="Times New Roman" pitchFamily="18" charset="0"/>
                <a:cs typeface="Times New Roman" pitchFamily="18" charset="0"/>
              </a:rPr>
              <a:t>.</a:t>
            </a:r>
            <a:endParaRPr lang="en-IN" sz="2400" dirty="0" smtClean="0">
              <a:latin typeface="Times New Roman" pitchFamily="18" charset="0"/>
              <a:cs typeface="Times New Roman" pitchFamily="18" charset="0"/>
            </a:endParaRPr>
          </a:p>
          <a:p>
            <a:pPr marL="0" indent="0">
              <a:buNone/>
            </a:pPr>
            <a:endParaRPr lang="en-IN" sz="2400" dirty="0" smtClean="0">
              <a:latin typeface="Times New Roman" pitchFamily="18" charset="0"/>
              <a:cs typeface="Times New Roman" pitchFamily="18" charset="0"/>
            </a:endParaRPr>
          </a:p>
          <a:p>
            <a:pPr lvl="1" indent="-342900"/>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376006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1124744"/>
            <a:ext cx="8229600" cy="5112569"/>
          </a:xfrm>
        </p:spPr>
        <p:txBody>
          <a:bodyPr>
            <a:normAutofit/>
          </a:bodyPr>
          <a:lstStyle/>
          <a:p>
            <a:pPr marL="0" indent="0" algn="just">
              <a:buNone/>
            </a:pPr>
            <a:r>
              <a:rPr lang="en-IN" sz="2400" dirty="0" smtClean="0">
                <a:latin typeface="Times New Roman" pitchFamily="18" charset="0"/>
                <a:cs typeface="Times New Roman" pitchFamily="18" charset="0"/>
              </a:rPr>
              <a:t>	</a:t>
            </a:r>
          </a:p>
          <a:p>
            <a:pPr algn="just"/>
            <a:r>
              <a:rPr lang="en-IN" sz="2400" dirty="0" smtClean="0">
                <a:latin typeface="Times New Roman" pitchFamily="18" charset="0"/>
                <a:cs typeface="Times New Roman" pitchFamily="18" charset="0"/>
              </a:rPr>
              <a:t>Logistic </a:t>
            </a:r>
            <a:r>
              <a:rPr lang="en-IN" sz="2400" dirty="0" smtClean="0">
                <a:latin typeface="Times New Roman" pitchFamily="18" charset="0"/>
                <a:cs typeface="Times New Roman" pitchFamily="18" charset="0"/>
              </a:rPr>
              <a:t>Regression got most accurate percentage in case of training data. But it was far-a-part in case of testing data. This is called over fitting because of large data.</a:t>
            </a:r>
          </a:p>
          <a:p>
            <a:pPr algn="just"/>
            <a:r>
              <a:rPr lang="en-IN" sz="2400" dirty="0" smtClean="0">
                <a:latin typeface="Times New Roman" pitchFamily="18" charset="0"/>
                <a:cs typeface="Times New Roman" pitchFamily="18" charset="0"/>
              </a:rPr>
              <a:t>CART </a:t>
            </a:r>
            <a:r>
              <a:rPr lang="en-IN" sz="2400" dirty="0" smtClean="0">
                <a:latin typeface="Times New Roman" pitchFamily="18" charset="0"/>
                <a:cs typeface="Times New Roman" pitchFamily="18" charset="0"/>
              </a:rPr>
              <a:t>Model is at an average accuracy both in case of training and testing data. </a:t>
            </a:r>
          </a:p>
          <a:p>
            <a:pPr algn="just"/>
            <a:r>
              <a:rPr lang="en-IN" sz="2400" dirty="0" smtClean="0">
                <a:latin typeface="Times New Roman" pitchFamily="18" charset="0"/>
                <a:cs typeface="Times New Roman" pitchFamily="18" charset="0"/>
              </a:rPr>
              <a:t>Random </a:t>
            </a:r>
            <a:r>
              <a:rPr lang="en-IN" sz="2400" dirty="0" smtClean="0">
                <a:latin typeface="Times New Roman" pitchFamily="18" charset="0"/>
                <a:cs typeface="Times New Roman" pitchFamily="18" charset="0"/>
              </a:rPr>
              <a:t>Forest got its impressive accuracy percentage both in case of training and testing data.</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7003566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IN" sz="3200" dirty="0" smtClean="0">
                <a:latin typeface="Times New Roman" pitchFamily="18" charset="0"/>
                <a:cs typeface="Times New Roman" pitchFamily="18" charset="0"/>
              </a:rPr>
              <a:t>CONCLUSION</a:t>
            </a:r>
            <a:endParaRPr lang="en-IN"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buNone/>
            </a:pPr>
            <a:r>
              <a:rPr lang="en-IN" sz="2400" dirty="0" smtClean="0">
                <a:latin typeface="Times New Roman" pitchFamily="18" charset="0"/>
                <a:cs typeface="Times New Roman" pitchFamily="18" charset="0"/>
              </a:rPr>
              <a:t>	From our analysis we like to conclude that using an imperfect algorithm may send an important mail also into spam. Most of the people never check their spam box, so they will never see that mail. To avoid this we need to use a high accuracy based algorithm.</a:t>
            </a:r>
          </a:p>
          <a:p>
            <a:pPr marL="0" indent="0">
              <a:buNone/>
            </a:pPr>
            <a:endParaRPr lang="en-IN" sz="2400" dirty="0">
              <a:latin typeface="Times New Roman" pitchFamily="18" charset="0"/>
              <a:cs typeface="Times New Roman" pitchFamily="18" charset="0"/>
            </a:endParaRPr>
          </a:p>
          <a:p>
            <a:pPr marL="0" indent="0">
              <a:buNone/>
            </a:pPr>
            <a:r>
              <a:rPr lang="en-IN" sz="2400" dirty="0" smtClean="0">
                <a:latin typeface="Times New Roman" pitchFamily="18" charset="0"/>
                <a:cs typeface="Times New Roman" pitchFamily="18" charset="0"/>
              </a:rPr>
              <a:t>	Random Forest is the most suitable algorithm for Spam filtering. As it worked well with a large dataset on both training and test data, we can apply random forest in spam filtering process to have a perfect Spam Filtering System.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578783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IN" sz="3200" dirty="0" smtClean="0">
                <a:latin typeface="Times New Roman" pitchFamily="18" charset="0"/>
                <a:cs typeface="Times New Roman" pitchFamily="18" charset="0"/>
              </a:rPr>
              <a:t>REFERENCES</a:t>
            </a:r>
            <a:endParaRPr lang="en-IN"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pPr marL="0" indent="0">
              <a:buNone/>
            </a:pPr>
            <a:r>
              <a:rPr lang="en-IN" sz="2400" dirty="0" smtClean="0">
                <a:latin typeface="Times New Roman" pitchFamily="18" charset="0"/>
                <a:cs typeface="Times New Roman" pitchFamily="18" charset="0"/>
                <a:hlinkClick r:id="rId2"/>
              </a:rPr>
              <a:t>https://kharshit.github.io/blog/2017/08/25/email-spam-filtering-text-analysis-in-r</a:t>
            </a:r>
            <a:endParaRPr lang="en-IN" sz="2400" dirty="0" smtClean="0">
              <a:latin typeface="Times New Roman" pitchFamily="18" charset="0"/>
              <a:cs typeface="Times New Roman" pitchFamily="18" charset="0"/>
            </a:endParaRPr>
          </a:p>
          <a:p>
            <a:pPr marL="0" indent="0">
              <a:buNone/>
            </a:pPr>
            <a:endParaRPr lang="en-IN" sz="2400" dirty="0" smtClean="0">
              <a:latin typeface="Times New Roman" pitchFamily="18" charset="0"/>
              <a:cs typeface="Times New Roman" pitchFamily="18" charset="0"/>
            </a:endParaRPr>
          </a:p>
          <a:p>
            <a:pPr marL="0" indent="0">
              <a:buNone/>
            </a:pPr>
            <a:r>
              <a:rPr lang="en-IN" sz="2400" dirty="0" smtClean="0">
                <a:latin typeface="Times New Roman" pitchFamily="18" charset="0"/>
                <a:cs typeface="Times New Roman" pitchFamily="18" charset="0"/>
                <a:hlinkClick r:id="rId3"/>
              </a:rPr>
              <a:t>https://en.wikipedia.org/wiki/Random_forest#:~:text=Random%20forests%20or%20random%20decision,average%20prediction%20(regression)%20of%20the</a:t>
            </a:r>
            <a:endParaRPr lang="en-IN" sz="2400" dirty="0" smtClean="0">
              <a:latin typeface="Times New Roman" pitchFamily="18" charset="0"/>
              <a:cs typeface="Times New Roman" pitchFamily="18" charset="0"/>
            </a:endParaRPr>
          </a:p>
          <a:p>
            <a:pPr marL="0" indent="0">
              <a:buNone/>
            </a:pPr>
            <a:endParaRPr lang="en-IN" sz="2400" dirty="0" smtClean="0">
              <a:latin typeface="Times New Roman" pitchFamily="18" charset="0"/>
              <a:cs typeface="Times New Roman" pitchFamily="18" charset="0"/>
            </a:endParaRPr>
          </a:p>
          <a:p>
            <a:pPr marL="0" indent="0">
              <a:buNone/>
            </a:pPr>
            <a:r>
              <a:rPr lang="en-IN" sz="2400" dirty="0" smtClean="0">
                <a:latin typeface="Times New Roman" pitchFamily="18" charset="0"/>
                <a:cs typeface="Times New Roman" pitchFamily="18" charset="0"/>
                <a:hlinkClick r:id="rId4"/>
              </a:rPr>
              <a:t>https://machinelearningmastery.com/classification-and-regression-trees-for-machine-learning/</a:t>
            </a:r>
            <a:endParaRPr lang="en-IN" sz="2400" dirty="0" smtClean="0">
              <a:latin typeface="Times New Roman" pitchFamily="18" charset="0"/>
              <a:cs typeface="Times New Roman" pitchFamily="18" charset="0"/>
            </a:endParaRPr>
          </a:p>
          <a:p>
            <a:pPr marL="0" indent="0">
              <a:buNone/>
            </a:pPr>
            <a:endParaRPr lang="en-IN" sz="2400" dirty="0" smtClean="0">
              <a:latin typeface="Times New Roman" pitchFamily="18" charset="0"/>
              <a:cs typeface="Times New Roman" pitchFamily="18" charset="0"/>
            </a:endParaRPr>
          </a:p>
          <a:p>
            <a:pPr marL="0" indent="0">
              <a:buNone/>
            </a:pPr>
            <a:r>
              <a:rPr lang="en-IN" sz="2400" dirty="0" smtClean="0">
                <a:latin typeface="Times New Roman" pitchFamily="18" charset="0"/>
                <a:cs typeface="Times New Roman" pitchFamily="18" charset="0"/>
                <a:hlinkClick r:id="rId5"/>
              </a:rPr>
              <a:t>https://towardsdatascience.com/logistic-regression-detailed-overview-46c4da4303bc</a:t>
            </a:r>
            <a:endParaRPr lang="en-IN" sz="2400" dirty="0" smtClean="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6488666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110</TotalTime>
  <Words>52</Words>
  <Application>Microsoft Office PowerPoint</Application>
  <PresentationFormat>On-screen Show (4:3)</PresentationFormat>
  <Paragraphs>43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Civic</vt:lpstr>
      <vt:lpstr>Analysis on Email Spam Filtering</vt:lpstr>
      <vt:lpstr>ABSTRACT</vt:lpstr>
      <vt:lpstr>LITERATURE REVIEW</vt:lpstr>
      <vt:lpstr>PROBLEM DEFENITON</vt:lpstr>
      <vt:lpstr>ALGORITHM</vt:lpstr>
      <vt:lpstr>RESULTS AND DISCUSSION</vt:lpstr>
      <vt:lpstr>PowerPoint Presentation</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Email Spam Filtering</dc:title>
  <dc:creator>Windows User</dc:creator>
  <cp:lastModifiedBy>Windows User</cp:lastModifiedBy>
  <cp:revision>14</cp:revision>
  <dcterms:created xsi:type="dcterms:W3CDTF">2020-12-03T10:20:51Z</dcterms:created>
  <dcterms:modified xsi:type="dcterms:W3CDTF">2020-12-04T14:49:39Z</dcterms:modified>
</cp:coreProperties>
</file>