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803600" cy="21602700"/>
  <p:notesSz cx="6858000" cy="9144000"/>
  <p:defaultText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804">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52" y="828"/>
      </p:cViewPr>
      <p:guideLst>
        <p:guide orient="horz" pos="6804"/>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ika Goswami" userId="8d985d6e2e0180d5" providerId="LiveId" clId="{8D002CE4-0FD2-41D8-81D6-5FE89E84512D}"/>
    <pc:docChg chg="undo custSel modSld">
      <pc:chgData name="Gitika Goswami" userId="8d985d6e2e0180d5" providerId="LiveId" clId="{8D002CE4-0FD2-41D8-81D6-5FE89E84512D}" dt="2022-05-14T14:09:40.913" v="236" actId="1076"/>
      <pc:docMkLst>
        <pc:docMk/>
      </pc:docMkLst>
      <pc:sldChg chg="addSp delSp modSp mod">
        <pc:chgData name="Gitika Goswami" userId="8d985d6e2e0180d5" providerId="LiveId" clId="{8D002CE4-0FD2-41D8-81D6-5FE89E84512D}" dt="2022-05-14T14:09:40.913" v="236" actId="1076"/>
        <pc:sldMkLst>
          <pc:docMk/>
          <pc:sldMk cId="0" sldId="256"/>
        </pc:sldMkLst>
        <pc:spChg chg="add mod">
          <ac:chgData name="Gitika Goswami" userId="8d985d6e2e0180d5" providerId="LiveId" clId="{8D002CE4-0FD2-41D8-81D6-5FE89E84512D}" dt="2022-05-14T13:28:32.773" v="43" actId="20577"/>
          <ac:spMkLst>
            <pc:docMk/>
            <pc:sldMk cId="0" sldId="256"/>
            <ac:spMk id="36" creationId="{81AF84A5-92FC-4AAF-ABC0-F373AD9BE6D2}"/>
          </ac:spMkLst>
        </pc:spChg>
        <pc:spChg chg="add mod">
          <ac:chgData name="Gitika Goswami" userId="8d985d6e2e0180d5" providerId="LiveId" clId="{8D002CE4-0FD2-41D8-81D6-5FE89E84512D}" dt="2022-05-14T13:36:05.013" v="71" actId="14100"/>
          <ac:spMkLst>
            <pc:docMk/>
            <pc:sldMk cId="0" sldId="256"/>
            <ac:spMk id="37" creationId="{3DAF5BF6-5F85-40A1-9487-5BFE8669DEB8}"/>
          </ac:spMkLst>
        </pc:spChg>
        <pc:spChg chg="add del">
          <ac:chgData name="Gitika Goswami" userId="8d985d6e2e0180d5" providerId="LiveId" clId="{8D002CE4-0FD2-41D8-81D6-5FE89E84512D}" dt="2022-05-14T13:59:43.218" v="88" actId="22"/>
          <ac:spMkLst>
            <pc:docMk/>
            <pc:sldMk cId="0" sldId="256"/>
            <ac:spMk id="40" creationId="{181DA156-EAD8-4797-A865-A792E42661B7}"/>
          </ac:spMkLst>
        </pc:spChg>
        <pc:spChg chg="add mod">
          <ac:chgData name="Gitika Goswami" userId="8d985d6e2e0180d5" providerId="LiveId" clId="{8D002CE4-0FD2-41D8-81D6-5FE89E84512D}" dt="2022-05-14T14:01:01.178" v="114" actId="255"/>
          <ac:spMkLst>
            <pc:docMk/>
            <pc:sldMk cId="0" sldId="256"/>
            <ac:spMk id="41" creationId="{E7682F74-6FB9-49E7-97A0-DF03C2058B03}"/>
          </ac:spMkLst>
        </pc:spChg>
        <pc:spChg chg="mod">
          <ac:chgData name="Gitika Goswami" userId="8d985d6e2e0180d5" providerId="LiveId" clId="{8D002CE4-0FD2-41D8-81D6-5FE89E84512D}" dt="2022-05-14T14:01:18.522" v="116" actId="1076"/>
          <ac:spMkLst>
            <pc:docMk/>
            <pc:sldMk cId="0" sldId="256"/>
            <ac:spMk id="44" creationId="{00000000-0000-0000-0000-000000000000}"/>
          </ac:spMkLst>
        </pc:spChg>
        <pc:spChg chg="mod">
          <ac:chgData name="Gitika Goswami" userId="8d985d6e2e0180d5" providerId="LiveId" clId="{8D002CE4-0FD2-41D8-81D6-5FE89E84512D}" dt="2022-05-14T14:00:44.029" v="111" actId="1076"/>
          <ac:spMkLst>
            <pc:docMk/>
            <pc:sldMk cId="0" sldId="256"/>
            <ac:spMk id="45" creationId="{00000000-0000-0000-0000-000000000000}"/>
          </ac:spMkLst>
        </pc:spChg>
        <pc:spChg chg="mod">
          <ac:chgData name="Gitika Goswami" userId="8d985d6e2e0180d5" providerId="LiveId" clId="{8D002CE4-0FD2-41D8-81D6-5FE89E84512D}" dt="2022-05-14T14:09:12.744" v="229" actId="1076"/>
          <ac:spMkLst>
            <pc:docMk/>
            <pc:sldMk cId="0" sldId="256"/>
            <ac:spMk id="46" creationId="{00000000-0000-0000-0000-000000000000}"/>
          </ac:spMkLst>
        </pc:spChg>
        <pc:spChg chg="mod">
          <ac:chgData name="Gitika Goswami" userId="8d985d6e2e0180d5" providerId="LiveId" clId="{8D002CE4-0FD2-41D8-81D6-5FE89E84512D}" dt="2022-05-14T13:28:01.460" v="32" actId="1076"/>
          <ac:spMkLst>
            <pc:docMk/>
            <pc:sldMk cId="0" sldId="256"/>
            <ac:spMk id="50" creationId="{00000000-0000-0000-0000-000000000000}"/>
          </ac:spMkLst>
        </pc:spChg>
        <pc:spChg chg="mod">
          <ac:chgData name="Gitika Goswami" userId="8d985d6e2e0180d5" providerId="LiveId" clId="{8D002CE4-0FD2-41D8-81D6-5FE89E84512D}" dt="2022-05-14T13:58:34.953" v="78" actId="20577"/>
          <ac:spMkLst>
            <pc:docMk/>
            <pc:sldMk cId="0" sldId="256"/>
            <ac:spMk id="54" creationId="{00000000-0000-0000-0000-000000000000}"/>
          </ac:spMkLst>
        </pc:spChg>
        <pc:spChg chg="mod">
          <ac:chgData name="Gitika Goswami" userId="8d985d6e2e0180d5" providerId="LiveId" clId="{8D002CE4-0FD2-41D8-81D6-5FE89E84512D}" dt="2022-05-14T13:20:57.297" v="30" actId="255"/>
          <ac:spMkLst>
            <pc:docMk/>
            <pc:sldMk cId="0" sldId="256"/>
            <ac:spMk id="55" creationId="{00000000-0000-0000-0000-000000000000}"/>
          </ac:spMkLst>
        </pc:spChg>
        <pc:spChg chg="del">
          <ac:chgData name="Gitika Goswami" userId="8d985d6e2e0180d5" providerId="LiveId" clId="{8D002CE4-0FD2-41D8-81D6-5FE89E84512D}" dt="2022-05-14T13:59:06.697" v="80" actId="478"/>
          <ac:spMkLst>
            <pc:docMk/>
            <pc:sldMk cId="0" sldId="256"/>
            <ac:spMk id="56" creationId="{00000000-0000-0000-0000-000000000000}"/>
          </ac:spMkLst>
        </pc:spChg>
        <pc:spChg chg="del">
          <ac:chgData name="Gitika Goswami" userId="8d985d6e2e0180d5" providerId="LiveId" clId="{8D002CE4-0FD2-41D8-81D6-5FE89E84512D}" dt="2022-05-14T13:59:29.758" v="86" actId="478"/>
          <ac:spMkLst>
            <pc:docMk/>
            <pc:sldMk cId="0" sldId="256"/>
            <ac:spMk id="57" creationId="{00000000-0000-0000-0000-000000000000}"/>
          </ac:spMkLst>
        </pc:spChg>
        <pc:spChg chg="del">
          <ac:chgData name="Gitika Goswami" userId="8d985d6e2e0180d5" providerId="LiveId" clId="{8D002CE4-0FD2-41D8-81D6-5FE89E84512D}" dt="2022-05-14T14:01:25.722" v="118" actId="478"/>
          <ac:spMkLst>
            <pc:docMk/>
            <pc:sldMk cId="0" sldId="256"/>
            <ac:spMk id="58" creationId="{00000000-0000-0000-0000-000000000000}"/>
          </ac:spMkLst>
        </pc:spChg>
        <pc:spChg chg="mod">
          <ac:chgData name="Gitika Goswami" userId="8d985d6e2e0180d5" providerId="LiveId" clId="{8D002CE4-0FD2-41D8-81D6-5FE89E84512D}" dt="2022-05-14T14:02:14.990" v="129" actId="255"/>
          <ac:spMkLst>
            <pc:docMk/>
            <pc:sldMk cId="0" sldId="256"/>
            <ac:spMk id="59" creationId="{00000000-0000-0000-0000-000000000000}"/>
          </ac:spMkLst>
        </pc:spChg>
        <pc:spChg chg="del">
          <ac:chgData name="Gitika Goswami" userId="8d985d6e2e0180d5" providerId="LiveId" clId="{8D002CE4-0FD2-41D8-81D6-5FE89E84512D}" dt="2022-05-14T14:02:24.022" v="130" actId="478"/>
          <ac:spMkLst>
            <pc:docMk/>
            <pc:sldMk cId="0" sldId="256"/>
            <ac:spMk id="60" creationId="{00000000-0000-0000-0000-000000000000}"/>
          </ac:spMkLst>
        </pc:spChg>
        <pc:spChg chg="del">
          <ac:chgData name="Gitika Goswami" userId="8d985d6e2e0180d5" providerId="LiveId" clId="{8D002CE4-0FD2-41D8-81D6-5FE89E84512D}" dt="2022-05-14T14:02:27.889" v="131" actId="478"/>
          <ac:spMkLst>
            <pc:docMk/>
            <pc:sldMk cId="0" sldId="256"/>
            <ac:spMk id="61" creationId="{00000000-0000-0000-0000-000000000000}"/>
          </ac:spMkLst>
        </pc:spChg>
        <pc:spChg chg="del">
          <ac:chgData name="Gitika Goswami" userId="8d985d6e2e0180d5" providerId="LiveId" clId="{8D002CE4-0FD2-41D8-81D6-5FE89E84512D}" dt="2022-05-14T14:03:09.698" v="142" actId="478"/>
          <ac:spMkLst>
            <pc:docMk/>
            <pc:sldMk cId="0" sldId="256"/>
            <ac:spMk id="62" creationId="{00000000-0000-0000-0000-000000000000}"/>
          </ac:spMkLst>
        </pc:spChg>
        <pc:spChg chg="del">
          <ac:chgData name="Gitika Goswami" userId="8d985d6e2e0180d5" providerId="LiveId" clId="{8D002CE4-0FD2-41D8-81D6-5FE89E84512D}" dt="2022-05-14T14:03:28.423" v="146" actId="478"/>
          <ac:spMkLst>
            <pc:docMk/>
            <pc:sldMk cId="0" sldId="256"/>
            <ac:spMk id="63" creationId="{00000000-0000-0000-0000-000000000000}"/>
          </ac:spMkLst>
        </pc:spChg>
        <pc:spChg chg="del">
          <ac:chgData name="Gitika Goswami" userId="8d985d6e2e0180d5" providerId="LiveId" clId="{8D002CE4-0FD2-41D8-81D6-5FE89E84512D}" dt="2022-05-14T14:05:13.793" v="162" actId="478"/>
          <ac:spMkLst>
            <pc:docMk/>
            <pc:sldMk cId="0" sldId="256"/>
            <ac:spMk id="64" creationId="{00000000-0000-0000-0000-000000000000}"/>
          </ac:spMkLst>
        </pc:spChg>
        <pc:spChg chg="del">
          <ac:chgData name="Gitika Goswami" userId="8d985d6e2e0180d5" providerId="LiveId" clId="{8D002CE4-0FD2-41D8-81D6-5FE89E84512D}" dt="2022-05-14T14:05:15.860" v="163" actId="478"/>
          <ac:spMkLst>
            <pc:docMk/>
            <pc:sldMk cId="0" sldId="256"/>
            <ac:spMk id="65" creationId="{00000000-0000-0000-0000-000000000000}"/>
          </ac:spMkLst>
        </pc:spChg>
        <pc:spChg chg="del">
          <ac:chgData name="Gitika Goswami" userId="8d985d6e2e0180d5" providerId="LiveId" clId="{8D002CE4-0FD2-41D8-81D6-5FE89E84512D}" dt="2022-05-14T14:05:21.623" v="165" actId="478"/>
          <ac:spMkLst>
            <pc:docMk/>
            <pc:sldMk cId="0" sldId="256"/>
            <ac:spMk id="66" creationId="{00000000-0000-0000-0000-000000000000}"/>
          </ac:spMkLst>
        </pc:spChg>
        <pc:spChg chg="del">
          <ac:chgData name="Gitika Goswami" userId="8d985d6e2e0180d5" providerId="LiveId" clId="{8D002CE4-0FD2-41D8-81D6-5FE89E84512D}" dt="2022-05-14T14:05:23.460" v="166" actId="478"/>
          <ac:spMkLst>
            <pc:docMk/>
            <pc:sldMk cId="0" sldId="256"/>
            <ac:spMk id="67" creationId="{00000000-0000-0000-0000-000000000000}"/>
          </ac:spMkLst>
        </pc:spChg>
        <pc:spChg chg="del">
          <ac:chgData name="Gitika Goswami" userId="8d985d6e2e0180d5" providerId="LiveId" clId="{8D002CE4-0FD2-41D8-81D6-5FE89E84512D}" dt="2022-05-14T14:05:27.103" v="167" actId="478"/>
          <ac:spMkLst>
            <pc:docMk/>
            <pc:sldMk cId="0" sldId="256"/>
            <ac:spMk id="68" creationId="{00000000-0000-0000-0000-000000000000}"/>
          </ac:spMkLst>
        </pc:spChg>
        <pc:spChg chg="del">
          <ac:chgData name="Gitika Goswami" userId="8d985d6e2e0180d5" providerId="LiveId" clId="{8D002CE4-0FD2-41D8-81D6-5FE89E84512D}" dt="2022-05-14T14:05:28.958" v="168" actId="478"/>
          <ac:spMkLst>
            <pc:docMk/>
            <pc:sldMk cId="0" sldId="256"/>
            <ac:spMk id="69" creationId="{00000000-0000-0000-0000-000000000000}"/>
          </ac:spMkLst>
        </pc:spChg>
        <pc:spChg chg="add mod">
          <ac:chgData name="Gitika Goswami" userId="8d985d6e2e0180d5" providerId="LiveId" clId="{8D002CE4-0FD2-41D8-81D6-5FE89E84512D}" dt="2022-05-14T14:04:28.928" v="159" actId="255"/>
          <ac:spMkLst>
            <pc:docMk/>
            <pc:sldMk cId="0" sldId="256"/>
            <ac:spMk id="78" creationId="{A45C6B67-B7D1-4F2C-85F8-36A0BD1818BD}"/>
          </ac:spMkLst>
        </pc:spChg>
        <pc:spChg chg="add mod">
          <ac:chgData name="Gitika Goswami" userId="8d985d6e2e0180d5" providerId="LiveId" clId="{8D002CE4-0FD2-41D8-81D6-5FE89E84512D}" dt="2022-05-14T14:04:39.760" v="161" actId="255"/>
          <ac:spMkLst>
            <pc:docMk/>
            <pc:sldMk cId="0" sldId="256"/>
            <ac:spMk id="80" creationId="{A4CFADFB-E79D-4B63-9336-78B7511977B6}"/>
          </ac:spMkLst>
        </pc:spChg>
        <pc:spChg chg="add mod">
          <ac:chgData name="Gitika Goswami" userId="8d985d6e2e0180d5" providerId="LiveId" clId="{8D002CE4-0FD2-41D8-81D6-5FE89E84512D}" dt="2022-05-14T14:09:17.444" v="230" actId="1076"/>
          <ac:spMkLst>
            <pc:docMk/>
            <pc:sldMk cId="0" sldId="256"/>
            <ac:spMk id="82" creationId="{AC28CD87-889C-42EC-948B-4C0FDF0E0365}"/>
          </ac:spMkLst>
        </pc:spChg>
        <pc:spChg chg="add mod">
          <ac:chgData name="Gitika Goswami" userId="8d985d6e2e0180d5" providerId="LiveId" clId="{8D002CE4-0FD2-41D8-81D6-5FE89E84512D}" dt="2022-05-14T14:09:26.301" v="232" actId="1076"/>
          <ac:spMkLst>
            <pc:docMk/>
            <pc:sldMk cId="0" sldId="256"/>
            <ac:spMk id="84" creationId="{154AEAE1-74F6-4836-8169-84241360B2DE}"/>
          </ac:spMkLst>
        </pc:spChg>
        <pc:spChg chg="add mod">
          <ac:chgData name="Gitika Goswami" userId="8d985d6e2e0180d5" providerId="LiveId" clId="{8D002CE4-0FD2-41D8-81D6-5FE89E84512D}" dt="2022-05-14T14:09:33.498" v="234" actId="1076"/>
          <ac:spMkLst>
            <pc:docMk/>
            <pc:sldMk cId="0" sldId="256"/>
            <ac:spMk id="86" creationId="{53D596FB-24A5-4629-B3B6-1D3D0B263351}"/>
          </ac:spMkLst>
        </pc:spChg>
        <pc:spChg chg="add mod">
          <ac:chgData name="Gitika Goswami" userId="8d985d6e2e0180d5" providerId="LiveId" clId="{8D002CE4-0FD2-41D8-81D6-5FE89E84512D}" dt="2022-05-14T14:09:37.954" v="235" actId="1076"/>
          <ac:spMkLst>
            <pc:docMk/>
            <pc:sldMk cId="0" sldId="256"/>
            <ac:spMk id="87" creationId="{86CD070D-7D38-4B42-AD6E-AD0FF65B2C04}"/>
          </ac:spMkLst>
        </pc:spChg>
        <pc:spChg chg="add mod">
          <ac:chgData name="Gitika Goswami" userId="8d985d6e2e0180d5" providerId="LiveId" clId="{8D002CE4-0FD2-41D8-81D6-5FE89E84512D}" dt="2022-05-14T14:09:40.913" v="236" actId="1076"/>
          <ac:spMkLst>
            <pc:docMk/>
            <pc:sldMk cId="0" sldId="256"/>
            <ac:spMk id="88" creationId="{7135BA2C-C25C-45BD-8F66-1F5022BAEFB9}"/>
          </ac:spMkLst>
        </pc:spChg>
        <pc:graphicFrameChg chg="del">
          <ac:chgData name="Gitika Goswami" userId="8d985d6e2e0180d5" providerId="LiveId" clId="{8D002CE4-0FD2-41D8-81D6-5FE89E84512D}" dt="2022-05-14T14:05:19.366" v="164" actId="478"/>
          <ac:graphicFrameMkLst>
            <pc:docMk/>
            <pc:sldMk cId="0" sldId="256"/>
            <ac:graphicFrameMk id="74" creationId="{00000000-0000-0000-0000-000000000000}"/>
          </ac:graphicFrameMkLst>
        </pc:graphicFrameChg>
        <pc:picChg chg="add mod">
          <ac:chgData name="Gitika Goswami" userId="8d985d6e2e0180d5" providerId="LiveId" clId="{8D002CE4-0FD2-41D8-81D6-5FE89E84512D}" dt="2022-05-14T13:59:18.404" v="84" actId="14100"/>
          <ac:picMkLst>
            <pc:docMk/>
            <pc:sldMk cId="0" sldId="256"/>
            <ac:picMk id="38" creationId="{BA4C1A1B-4A1C-4074-98EA-9E902EF89410}"/>
          </ac:picMkLst>
        </pc:picChg>
        <pc:picChg chg="del mod">
          <ac:chgData name="Gitika Goswami" userId="8d985d6e2e0180d5" providerId="LiveId" clId="{8D002CE4-0FD2-41D8-81D6-5FE89E84512D}" dt="2022-05-14T14:00:12.174" v="101" actId="478"/>
          <ac:picMkLst>
            <pc:docMk/>
            <pc:sldMk cId="0" sldId="256"/>
            <ac:picMk id="71" creationId="{00000000-0000-0000-0000-000000000000}"/>
          </ac:picMkLst>
        </pc:picChg>
        <pc:picChg chg="del">
          <ac:chgData name="Gitika Goswami" userId="8d985d6e2e0180d5" providerId="LiveId" clId="{8D002CE4-0FD2-41D8-81D6-5FE89E84512D}" dt="2022-05-14T13:27:55.774" v="31" actId="478"/>
          <ac:picMkLst>
            <pc:docMk/>
            <pc:sldMk cId="0" sldId="256"/>
            <ac:picMk id="73" creationId="{00000000-0000-0000-0000-000000000000}"/>
          </ac:picMkLst>
        </pc:picChg>
        <pc:picChg chg="add mod">
          <ac:chgData name="Gitika Goswami" userId="8d985d6e2e0180d5" providerId="LiveId" clId="{8D002CE4-0FD2-41D8-81D6-5FE89E84512D}" dt="2022-05-14T14:01:47.006" v="124" actId="14100"/>
          <ac:picMkLst>
            <pc:docMk/>
            <pc:sldMk cId="0" sldId="256"/>
            <ac:picMk id="76" creationId="{41F6B0B5-F53F-4560-A6C4-B8C49FAC4703}"/>
          </ac:picMkLst>
        </pc:picChg>
        <pc:picChg chg="add mod">
          <ac:chgData name="Gitika Goswami" userId="8d985d6e2e0180d5" providerId="LiveId" clId="{8D002CE4-0FD2-41D8-81D6-5FE89E84512D}" dt="2022-05-14T14:02:45.236" v="137" actId="14100"/>
          <ac:picMkLst>
            <pc:docMk/>
            <pc:sldMk cId="0" sldId="256"/>
            <ac:picMk id="77" creationId="{EA770276-DB0A-47F0-B712-55E3F11A6D75}"/>
          </ac:picMkLst>
        </pc:picChg>
        <pc:picChg chg="add mod">
          <ac:chgData name="Gitika Goswami" userId="8d985d6e2e0180d5" providerId="LiveId" clId="{8D002CE4-0FD2-41D8-81D6-5FE89E84512D}" dt="2022-05-14T14:04:19.146" v="157" actId="1076"/>
          <ac:picMkLst>
            <pc:docMk/>
            <pc:sldMk cId="0" sldId="256"/>
            <ac:picMk id="79" creationId="{A8649E10-82EA-4588-8CF1-A3B2170C8A27}"/>
          </ac:picMkLst>
        </pc:picChg>
        <pc:picChg chg="add mod">
          <ac:chgData name="Gitika Goswami" userId="8d985d6e2e0180d5" providerId="LiveId" clId="{8D002CE4-0FD2-41D8-81D6-5FE89E84512D}" dt="2022-05-14T14:05:44.872" v="174" actId="14100"/>
          <ac:picMkLst>
            <pc:docMk/>
            <pc:sldMk cId="0" sldId="256"/>
            <ac:picMk id="81" creationId="{EC791F34-A1AA-48F0-9E65-997E3FCADD92}"/>
          </ac:picMkLst>
        </pc:picChg>
        <pc:picChg chg="add mod">
          <ac:chgData name="Gitika Goswami" userId="8d985d6e2e0180d5" providerId="LiveId" clId="{8D002CE4-0FD2-41D8-81D6-5FE89E84512D}" dt="2022-05-14T14:09:21.478" v="231" actId="1076"/>
          <ac:picMkLst>
            <pc:docMk/>
            <pc:sldMk cId="0" sldId="256"/>
            <ac:picMk id="83" creationId="{D1C2A029-8E60-49FC-8C9B-8EF702FDD8EB}"/>
          </ac:picMkLst>
        </pc:picChg>
        <pc:picChg chg="add mod">
          <ac:chgData name="Gitika Goswami" userId="8d985d6e2e0180d5" providerId="LiveId" clId="{8D002CE4-0FD2-41D8-81D6-5FE89E84512D}" dt="2022-05-14T14:09:30.089" v="233" actId="1076"/>
          <ac:picMkLst>
            <pc:docMk/>
            <pc:sldMk cId="0" sldId="256"/>
            <ac:picMk id="85" creationId="{47D81D75-D0F3-449A-A072-3A764FC4E0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459080096"/>
      </p:ext>
    </p:extLst>
  </p:cSld>
  <p:clrMap bg1="lt1" tx1="dk1" bg2="lt2" tx2="dk2" accent1="accent1" accent2="accent2" accent3="accent3" accent4="accent4" accent5="accent5" accent6="accent6" hlink="hlink" folHlink="folHlink"/>
  <p:notesStyle>
    <a:lvl1pPr marL="0" algn="l" defTabSz="600029" rtl="0" eaLnBrk="1" latinLnBrk="0" hangingPunct="1">
      <a:defRPr sz="800" kern="1200">
        <a:solidFill>
          <a:schemeClr val="tx1"/>
        </a:solidFill>
        <a:latin typeface="+mn-lt"/>
        <a:ea typeface="+mn-ea"/>
        <a:cs typeface="+mn-cs"/>
      </a:defRPr>
    </a:lvl1pPr>
    <a:lvl2pPr marL="300015" algn="l" defTabSz="600029" rtl="0" eaLnBrk="1" latinLnBrk="0" hangingPunct="1">
      <a:defRPr sz="800" kern="1200">
        <a:solidFill>
          <a:schemeClr val="tx1"/>
        </a:solidFill>
        <a:latin typeface="+mn-lt"/>
        <a:ea typeface="+mn-ea"/>
        <a:cs typeface="+mn-cs"/>
      </a:defRPr>
    </a:lvl2pPr>
    <a:lvl3pPr marL="600029" algn="l" defTabSz="600029" rtl="0" eaLnBrk="1" latinLnBrk="0" hangingPunct="1">
      <a:defRPr sz="800" kern="1200">
        <a:solidFill>
          <a:schemeClr val="tx1"/>
        </a:solidFill>
        <a:latin typeface="+mn-lt"/>
        <a:ea typeface="+mn-ea"/>
        <a:cs typeface="+mn-cs"/>
      </a:defRPr>
    </a:lvl3pPr>
    <a:lvl4pPr marL="900044" algn="l" defTabSz="600029" rtl="0" eaLnBrk="1" latinLnBrk="0" hangingPunct="1">
      <a:defRPr sz="800" kern="1200">
        <a:solidFill>
          <a:schemeClr val="tx1"/>
        </a:solidFill>
        <a:latin typeface="+mn-lt"/>
        <a:ea typeface="+mn-ea"/>
        <a:cs typeface="+mn-cs"/>
      </a:defRPr>
    </a:lvl4pPr>
    <a:lvl5pPr marL="1200059" algn="l" defTabSz="600029" rtl="0" eaLnBrk="1" latinLnBrk="0" hangingPunct="1">
      <a:defRPr sz="800" kern="1200">
        <a:solidFill>
          <a:schemeClr val="tx1"/>
        </a:solidFill>
        <a:latin typeface="+mn-lt"/>
        <a:ea typeface="+mn-ea"/>
        <a:cs typeface="+mn-cs"/>
      </a:defRPr>
    </a:lvl5pPr>
    <a:lvl6pPr marL="1500073" algn="l" defTabSz="600029" rtl="0" eaLnBrk="1" latinLnBrk="0" hangingPunct="1">
      <a:defRPr sz="800" kern="1200">
        <a:solidFill>
          <a:schemeClr val="tx1"/>
        </a:solidFill>
        <a:latin typeface="+mn-lt"/>
        <a:ea typeface="+mn-ea"/>
        <a:cs typeface="+mn-cs"/>
      </a:defRPr>
    </a:lvl6pPr>
    <a:lvl7pPr marL="1800088" algn="l" defTabSz="600029" rtl="0" eaLnBrk="1" latinLnBrk="0" hangingPunct="1">
      <a:defRPr sz="800" kern="1200">
        <a:solidFill>
          <a:schemeClr val="tx1"/>
        </a:solidFill>
        <a:latin typeface="+mn-lt"/>
        <a:ea typeface="+mn-ea"/>
        <a:cs typeface="+mn-cs"/>
      </a:defRPr>
    </a:lvl7pPr>
    <a:lvl8pPr marL="2100102" algn="l" defTabSz="600029" rtl="0" eaLnBrk="1" latinLnBrk="0" hangingPunct="1">
      <a:defRPr sz="800" kern="1200">
        <a:solidFill>
          <a:schemeClr val="tx1"/>
        </a:solidFill>
        <a:latin typeface="+mn-lt"/>
        <a:ea typeface="+mn-ea"/>
        <a:cs typeface="+mn-cs"/>
      </a:defRPr>
    </a:lvl8pPr>
    <a:lvl9pPr marL="2400117" algn="l" defTabSz="60002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5" name="PlaceHolder 2"/>
          <p:cNvSpPr>
            <a:spLocks noGrp="1"/>
          </p:cNvSpPr>
          <p:nvPr>
            <p:ph type="body"/>
          </p:nvPr>
        </p:nvSpPr>
        <p:spPr>
          <a:xfrm>
            <a:off x="1440180" y="5054805"/>
            <a:ext cx="25923004" cy="5976416"/>
          </a:xfrm>
          <a:prstGeom prst="rect">
            <a:avLst/>
          </a:prstGeom>
        </p:spPr>
        <p:txBody>
          <a:bodyPr lIns="0" tIns="0" rIns="0" bIns="0"/>
          <a:lstStyle/>
          <a:p>
            <a:endParaRPr/>
          </a:p>
        </p:txBody>
      </p:sp>
      <p:sp>
        <p:nvSpPr>
          <p:cNvPr id="26" name="PlaceHolder 3"/>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8"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9"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30"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
        <p:nvSpPr>
          <p:cNvPr id="31" name="PlaceHolder 5"/>
          <p:cNvSpPr>
            <a:spLocks noGrp="1"/>
          </p:cNvSpPr>
          <p:nvPr>
            <p:ph type="body"/>
          </p:nvPr>
        </p:nvSpPr>
        <p:spPr>
          <a:xfrm>
            <a:off x="1440180" y="11599166"/>
            <a:ext cx="12650243" cy="5976416"/>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33" name="PlaceHolder 2"/>
          <p:cNvSpPr>
            <a:spLocks noGrp="1"/>
          </p:cNvSpPr>
          <p:nvPr>
            <p:ph type="body"/>
          </p:nvPr>
        </p:nvSpPr>
        <p:spPr>
          <a:xfrm>
            <a:off x="1440180" y="5054805"/>
            <a:ext cx="25923004" cy="12529283"/>
          </a:xfrm>
          <a:prstGeom prst="rect">
            <a:avLst/>
          </a:prstGeom>
        </p:spPr>
        <p:txBody>
          <a:bodyPr lIns="0" tIns="0" rIns="0" bIns="0"/>
          <a:lstStyle/>
          <a:p>
            <a:endParaRPr/>
          </a:p>
        </p:txBody>
      </p:sp>
      <p:sp>
        <p:nvSpPr>
          <p:cNvPr id="34" name="PlaceHolder 3"/>
          <p:cNvSpPr>
            <a:spLocks noGrp="1"/>
          </p:cNvSpPr>
          <p:nvPr>
            <p:ph type="body"/>
          </p:nvPr>
        </p:nvSpPr>
        <p:spPr>
          <a:xfrm>
            <a:off x="1440180" y="5054805"/>
            <a:ext cx="25923004" cy="12529283"/>
          </a:xfrm>
          <a:prstGeom prst="rect">
            <a:avLst/>
          </a:prstGeom>
        </p:spPr>
        <p:txBody>
          <a:bodyPr lIns="0" tIns="0" rIns="0" bIns="0"/>
          <a:lstStyle/>
          <a:p>
            <a:endParaRPr/>
          </a:p>
        </p:txBody>
      </p:sp>
      <p:pic>
        <p:nvPicPr>
          <p:cNvPr id="35" name="Picture 34"/>
          <p:cNvPicPr/>
          <p:nvPr/>
        </p:nvPicPr>
        <p:blipFill>
          <a:blip r:embed="rId2"/>
          <a:stretch>
            <a:fillRect/>
          </a:stretch>
        </p:blipFill>
        <p:spPr>
          <a:xfrm>
            <a:off x="6549795" y="5054805"/>
            <a:ext cx="15703301" cy="12529283"/>
          </a:xfrm>
          <a:prstGeom prst="rect">
            <a:avLst/>
          </a:prstGeom>
          <a:ln>
            <a:noFill/>
          </a:ln>
        </p:spPr>
      </p:pic>
      <p:pic>
        <p:nvPicPr>
          <p:cNvPr id="36" name="Picture 35"/>
          <p:cNvPicPr/>
          <p:nvPr/>
        </p:nvPicPr>
        <p:blipFill>
          <a:blip r:embed="rId2"/>
          <a:stretch>
            <a:fillRect/>
          </a:stretch>
        </p:blipFill>
        <p:spPr>
          <a:xfrm>
            <a:off x="6549795" y="5054805"/>
            <a:ext cx="15703301" cy="12529283"/>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4" name="PlaceHolder 2"/>
          <p:cNvSpPr>
            <a:spLocks noGrp="1"/>
          </p:cNvSpPr>
          <p:nvPr>
            <p:ph type="subTitle"/>
          </p:nvPr>
        </p:nvSpPr>
        <p:spPr>
          <a:xfrm>
            <a:off x="1440180" y="5054805"/>
            <a:ext cx="25923004" cy="12529519"/>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6" name="PlaceHolder 2"/>
          <p:cNvSpPr>
            <a:spLocks noGrp="1"/>
          </p:cNvSpPr>
          <p:nvPr>
            <p:ph type="body"/>
          </p:nvPr>
        </p:nvSpPr>
        <p:spPr>
          <a:xfrm>
            <a:off x="1440180" y="5054805"/>
            <a:ext cx="25923004" cy="12529283"/>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8"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9" name="PlaceHolder 3"/>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81855" y="3127241"/>
            <a:ext cx="26839654" cy="39961688"/>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3"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14" name="PlaceHolder 3"/>
          <p:cNvSpPr>
            <a:spLocks noGrp="1"/>
          </p:cNvSpPr>
          <p:nvPr>
            <p:ph type="body"/>
          </p:nvPr>
        </p:nvSpPr>
        <p:spPr>
          <a:xfrm>
            <a:off x="1440180" y="11599166"/>
            <a:ext cx="12650243" cy="5976416"/>
          </a:xfrm>
          <a:prstGeom prst="rect">
            <a:avLst/>
          </a:prstGeom>
        </p:spPr>
        <p:txBody>
          <a:bodyPr lIns="0" tIns="0" rIns="0" bIns="0"/>
          <a:lstStyle/>
          <a:p>
            <a:endParaRPr/>
          </a:p>
        </p:txBody>
      </p:sp>
      <p:sp>
        <p:nvSpPr>
          <p:cNvPr id="15" name="PlaceHolder 4"/>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7"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18"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19"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1"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2"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23" name="PlaceHolder 4"/>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763"/>
          </a:xfrm>
          <a:prstGeom prst="rect">
            <a:avLst/>
          </a:prstGeom>
        </p:spPr>
        <p:txBody>
          <a:bodyPr lIns="319858" tIns="319858" rIns="319858" bIns="319858" anchor="b"/>
          <a:lstStyle/>
          <a:p>
            <a:r>
              <a:rPr lang="en-IN" sz="18200">
                <a:latin typeface="Arial"/>
              </a:rPr>
              <a:t>Click to edit the title text format</a:t>
            </a:r>
            <a:endParaRPr/>
          </a:p>
        </p:txBody>
      </p:sp>
      <p:sp>
        <p:nvSpPr>
          <p:cNvPr id="4" name="PlaceHolder 2"/>
          <p:cNvSpPr>
            <a:spLocks noGrp="1"/>
          </p:cNvSpPr>
          <p:nvPr>
            <p:ph type="sldNum"/>
          </p:nvPr>
        </p:nvSpPr>
        <p:spPr>
          <a:xfrm>
            <a:off x="26688217" y="19585598"/>
            <a:ext cx="1728169" cy="1652805"/>
          </a:xfrm>
          <a:prstGeom prst="rect">
            <a:avLst/>
          </a:prstGeom>
        </p:spPr>
        <p:txBody>
          <a:bodyPr lIns="319858" tIns="319858" rIns="319858" bIns="319858" anchor="ctr"/>
          <a:lstStyle/>
          <a:p>
            <a:pPr>
              <a:lnSpc>
                <a:spcPct val="100000"/>
              </a:lnSpc>
            </a:pPr>
            <a:fld id="{D947A323-11F2-46F4-9240-370675176F29}" type="slidenum">
              <a:rPr lang="en-IN" sz="900">
                <a:solidFill>
                  <a:srgbClr val="000000"/>
                </a:solidFill>
                <a:latin typeface="Arial"/>
                <a:ea typeface="Arial"/>
              </a:rPr>
              <a:t>‹#›</a:t>
            </a:fld>
            <a:endParaRPr/>
          </a:p>
        </p:txBody>
      </p:sp>
      <p:sp>
        <p:nvSpPr>
          <p:cNvPr id="2" name="PlaceHolder 3"/>
          <p:cNvSpPr>
            <a:spLocks noGrp="1"/>
          </p:cNvSpPr>
          <p:nvPr>
            <p:ph type="body"/>
          </p:nvPr>
        </p:nvSpPr>
        <p:spPr>
          <a:xfrm>
            <a:off x="1440180" y="5054805"/>
            <a:ext cx="25923004" cy="12529283"/>
          </a:xfrm>
          <a:prstGeom prst="rect">
            <a:avLst/>
          </a:prstGeom>
        </p:spPr>
        <p:txBody>
          <a:bodyPr lIns="0" tIns="0" rIns="0" bIns="0"/>
          <a:lstStyle/>
          <a:p>
            <a:pPr>
              <a:buSzPct val="45000"/>
              <a:buFont typeface="StarSymbol"/>
              <a:buChar char=""/>
            </a:pPr>
            <a:r>
              <a:rPr lang="en-IN" sz="900">
                <a:latin typeface="Arial"/>
              </a:rPr>
              <a:t>Click to edit the outline text format</a:t>
            </a:r>
            <a:endParaRPr/>
          </a:p>
          <a:p>
            <a:pPr lvl="1">
              <a:buSzPct val="75000"/>
              <a:buFont typeface="StarSymbol"/>
              <a:buChar char=""/>
            </a:pPr>
            <a:r>
              <a:rPr lang="en-IN" sz="900">
                <a:latin typeface="Arial"/>
              </a:rPr>
              <a:t>Second Outline Level</a:t>
            </a:r>
            <a:endParaRPr/>
          </a:p>
          <a:p>
            <a:pPr lvl="2">
              <a:buSzPct val="45000"/>
              <a:buFont typeface="StarSymbol"/>
              <a:buChar char=""/>
            </a:pPr>
            <a:r>
              <a:rPr lang="en-IN" sz="900">
                <a:latin typeface="Arial"/>
              </a:rPr>
              <a:t>Third Outline Level</a:t>
            </a:r>
            <a:endParaRPr/>
          </a:p>
          <a:p>
            <a:pPr lvl="3">
              <a:buSzPct val="75000"/>
              <a:buFont typeface="StarSymbol"/>
              <a:buChar char=""/>
            </a:pPr>
            <a:r>
              <a:rPr lang="en-IN" sz="900">
                <a:latin typeface="Arial"/>
              </a:rPr>
              <a:t>Fourth Outline Level</a:t>
            </a:r>
            <a:endParaRPr/>
          </a:p>
          <a:p>
            <a:pPr lvl="4">
              <a:buSzPct val="45000"/>
              <a:buFont typeface="StarSymbol"/>
              <a:buChar char=""/>
            </a:pPr>
            <a:r>
              <a:rPr lang="en-IN" sz="1300">
                <a:latin typeface="Arial"/>
              </a:rPr>
              <a:t>Fifth Outline Level</a:t>
            </a:r>
            <a:endParaRPr/>
          </a:p>
          <a:p>
            <a:pPr lvl="5">
              <a:buSzPct val="45000"/>
              <a:buFont typeface="StarSymbol"/>
              <a:buChar char=""/>
            </a:pPr>
            <a:r>
              <a:rPr lang="en-IN" sz="1300">
                <a:latin typeface="Arial"/>
              </a:rPr>
              <a:t>Sixth Outline Level</a:t>
            </a:r>
            <a:endParaRPr/>
          </a:p>
          <a:p>
            <a:pPr lvl="6">
              <a:buSzPct val="45000"/>
              <a:buFont typeface="StarSymbol"/>
              <a:buChar char=""/>
            </a:pPr>
            <a:r>
              <a:rPr lang="en-IN" sz="1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00029" rtl="0" eaLnBrk="1" latinLnBrk="0" hangingPunct="1">
        <a:lnSpc>
          <a:spcPct val="90000"/>
        </a:lnSpc>
        <a:spcBef>
          <a:spcPct val="0"/>
        </a:spcBef>
        <a:buNone/>
        <a:defRPr sz="2900" kern="1200">
          <a:solidFill>
            <a:schemeClr val="tx1"/>
          </a:solidFill>
          <a:latin typeface="+mj-lt"/>
          <a:ea typeface="+mj-ea"/>
          <a:cs typeface="+mj-cs"/>
        </a:defRPr>
      </a:lvl1pPr>
    </p:titleStyle>
    <p:bodyStyle>
      <a:lvl1pPr marL="150007" indent="-150007" algn="l" defTabSz="600029" rtl="0" eaLnBrk="1" latinLnBrk="0" hangingPunct="1">
        <a:lnSpc>
          <a:spcPct val="90000"/>
        </a:lnSpc>
        <a:spcBef>
          <a:spcPts val="656"/>
        </a:spcBef>
        <a:buFont typeface="Arial" panose="020B0604020202020204" pitchFamily="34" charset="0"/>
        <a:buChar char="•"/>
        <a:defRPr sz="1800" kern="1200">
          <a:solidFill>
            <a:schemeClr val="tx1"/>
          </a:solidFill>
          <a:latin typeface="+mn-lt"/>
          <a:ea typeface="+mn-ea"/>
          <a:cs typeface="+mn-cs"/>
        </a:defRPr>
      </a:lvl1pPr>
      <a:lvl2pPr marL="450022" indent="-150007" algn="l" defTabSz="600029" rtl="0" eaLnBrk="1" latinLnBrk="0" hangingPunct="1">
        <a:lnSpc>
          <a:spcPct val="90000"/>
        </a:lnSpc>
        <a:spcBef>
          <a:spcPts val="328"/>
        </a:spcBef>
        <a:buFont typeface="Arial" panose="020B0604020202020204" pitchFamily="34" charset="0"/>
        <a:buChar char="•"/>
        <a:defRPr sz="1600" kern="1200">
          <a:solidFill>
            <a:schemeClr val="tx1"/>
          </a:solidFill>
          <a:latin typeface="+mn-lt"/>
          <a:ea typeface="+mn-ea"/>
          <a:cs typeface="+mn-cs"/>
        </a:defRPr>
      </a:lvl2pPr>
      <a:lvl3pPr marL="750037" indent="-150007" algn="l" defTabSz="600029" rtl="0" eaLnBrk="1" latinLnBrk="0" hangingPunct="1">
        <a:lnSpc>
          <a:spcPct val="90000"/>
        </a:lnSpc>
        <a:spcBef>
          <a:spcPts val="328"/>
        </a:spcBef>
        <a:buFont typeface="Arial" panose="020B0604020202020204" pitchFamily="34" charset="0"/>
        <a:buChar char="•"/>
        <a:defRPr sz="1300" kern="1200">
          <a:solidFill>
            <a:schemeClr val="tx1"/>
          </a:solidFill>
          <a:latin typeface="+mn-lt"/>
          <a:ea typeface="+mn-ea"/>
          <a:cs typeface="+mn-cs"/>
        </a:defRPr>
      </a:lvl3pPr>
      <a:lvl4pPr marL="105005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4pPr>
      <a:lvl5pPr marL="1350066"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5pPr>
      <a:lvl6pPr marL="165008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6pPr>
      <a:lvl7pPr marL="1950095"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7pPr>
      <a:lvl8pPr marL="2250110"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8pPr>
      <a:lvl9pPr marL="2550124"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www.nvidia.com/en-us/glossary/data-science/clustering/" TargetMode="External"/><Relationship Id="rId5" Type="http://schemas.openxmlformats.org/officeDocument/2006/relationships/image" Target="../media/image4.png"/><Relationship Id="rId10" Type="http://schemas.openxmlformats.org/officeDocument/2006/relationships/hyperlink" Target="https://www.educative.io/edpresso/definition-model-fitting" TargetMode="Externa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2" name="CustomShape 1"/>
          <p:cNvSpPr/>
          <p:nvPr/>
        </p:nvSpPr>
        <p:spPr>
          <a:xfrm>
            <a:off x="1020837" y="446258"/>
            <a:ext cx="27197336" cy="2828385"/>
          </a:xfrm>
          <a:prstGeom prst="rect">
            <a:avLst/>
          </a:prstGeom>
          <a:solidFill>
            <a:srgbClr val="92D050"/>
          </a:solidFill>
          <a:ln>
            <a:noFill/>
          </a:ln>
        </p:spPr>
      </p:sp>
      <p:sp>
        <p:nvSpPr>
          <p:cNvPr id="44" name="CustomShape 3"/>
          <p:cNvSpPr/>
          <p:nvPr/>
        </p:nvSpPr>
        <p:spPr>
          <a:xfrm>
            <a:off x="9864855" y="3579424"/>
            <a:ext cx="9108146" cy="17397214"/>
          </a:xfrm>
          <a:prstGeom prst="rect">
            <a:avLst/>
          </a:prstGeom>
          <a:solidFill>
            <a:srgbClr val="FFFFFF"/>
          </a:solidFill>
          <a:ln>
            <a:noFill/>
          </a:ln>
        </p:spPr>
      </p:sp>
      <p:sp>
        <p:nvSpPr>
          <p:cNvPr id="45" name="CustomShape 4"/>
          <p:cNvSpPr/>
          <p:nvPr/>
        </p:nvSpPr>
        <p:spPr>
          <a:xfrm>
            <a:off x="655324" y="3590120"/>
            <a:ext cx="9108146" cy="17397214"/>
          </a:xfrm>
          <a:prstGeom prst="rect">
            <a:avLst/>
          </a:prstGeom>
          <a:solidFill>
            <a:srgbClr val="FFFFFF"/>
          </a:solidFill>
          <a:ln>
            <a:noFill/>
          </a:ln>
        </p:spPr>
      </p:sp>
      <p:sp>
        <p:nvSpPr>
          <p:cNvPr id="46" name="CustomShape 5"/>
          <p:cNvSpPr/>
          <p:nvPr/>
        </p:nvSpPr>
        <p:spPr>
          <a:xfrm>
            <a:off x="19057546" y="3590718"/>
            <a:ext cx="9108146" cy="17397214"/>
          </a:xfrm>
          <a:prstGeom prst="rect">
            <a:avLst/>
          </a:prstGeom>
          <a:solidFill>
            <a:srgbClr val="FFFFFF"/>
          </a:solidFill>
          <a:ln>
            <a:noFill/>
          </a:ln>
        </p:spPr>
      </p:sp>
      <p:sp>
        <p:nvSpPr>
          <p:cNvPr id="47" name="CustomShape 6"/>
          <p:cNvSpPr/>
          <p:nvPr/>
        </p:nvSpPr>
        <p:spPr>
          <a:xfrm>
            <a:off x="588262" y="1235588"/>
            <a:ext cx="27629911" cy="1334576"/>
          </a:xfrm>
          <a:prstGeom prst="rect">
            <a:avLst/>
          </a:prstGeom>
          <a:noFill/>
          <a:ln>
            <a:noFill/>
          </a:ln>
        </p:spPr>
        <p:txBody>
          <a:bodyPr lIns="60003" tIns="60003" rIns="60003" bIns="60003"/>
          <a:lstStyle/>
          <a:p>
            <a:pPr algn="ctr">
              <a:lnSpc>
                <a:spcPct val="115000"/>
              </a:lnSpc>
            </a:pPr>
            <a:r>
              <a:rPr lang="en-IN" sz="7200" b="1" dirty="0" smtClean="0">
                <a:solidFill>
                  <a:srgbClr val="FFFFFF"/>
                </a:solidFill>
                <a:latin typeface="Oswald"/>
                <a:ea typeface="Oswald"/>
              </a:rPr>
              <a:t>APPLIED DATA SCIENCE ASSIGNMNT - 3</a:t>
            </a:r>
            <a:endParaRPr sz="2000" b="1" dirty="0"/>
          </a:p>
        </p:txBody>
      </p:sp>
      <p:sp>
        <p:nvSpPr>
          <p:cNvPr id="49" name="CustomShape 8"/>
          <p:cNvSpPr/>
          <p:nvPr/>
        </p:nvSpPr>
        <p:spPr>
          <a:xfrm>
            <a:off x="16343303" y="2171137"/>
            <a:ext cx="7960916" cy="807739"/>
          </a:xfrm>
          <a:prstGeom prst="rect">
            <a:avLst/>
          </a:prstGeom>
          <a:noFill/>
          <a:ln>
            <a:noFill/>
          </a:ln>
        </p:spPr>
        <p:txBody>
          <a:bodyPr lIns="60003" tIns="60003" rIns="60003" bIns="60003"/>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1404180" y="3827073"/>
            <a:ext cx="7596000" cy="6120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Introduction </a:t>
            </a:r>
            <a:endParaRPr dirty="0"/>
          </a:p>
          <a:p>
            <a:pPr>
              <a:lnSpc>
                <a:spcPct val="100000"/>
              </a:lnSpc>
            </a:pPr>
            <a:endParaRPr dirty="0"/>
          </a:p>
        </p:txBody>
      </p:sp>
      <p:sp>
        <p:nvSpPr>
          <p:cNvPr id="51" name="CustomShape 10"/>
          <p:cNvSpPr/>
          <p:nvPr/>
        </p:nvSpPr>
        <p:spPr>
          <a:xfrm>
            <a:off x="664463" y="20720306"/>
            <a:ext cx="9108146" cy="256568"/>
          </a:xfrm>
          <a:prstGeom prst="rect">
            <a:avLst/>
          </a:prstGeom>
          <a:solidFill>
            <a:srgbClr val="92D050"/>
          </a:solidFill>
          <a:ln>
            <a:noFill/>
          </a:ln>
        </p:spPr>
      </p:sp>
      <p:sp>
        <p:nvSpPr>
          <p:cNvPr id="52" name="CustomShape 11"/>
          <p:cNvSpPr/>
          <p:nvPr/>
        </p:nvSpPr>
        <p:spPr>
          <a:xfrm>
            <a:off x="9863674" y="20720306"/>
            <a:ext cx="9108146" cy="256568"/>
          </a:xfrm>
          <a:prstGeom prst="rect">
            <a:avLst/>
          </a:prstGeom>
          <a:solidFill>
            <a:srgbClr val="92D050"/>
          </a:solidFill>
          <a:ln>
            <a:noFill/>
          </a:ln>
        </p:spPr>
      </p:sp>
      <p:sp>
        <p:nvSpPr>
          <p:cNvPr id="53" name="CustomShape 12"/>
          <p:cNvSpPr/>
          <p:nvPr/>
        </p:nvSpPr>
        <p:spPr>
          <a:xfrm>
            <a:off x="19033826" y="20720306"/>
            <a:ext cx="9108146" cy="256568"/>
          </a:xfrm>
          <a:prstGeom prst="rect">
            <a:avLst/>
          </a:prstGeom>
          <a:solidFill>
            <a:srgbClr val="92D050"/>
          </a:solidFill>
          <a:ln>
            <a:noFill/>
          </a:ln>
        </p:spPr>
      </p:sp>
      <p:sp>
        <p:nvSpPr>
          <p:cNvPr id="54" name="CustomShape 13"/>
          <p:cNvSpPr/>
          <p:nvPr/>
        </p:nvSpPr>
        <p:spPr>
          <a:xfrm>
            <a:off x="1404180" y="15023546"/>
            <a:ext cx="7596000" cy="6120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Results</a:t>
            </a:r>
            <a:endParaRPr dirty="0"/>
          </a:p>
          <a:p>
            <a:pPr>
              <a:lnSpc>
                <a:spcPct val="100000"/>
              </a:lnSpc>
            </a:pPr>
            <a:endParaRPr dirty="0"/>
          </a:p>
        </p:txBody>
      </p:sp>
      <p:sp>
        <p:nvSpPr>
          <p:cNvPr id="55" name="CustomShape 14"/>
          <p:cNvSpPr/>
          <p:nvPr/>
        </p:nvSpPr>
        <p:spPr>
          <a:xfrm>
            <a:off x="1338356" y="4760636"/>
            <a:ext cx="7727265" cy="4757723"/>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Clustering plays a strategic role in data science and algorithms as it aims to group the objects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based on their similarity. </a:t>
            </a:r>
            <a:r>
              <a:rPr lang="en-US" sz="2200" dirty="0">
                <a:latin typeface="Times New Roman" panose="02020603050405020304" pitchFamily="18" charset="0"/>
                <a:ea typeface="Calibri" panose="020F0502020204030204" pitchFamily="34" charset="0"/>
                <a:cs typeface="Times New Roman" panose="02020603050405020304" pitchFamily="18" charset="0"/>
              </a:rPr>
              <a:t>This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categorization </a:t>
            </a:r>
            <a:r>
              <a:rPr lang="en-US" sz="2200" dirty="0">
                <a:latin typeface="Times New Roman" panose="02020603050405020304" pitchFamily="18" charset="0"/>
                <a:ea typeface="Calibri" panose="020F0502020204030204" pitchFamily="34" charset="0"/>
                <a:cs typeface="Times New Roman" panose="02020603050405020304" pitchFamily="18" charset="0"/>
              </a:rPr>
              <a:t>of the data is done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based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on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latin typeface="Times New Roman" panose="02020603050405020304" pitchFamily="18" charset="0"/>
                <a:ea typeface="Calibri" panose="020F0502020204030204" pitchFamily="34" charset="0"/>
                <a:cs typeface="Times New Roman" panose="02020603050405020304" pitchFamily="18" charset="0"/>
              </a:rPr>
              <a:t>density of the data, or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based on graphs</a:t>
            </a:r>
            <a:r>
              <a:rPr lang="en-US" sz="2200" dirty="0">
                <a:latin typeface="Times New Roman" panose="02020603050405020304" pitchFamily="18" charset="0"/>
                <a:ea typeface="Calibri" panose="020F0502020204030204" pitchFamily="34" charset="0"/>
                <a:cs typeface="Times New Roman" panose="02020603050405020304" pitchFamily="18" charset="0"/>
              </a:rPr>
              <a:t>, or any such statistical observations or distributions. (Nvidia, 2022).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Fitting in simple words can be understood as the adjustment made in the parameters with an aim to improve the accuracy of the data or the results.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Edpresso</a:t>
            </a:r>
            <a:r>
              <a:rPr lang="en-US" sz="2200" dirty="0">
                <a:latin typeface="Times New Roman" panose="02020603050405020304" pitchFamily="18" charset="0"/>
                <a:ea typeface="Calibri" panose="020F0502020204030204" pitchFamily="34" charset="0"/>
                <a:cs typeface="Times New Roman" panose="02020603050405020304" pitchFamily="18" charset="0"/>
              </a:rPr>
              <a:t>, 2022).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dirty="0"/>
          </a:p>
        </p:txBody>
      </p:sp>
      <p:sp>
        <p:nvSpPr>
          <p:cNvPr id="59" name="CustomShape 18"/>
          <p:cNvSpPr/>
          <p:nvPr/>
        </p:nvSpPr>
        <p:spPr>
          <a:xfrm>
            <a:off x="10306192" y="5761818"/>
            <a:ext cx="8191215" cy="1198025"/>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image depicts the values that has been achieved after normalization of the data frame values.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0" name="CustomShape 29"/>
          <p:cNvSpPr/>
          <p:nvPr/>
        </p:nvSpPr>
        <p:spPr>
          <a:xfrm>
            <a:off x="588262" y="446258"/>
            <a:ext cx="432574" cy="2828385"/>
          </a:xfrm>
          <a:prstGeom prst="rect">
            <a:avLst/>
          </a:prstGeom>
          <a:solidFill>
            <a:srgbClr val="92D050"/>
          </a:solidFill>
          <a:ln>
            <a:noFill/>
          </a:ln>
        </p:spPr>
      </p:sp>
      <p:sp>
        <p:nvSpPr>
          <p:cNvPr id="36" name="CustomShape 9">
            <a:extLst>
              <a:ext uri="{FF2B5EF4-FFF2-40B4-BE49-F238E27FC236}">
                <a16:creationId xmlns="" xmlns:a16="http://schemas.microsoft.com/office/drawing/2014/main" id="{81AF84A5-92FC-4AAF-ABC0-F373AD9BE6D2}"/>
              </a:ext>
            </a:extLst>
          </p:cNvPr>
          <p:cNvSpPr/>
          <p:nvPr/>
        </p:nvSpPr>
        <p:spPr>
          <a:xfrm>
            <a:off x="1404180" y="9353962"/>
            <a:ext cx="7596000" cy="6120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Method </a:t>
            </a:r>
            <a:endParaRPr dirty="0"/>
          </a:p>
          <a:p>
            <a:pPr>
              <a:lnSpc>
                <a:spcPct val="100000"/>
              </a:lnSpc>
            </a:pPr>
            <a:endParaRPr dirty="0"/>
          </a:p>
        </p:txBody>
      </p:sp>
      <p:sp>
        <p:nvSpPr>
          <p:cNvPr id="37" name="CustomShape 14">
            <a:extLst>
              <a:ext uri="{FF2B5EF4-FFF2-40B4-BE49-F238E27FC236}">
                <a16:creationId xmlns="" xmlns:a16="http://schemas.microsoft.com/office/drawing/2014/main" id="{3DAF5BF6-5F85-40A1-9487-5BFE8669DEB8}"/>
              </a:ext>
            </a:extLst>
          </p:cNvPr>
          <p:cNvSpPr/>
          <p:nvPr/>
        </p:nvSpPr>
        <p:spPr>
          <a:xfrm>
            <a:off x="1338355" y="9857262"/>
            <a:ext cx="7717883" cy="4923456"/>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Countries selected Bermuda, Denmark, Bulgaria, Argentina, Great Britain, India, Brazil and Jamaica. Different data like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NE.DAB.TOTL.ZS: total expenditure,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NY.GDP.MKTP.CD: USD GDP of the country,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EG.ELC.RNWX.KH: electricity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generation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from renewable sources (%) 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EN.ATM.CO2E.GF.KT: emissions of carbon dioxide from fuel; </a:t>
            </a: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These indicators have been used in this research in order to compare with the help of clustering and fitting methods.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sz="1300" dirty="0"/>
          </a:p>
        </p:txBody>
      </p:sp>
      <p:pic>
        <p:nvPicPr>
          <p:cNvPr id="38" name="Picture 37">
            <a:extLst>
              <a:ext uri="{FF2B5EF4-FFF2-40B4-BE49-F238E27FC236}">
                <a16:creationId xmlns="" xmlns:a16="http://schemas.microsoft.com/office/drawing/2014/main" id="{BA4C1A1B-4A1C-4074-98EA-9E902EF89410}"/>
              </a:ext>
            </a:extLst>
          </p:cNvPr>
          <p:cNvPicPr>
            <a:picLocks noChangeAspect="1"/>
          </p:cNvPicPr>
          <p:nvPr/>
        </p:nvPicPr>
        <p:blipFill>
          <a:blip r:embed="rId3"/>
          <a:stretch>
            <a:fillRect/>
          </a:stretch>
        </p:blipFill>
        <p:spPr>
          <a:xfrm>
            <a:off x="1325717" y="16043166"/>
            <a:ext cx="7739904" cy="2187895"/>
          </a:xfrm>
          <a:prstGeom prst="rect">
            <a:avLst/>
          </a:prstGeom>
        </p:spPr>
      </p:pic>
      <p:sp>
        <p:nvSpPr>
          <p:cNvPr id="41" name="CustomShape 14">
            <a:extLst>
              <a:ext uri="{FF2B5EF4-FFF2-40B4-BE49-F238E27FC236}">
                <a16:creationId xmlns="" xmlns:a16="http://schemas.microsoft.com/office/drawing/2014/main" id="{E7682F74-6FB9-49E7-97A0-DF03C2058B03}"/>
              </a:ext>
            </a:extLst>
          </p:cNvPr>
          <p:cNvSpPr/>
          <p:nvPr/>
        </p:nvSpPr>
        <p:spPr>
          <a:xfrm>
            <a:off x="1020837" y="18432238"/>
            <a:ext cx="8044784" cy="2818579"/>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image depicts the gathering of all the four indicators that has been selected in this research for all the countries with an aim to undertake the comparative analysis by clustering and fitting method.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6" name="Picture 75">
            <a:extLst>
              <a:ext uri="{FF2B5EF4-FFF2-40B4-BE49-F238E27FC236}">
                <a16:creationId xmlns="" xmlns:a16="http://schemas.microsoft.com/office/drawing/2014/main" id="{41F6B0B5-F53F-4560-A6C4-B8C49FAC4703}"/>
              </a:ext>
            </a:extLst>
          </p:cNvPr>
          <p:cNvPicPr>
            <a:picLocks noChangeAspect="1"/>
          </p:cNvPicPr>
          <p:nvPr/>
        </p:nvPicPr>
        <p:blipFill>
          <a:blip r:embed="rId4"/>
          <a:stretch>
            <a:fillRect/>
          </a:stretch>
        </p:blipFill>
        <p:spPr>
          <a:xfrm>
            <a:off x="10626896" y="3918026"/>
            <a:ext cx="7549808" cy="1767611"/>
          </a:xfrm>
          <a:prstGeom prst="rect">
            <a:avLst/>
          </a:prstGeom>
        </p:spPr>
      </p:pic>
      <p:pic>
        <p:nvPicPr>
          <p:cNvPr id="77" name="Picture 76">
            <a:extLst>
              <a:ext uri="{FF2B5EF4-FFF2-40B4-BE49-F238E27FC236}">
                <a16:creationId xmlns="" xmlns:a16="http://schemas.microsoft.com/office/drawing/2014/main" id="{EA770276-DB0A-47F0-B712-55E3F11A6D75}"/>
              </a:ext>
            </a:extLst>
          </p:cNvPr>
          <p:cNvPicPr>
            <a:picLocks noChangeAspect="1"/>
          </p:cNvPicPr>
          <p:nvPr/>
        </p:nvPicPr>
        <p:blipFill>
          <a:blip r:embed="rId5"/>
          <a:stretch>
            <a:fillRect/>
          </a:stretch>
        </p:blipFill>
        <p:spPr>
          <a:xfrm>
            <a:off x="11249516" y="6917334"/>
            <a:ext cx="6304568" cy="2666938"/>
          </a:xfrm>
          <a:prstGeom prst="rect">
            <a:avLst/>
          </a:prstGeom>
        </p:spPr>
      </p:pic>
      <p:sp>
        <p:nvSpPr>
          <p:cNvPr id="78" name="CustomShape 18">
            <a:extLst>
              <a:ext uri="{FF2B5EF4-FFF2-40B4-BE49-F238E27FC236}">
                <a16:creationId xmlns="" xmlns:a16="http://schemas.microsoft.com/office/drawing/2014/main" id="{A45C6B67-B7D1-4F2C-85F8-36A0BD1818BD}"/>
              </a:ext>
            </a:extLst>
          </p:cNvPr>
          <p:cNvSpPr/>
          <p:nvPr/>
        </p:nvSpPr>
        <p:spPr>
          <a:xfrm>
            <a:off x="10306193" y="9443147"/>
            <a:ext cx="8191215" cy="3862630"/>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Panda has been used in order to analyze the data through algorithm and clustering and fitting methods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figure above presents </a:t>
            </a:r>
            <a:r>
              <a:rPr lang="en-US" sz="2200" dirty="0">
                <a:latin typeface="Times New Roman" panose="02020603050405020304" pitchFamily="18" charset="0"/>
                <a:ea typeface="Calibri" panose="020F0502020204030204" pitchFamily="34" charset="0"/>
                <a:cs typeface="Times New Roman" panose="02020603050405020304" pitchFamily="18" charset="0"/>
              </a:rPr>
              <a:t>the information about total expenditure of all the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nations </a:t>
            </a:r>
            <a:r>
              <a:rPr lang="en-US" sz="2200" dirty="0">
                <a:latin typeface="Times New Roman" panose="02020603050405020304" pitchFamily="18" charset="0"/>
                <a:ea typeface="Calibri" panose="020F0502020204030204" pitchFamily="34" charset="0"/>
                <a:cs typeface="Times New Roman" panose="02020603050405020304" pitchFamily="18" charset="0"/>
              </a:rPr>
              <a:t>that has been selected in this research with an aim to undertake comparative analysis. From the image it can be clearly seen that the total expenditure of Jamaican country is higher as compared to other selected countries in the study</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9" name="Picture 78">
            <a:extLst>
              <a:ext uri="{FF2B5EF4-FFF2-40B4-BE49-F238E27FC236}">
                <a16:creationId xmlns="" xmlns:a16="http://schemas.microsoft.com/office/drawing/2014/main" id="{A8649E10-82EA-4588-8CF1-A3B2170C8A27}"/>
              </a:ext>
            </a:extLst>
          </p:cNvPr>
          <p:cNvPicPr>
            <a:picLocks noChangeAspect="1"/>
          </p:cNvPicPr>
          <p:nvPr/>
        </p:nvPicPr>
        <p:blipFill>
          <a:blip r:embed="rId6"/>
          <a:stretch>
            <a:fillRect/>
          </a:stretch>
        </p:blipFill>
        <p:spPr>
          <a:xfrm>
            <a:off x="10993346" y="13135750"/>
            <a:ext cx="6816908" cy="3201395"/>
          </a:xfrm>
          <a:prstGeom prst="rect">
            <a:avLst/>
          </a:prstGeom>
        </p:spPr>
      </p:pic>
      <p:sp>
        <p:nvSpPr>
          <p:cNvPr id="80" name="CustomShape 18">
            <a:extLst>
              <a:ext uri="{FF2B5EF4-FFF2-40B4-BE49-F238E27FC236}">
                <a16:creationId xmlns="" xmlns:a16="http://schemas.microsoft.com/office/drawing/2014/main" id="{A4CFADFB-E79D-4B63-9336-78B7511977B6}"/>
              </a:ext>
            </a:extLst>
          </p:cNvPr>
          <p:cNvSpPr/>
          <p:nvPr/>
        </p:nvSpPr>
        <p:spPr>
          <a:xfrm>
            <a:off x="10306193" y="16156377"/>
            <a:ext cx="8191215" cy="1551962"/>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image depicts the association between the two indicators for country Great Britain, and that is electricity production from the renewable sources (%) and the GDP of the country.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1" name="Picture 80">
            <a:extLst>
              <a:ext uri="{FF2B5EF4-FFF2-40B4-BE49-F238E27FC236}">
                <a16:creationId xmlns="" xmlns:a16="http://schemas.microsoft.com/office/drawing/2014/main" id="{EC791F34-A1AA-48F0-9E65-997E3FCADD92}"/>
              </a:ext>
            </a:extLst>
          </p:cNvPr>
          <p:cNvPicPr>
            <a:picLocks noChangeAspect="1"/>
          </p:cNvPicPr>
          <p:nvPr/>
        </p:nvPicPr>
        <p:blipFill>
          <a:blip r:embed="rId7"/>
          <a:stretch>
            <a:fillRect/>
          </a:stretch>
        </p:blipFill>
        <p:spPr>
          <a:xfrm>
            <a:off x="20145375" y="3732623"/>
            <a:ext cx="5314950" cy="2585435"/>
          </a:xfrm>
          <a:prstGeom prst="rect">
            <a:avLst/>
          </a:prstGeom>
        </p:spPr>
      </p:pic>
      <p:sp>
        <p:nvSpPr>
          <p:cNvPr id="82" name="CustomShape 18">
            <a:extLst>
              <a:ext uri="{FF2B5EF4-FFF2-40B4-BE49-F238E27FC236}">
                <a16:creationId xmlns="" xmlns:a16="http://schemas.microsoft.com/office/drawing/2014/main" id="{AC28CD87-889C-42EC-948B-4C0FDF0E0365}"/>
              </a:ext>
            </a:extLst>
          </p:cNvPr>
          <p:cNvSpPr/>
          <p:nvPr/>
        </p:nvSpPr>
        <p:spPr>
          <a:xfrm>
            <a:off x="19441216" y="6179514"/>
            <a:ext cx="8256575" cy="2489394"/>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image is of Bermuda country and represents the indicators electricity production from renewable sources and GDP of the country. In order to achieve the above result, curve fit has been used in order to fit the data of Bermuda which has a low total expenditure.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3" name="Picture 82">
            <a:extLst>
              <a:ext uri="{FF2B5EF4-FFF2-40B4-BE49-F238E27FC236}">
                <a16:creationId xmlns="" xmlns:a16="http://schemas.microsoft.com/office/drawing/2014/main" id="{D1C2A029-8E60-49FC-8C9B-8EF702FDD8EB}"/>
              </a:ext>
            </a:extLst>
          </p:cNvPr>
          <p:cNvPicPr>
            <a:picLocks noChangeAspect="1"/>
          </p:cNvPicPr>
          <p:nvPr/>
        </p:nvPicPr>
        <p:blipFill>
          <a:blip r:embed="rId8"/>
          <a:stretch>
            <a:fillRect/>
          </a:stretch>
        </p:blipFill>
        <p:spPr>
          <a:xfrm>
            <a:off x="20158690" y="8389949"/>
            <a:ext cx="5314950" cy="2296798"/>
          </a:xfrm>
          <a:prstGeom prst="rect">
            <a:avLst/>
          </a:prstGeom>
        </p:spPr>
      </p:pic>
      <p:sp>
        <p:nvSpPr>
          <p:cNvPr id="84" name="CustomShape 18">
            <a:extLst>
              <a:ext uri="{FF2B5EF4-FFF2-40B4-BE49-F238E27FC236}">
                <a16:creationId xmlns="" xmlns:a16="http://schemas.microsoft.com/office/drawing/2014/main" id="{154AEAE1-74F6-4836-8169-84241360B2DE}"/>
              </a:ext>
            </a:extLst>
          </p:cNvPr>
          <p:cNvSpPr/>
          <p:nvPr/>
        </p:nvSpPr>
        <p:spPr>
          <a:xfrm>
            <a:off x="19547831" y="10810999"/>
            <a:ext cx="8149960" cy="1543642"/>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data shows the relationship between electricity production from renewable sources and GDP of Great Britain. To achieve this result, curve fit is used as it can be seen that the country has medium total expenditure.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5" name="Picture 84">
            <a:extLst>
              <a:ext uri="{FF2B5EF4-FFF2-40B4-BE49-F238E27FC236}">
                <a16:creationId xmlns="" xmlns:a16="http://schemas.microsoft.com/office/drawing/2014/main" id="{47D81D75-D0F3-449A-A072-3A764FC4E011}"/>
              </a:ext>
            </a:extLst>
          </p:cNvPr>
          <p:cNvPicPr>
            <a:picLocks noChangeAspect="1"/>
          </p:cNvPicPr>
          <p:nvPr/>
        </p:nvPicPr>
        <p:blipFill>
          <a:blip r:embed="rId9"/>
          <a:stretch>
            <a:fillRect/>
          </a:stretch>
        </p:blipFill>
        <p:spPr>
          <a:xfrm>
            <a:off x="19974913" y="12911037"/>
            <a:ext cx="5655875" cy="2152235"/>
          </a:xfrm>
          <a:prstGeom prst="rect">
            <a:avLst/>
          </a:prstGeom>
        </p:spPr>
      </p:pic>
      <p:sp>
        <p:nvSpPr>
          <p:cNvPr id="86" name="CustomShape 18">
            <a:extLst>
              <a:ext uri="{FF2B5EF4-FFF2-40B4-BE49-F238E27FC236}">
                <a16:creationId xmlns="" xmlns:a16="http://schemas.microsoft.com/office/drawing/2014/main" id="{53D596FB-24A5-4629-B3B6-1D3D0B263351}"/>
              </a:ext>
            </a:extLst>
          </p:cNvPr>
          <p:cNvSpPr/>
          <p:nvPr/>
        </p:nvSpPr>
        <p:spPr>
          <a:xfrm>
            <a:off x="19547831" y="14877732"/>
            <a:ext cx="8149960" cy="1961882"/>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above image depicts the information for Jamaican country and the association between its electricity production from the renewable sources and the GDP of the country..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7" name="CustomShape 13">
            <a:extLst>
              <a:ext uri="{FF2B5EF4-FFF2-40B4-BE49-F238E27FC236}">
                <a16:creationId xmlns="" xmlns:a16="http://schemas.microsoft.com/office/drawing/2014/main" id="{86CD070D-7D38-4B42-AD6E-AD0FF65B2C04}"/>
              </a:ext>
            </a:extLst>
          </p:cNvPr>
          <p:cNvSpPr/>
          <p:nvPr/>
        </p:nvSpPr>
        <p:spPr>
          <a:xfrm>
            <a:off x="19547831" y="16486037"/>
            <a:ext cx="7596000" cy="6120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Conclusion </a:t>
            </a:r>
            <a:endParaRPr dirty="0"/>
          </a:p>
          <a:p>
            <a:pPr>
              <a:lnSpc>
                <a:spcPct val="100000"/>
              </a:lnSpc>
            </a:pPr>
            <a:endParaRPr dirty="0"/>
          </a:p>
        </p:txBody>
      </p:sp>
      <p:sp>
        <p:nvSpPr>
          <p:cNvPr id="88" name="CustomShape 18">
            <a:extLst>
              <a:ext uri="{FF2B5EF4-FFF2-40B4-BE49-F238E27FC236}">
                <a16:creationId xmlns="" xmlns:a16="http://schemas.microsoft.com/office/drawing/2014/main" id="{7135BA2C-C25C-45BD-8F66-1F5022BAEFB9}"/>
              </a:ext>
            </a:extLst>
          </p:cNvPr>
          <p:cNvSpPr/>
          <p:nvPr/>
        </p:nvSpPr>
        <p:spPr>
          <a:xfrm>
            <a:off x="19479379" y="17138669"/>
            <a:ext cx="8218412" cy="3478940"/>
          </a:xfrm>
          <a:prstGeom prst="rect">
            <a:avLst/>
          </a:prstGeom>
          <a:noFill/>
          <a:ln>
            <a:noFill/>
          </a:ln>
        </p:spPr>
        <p:txBody>
          <a:bodyPr lIns="60003" tIns="60003" rIns="60003" bIns="60003"/>
          <a:lstStyle/>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Countries with high total expenditure have direct relationship with the GDP of the country and the electricity production. Countries with medium total expenditure, the relationship is direct between GDP and the electricity till the point a certain GDP is reached, after that the relationship becomes indirect. Countries with low total expenditure, the relationship between GDP and electricity production from renewable sources is parallel to the axis.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a:spLocks noChangeArrowheads="1"/>
          </p:cNvSpPr>
          <p:nvPr/>
        </p:nvSpPr>
        <p:spPr bwMode="auto">
          <a:xfrm>
            <a:off x="10306192" y="18564999"/>
            <a:ext cx="819121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Edpresso</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2022. </a:t>
            </a:r>
            <a:r>
              <a:rPr kumimoji="0" lang="en-US" altLang="en-US" sz="2200"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Definition: Model fitting</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[Online] Available at: </a:t>
            </a:r>
            <a:r>
              <a:rPr kumimoji="0" lang="en-US" altLang="en-US" sz="2200" b="0" i="0" u="sng" strike="noStrike" cap="none" normalizeH="0" baseline="0" dirty="0" smtClean="0">
                <a:ln>
                  <a:noFill/>
                </a:ln>
                <a:solidFill>
                  <a:schemeClr val="tx1"/>
                </a:solidFill>
                <a:effectLst/>
                <a:latin typeface="Calibri" pitchFamily="34" charset="0"/>
                <a:ea typeface="Calibri" pitchFamily="34" charset="0"/>
                <a:cs typeface="Mangal" pitchFamily="18" charset="0"/>
                <a:hlinkClick r:id="rId10"/>
              </a:rPr>
              <a:t>https://www.educative.io/edpresso/definition-model-fitting</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[Accessed 14 May 2022].</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Nvidia</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2022. </a:t>
            </a:r>
            <a:r>
              <a:rPr kumimoji="0" lang="en-US" altLang="en-US" sz="2200" b="0" i="1" u="none" strike="noStrike" cap="none" normalizeH="0" baseline="0" dirty="0" smtClean="0">
                <a:ln>
                  <a:noFill/>
                </a:ln>
                <a:solidFill>
                  <a:schemeClr val="tx1"/>
                </a:solidFill>
                <a:effectLst/>
                <a:latin typeface="Calibri" pitchFamily="34" charset="0"/>
                <a:ea typeface="Calibri" pitchFamily="34" charset="0"/>
                <a:cs typeface="Mangal" pitchFamily="18" charset="0"/>
              </a:rPr>
              <a:t>CLUSTER ANALYSIS</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[Online] Available at: </a:t>
            </a:r>
            <a:r>
              <a:rPr kumimoji="0" lang="en-US" altLang="en-US" sz="2200" b="0" i="0" u="sng" strike="noStrike" cap="none" normalizeH="0" baseline="0" dirty="0" smtClean="0">
                <a:ln>
                  <a:noFill/>
                </a:ln>
                <a:solidFill>
                  <a:schemeClr val="tx1"/>
                </a:solidFill>
                <a:effectLst/>
                <a:latin typeface="Calibri" pitchFamily="34" charset="0"/>
                <a:ea typeface="Calibri" pitchFamily="34" charset="0"/>
                <a:cs typeface="Mangal" pitchFamily="18" charset="0"/>
                <a:hlinkClick r:id="rId11"/>
              </a:rPr>
              <a:t>https://www.nvidia.com/en-us/glossary/data-science/clustering/</a:t>
            </a:r>
            <a:r>
              <a:rPr kumimoji="0" lang="en-US" altLang="en-US" sz="22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[Accessed 14 May 2022].</a:t>
            </a:r>
            <a:endParaRPr kumimoji="0" lang="en-US" alt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CustomShape 13">
            <a:extLst>
              <a:ext uri="{FF2B5EF4-FFF2-40B4-BE49-F238E27FC236}">
                <a16:creationId xmlns="" xmlns:a16="http://schemas.microsoft.com/office/drawing/2014/main" id="{86CD070D-7D38-4B42-AD6E-AD0FF65B2C04}"/>
              </a:ext>
            </a:extLst>
          </p:cNvPr>
          <p:cNvSpPr/>
          <p:nvPr/>
        </p:nvSpPr>
        <p:spPr>
          <a:xfrm>
            <a:off x="10306193" y="17848861"/>
            <a:ext cx="7596000" cy="6120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smtClean="0">
                <a:solidFill>
                  <a:srgbClr val="666666"/>
                </a:solidFill>
                <a:latin typeface="Oswald"/>
                <a:ea typeface="Oswald"/>
              </a:rPr>
              <a:t>References </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566</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abc</cp:lastModifiedBy>
  <cp:revision>11</cp:revision>
  <dcterms:modified xsi:type="dcterms:W3CDTF">2022-05-16T04:18:13Z</dcterms:modified>
</cp:coreProperties>
</file>