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24" autoAdjust="0"/>
  </p:normalViewPr>
  <p:slideViewPr>
    <p:cSldViewPr>
      <p:cViewPr>
        <p:scale>
          <a:sx n="69" d="100"/>
          <a:sy n="69" d="100"/>
        </p:scale>
        <p:origin x="-138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495800" cy="10969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APP NAME-</a:t>
            </a:r>
            <a:r>
              <a:rPr lang="en-US" dirty="0" smtClean="0"/>
              <a:t>QUICK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-304800" y="6126162"/>
            <a:ext cx="76200" cy="19843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381000"/>
            <a:ext cx="3962400" cy="64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57200"/>
            <a:ext cx="3733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QUICK APPS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4800600" y="1828800"/>
            <a:ext cx="2362200" cy="685800"/>
          </a:xfrm>
          <a:prstGeom prst="actionButtonBlan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TO </a:t>
            </a:r>
            <a:r>
              <a:rPr lang="en-US" dirty="0" smtClean="0"/>
              <a:t>SPEECH DICTONARY</a:t>
            </a:r>
            <a:endParaRPr lang="en-US" dirty="0"/>
          </a:p>
        </p:txBody>
      </p:sp>
      <p:sp>
        <p:nvSpPr>
          <p:cNvPr id="10" name="Action Button: Custom 9">
            <a:hlinkClick r:id="" action="ppaction://noaction" highlightClick="1"/>
          </p:cNvPr>
          <p:cNvSpPr/>
          <p:nvPr/>
        </p:nvSpPr>
        <p:spPr>
          <a:xfrm>
            <a:off x="4800600" y="4343400"/>
            <a:ext cx="2514600" cy="762000"/>
          </a:xfrm>
          <a:prstGeom prst="actionButtonBlan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3" action="ppaction://hlinksldjump" highlightClick="1"/>
              </a:rPr>
              <a:t>TIME</a:t>
            </a:r>
            <a:r>
              <a:rPr lang="en-US" dirty="0" smtClean="0">
                <a:solidFill>
                  <a:schemeClr val="tx1"/>
                </a:solidFill>
              </a:rPr>
              <a:t> TABLE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447800"/>
            <a:ext cx="3657600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31242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QUICK APPS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66800" y="3352800"/>
            <a:ext cx="2514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66800" y="3810000"/>
            <a:ext cx="25146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</a:t>
            </a:r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0" y="4343400"/>
            <a:ext cx="3124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IN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1066800"/>
            <a:ext cx="3657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 IN SCREEN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SCREEN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00600" y="5334000"/>
            <a:ext cx="25146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QR scanner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76800" y="3048000"/>
            <a:ext cx="2362200" cy="838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Currency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conveter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4400" y="5562600"/>
            <a:ext cx="2590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4400" y="5943600"/>
            <a:ext cx="2590800" cy="228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14400" y="6172200"/>
            <a:ext cx="2590800" cy="304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4400" y="6477000"/>
            <a:ext cx="2590800" cy="228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TEXT TO </a:t>
            </a:r>
            <a:r>
              <a:rPr lang="en-US" dirty="0" err="1" smtClean="0"/>
              <a:t>SPEECH+Dictionary</a:t>
            </a:r>
            <a:r>
              <a:rPr lang="en-US" dirty="0" smtClean="0"/>
              <a:t> </a:t>
            </a:r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-4876800" y="304800"/>
            <a:ext cx="1524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762000"/>
            <a:ext cx="3657600" cy="60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133600"/>
            <a:ext cx="2590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4419600"/>
            <a:ext cx="13716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</a:p>
          <a:p>
            <a:pPr algn="ctr"/>
            <a:r>
              <a:rPr lang="en-US" dirty="0" smtClean="0"/>
              <a:t>EMOJI</a:t>
            </a:r>
            <a:endParaRPr lang="en-US" dirty="0"/>
          </a:p>
        </p:txBody>
      </p:sp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2895600" y="838200"/>
            <a:ext cx="685800" cy="457200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 highlightClick="1"/>
              </a:rPr>
              <a:t>BACK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0" y="3124200"/>
            <a:ext cx="3352800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Meaning will be displayed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TIME TABLE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143000"/>
            <a:ext cx="35052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5164" y="2133603"/>
          <a:ext cx="3357436" cy="379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11"/>
                <a:gridCol w="524811"/>
                <a:gridCol w="524811"/>
                <a:gridCol w="524811"/>
                <a:gridCol w="524811"/>
                <a:gridCol w="524811"/>
                <a:gridCol w="208570"/>
              </a:tblGrid>
              <a:tr h="4603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</a:t>
                      </a:r>
                      <a:r>
                        <a:rPr lang="en-US" sz="1600" dirty="0" smtClean="0"/>
                        <a:t>=&gt;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99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ACTIVITY</a:t>
                      </a:r>
                    </a:p>
                    <a:p>
                      <a:r>
                        <a:rPr lang="en-US" sz="1050" dirty="0" smtClean="0"/>
                        <a:t>     =</a:t>
                      </a:r>
                    </a:p>
                    <a:p>
                      <a:r>
                        <a:rPr lang="en-US" sz="1050" baseline="0" dirty="0" smtClean="0"/>
                        <a:t>     \/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ction Button: Custom 4">
            <a:hlinkClick r:id="rId2" action="ppaction://hlinksldjump" highlightClick="1"/>
          </p:cNvPr>
          <p:cNvSpPr/>
          <p:nvPr/>
        </p:nvSpPr>
        <p:spPr>
          <a:xfrm>
            <a:off x="2209800" y="1219200"/>
            <a:ext cx="762000" cy="381000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447800"/>
            <a:ext cx="1905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60198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7" idx="2"/>
          </p:cNvCxnSpPr>
          <p:nvPr/>
        </p:nvCxnSpPr>
        <p:spPr>
          <a:xfrm>
            <a:off x="3886200" y="60198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1200" y="1143000"/>
            <a:ext cx="3200400" cy="548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20574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1242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29400" y="4114800"/>
            <a:ext cx="12954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TIME TABLE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5943600"/>
            <a:ext cx="3048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17" name="Straight Connector 16"/>
          <p:cNvCxnSpPr>
            <a:stCxn id="15" idx="2"/>
            <a:endCxn id="15" idx="0"/>
          </p:cNvCxnSpPr>
          <p:nvPr/>
        </p:nvCxnSpPr>
        <p:spPr>
          <a:xfrm flipV="1">
            <a:off x="7391400" y="5943600"/>
            <a:ext cx="0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67000" y="6019800"/>
            <a:ext cx="914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TIME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9" name="Oval 18"/>
          <p:cNvSpPr/>
          <p:nvPr/>
        </p:nvSpPr>
        <p:spPr>
          <a:xfrm>
            <a:off x="4191000" y="6096000"/>
            <a:ext cx="990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ACTIVITY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5943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ACTIVITY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1295400"/>
          </a:xfrm>
        </p:spPr>
        <p:txBody>
          <a:bodyPr/>
          <a:lstStyle/>
          <a:p>
            <a:r>
              <a:rPr lang="en-US" dirty="0" smtClean="0"/>
              <a:t>QR SCREEN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1447800"/>
            <a:ext cx="3657600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3886200"/>
            <a:ext cx="2514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QR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5334000"/>
            <a:ext cx="22098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camera towards the QR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Currency Converter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37338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2438400"/>
            <a:ext cx="2819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currency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3352800"/>
            <a:ext cx="28194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6248400"/>
            <a:ext cx="914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5181600"/>
            <a:ext cx="14478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0"/>
            <a:ext cx="4267200" cy="655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1066800"/>
          <a:ext cx="4191000" cy="541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00"/>
                <a:gridCol w="2095500"/>
              </a:tblGrid>
              <a:tr h="676275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CURRENCY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INR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CNY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EUR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Czechia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czk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Sri Lanka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LKR </a:t>
                      </a:r>
                      <a:endParaRPr lang="en-US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Brazil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BRL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876800" y="0"/>
            <a:ext cx="42672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113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APP NAME-QUICK APPS</vt:lpstr>
      <vt:lpstr>TEXT TO SPEECH+Dictionary SCREEN</vt:lpstr>
      <vt:lpstr>TIME TABLE </vt:lpstr>
      <vt:lpstr>QR SCREEN</vt:lpstr>
      <vt:lpstr>Currency Converter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NAME-QUICK APPS</dc:title>
  <dc:creator>DELL</dc:creator>
  <cp:lastModifiedBy>DELL</cp:lastModifiedBy>
  <cp:revision>26</cp:revision>
  <dcterms:created xsi:type="dcterms:W3CDTF">2006-08-16T00:00:00Z</dcterms:created>
  <dcterms:modified xsi:type="dcterms:W3CDTF">2021-08-17T13:23:40Z</dcterms:modified>
</cp:coreProperties>
</file>