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63FA46-512F-4E15-AA5C-B674AE1B337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My First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C354DEC-84B4-479D-A2DE-9C6EC5BA7F9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23-10-2023 22:14:29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C0AF5DFC-C8CE-45EE-B37C-410B479742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256997B6-57D6-4FF0-BBDC-49E542FF3A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344834CF-1FC5-45CF-91B9-7815074783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2023-10-23T16:44:29Z</dcterms:created>
  <dcterms:modified xsi:type="dcterms:W3CDTF">2023-10-23T16:44:29Z</dcterms:modified>
</cp:coreProperties>
</file>