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pPr/>
              <a:t>4/17/2022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pPr/>
              <a:t>4/17/2022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pPr/>
              <a:t>4/17/2022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pPr/>
              <a:t>4/17/2022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pPr/>
              <a:t>4/17/2022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pPr/>
              <a:t>4/17/2022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pPr/>
              <a:t>4/17/2022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pPr/>
              <a:t>4/17/2022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pPr/>
              <a:t>4/17/2022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4/17/2022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352" y="116632"/>
            <a:ext cx="4677687" cy="306074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dirty="0"/>
              <a:t>Heart Disease Prediction</a:t>
            </a:r>
            <a:br>
              <a:rPr lang="en-US" sz="5300" dirty="0"/>
            </a:br>
            <a:r>
              <a:rPr lang="en-US" sz="5300" dirty="0"/>
              <a:t>Using Machine Learning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72D6DA-7CDD-4CC7-86F3-09F353F1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We also need to check accuracy of model here we are getting 85% accuracy of training </a:t>
            </a:r>
            <a:br>
              <a:rPr lang="en-IN" sz="2000" dirty="0" smtClean="0"/>
            </a:br>
            <a:r>
              <a:rPr lang="en-IN" sz="2000" dirty="0" smtClean="0"/>
              <a:t>data and 80% accuracy of testing data.</a:t>
            </a:r>
            <a:endParaRPr lang="en-IN" sz="20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208" y="1785926"/>
            <a:ext cx="11858708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879034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74DC6C-B07C-4B7B-8171-7668BA68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Here</a:t>
            </a:r>
            <a:r>
              <a:rPr lang="en-IN" sz="2000" dirty="0" smtClean="0"/>
              <a:t> </a:t>
            </a:r>
            <a:r>
              <a:rPr lang="en-IN" sz="2000" dirty="0" smtClean="0"/>
              <a:t>we </a:t>
            </a:r>
            <a:r>
              <a:rPr lang="en-IN" sz="2000" dirty="0" smtClean="0"/>
              <a:t>build </a:t>
            </a:r>
            <a:r>
              <a:rPr lang="en-IN" sz="2000" dirty="0" smtClean="0"/>
              <a:t>a predictive system </a:t>
            </a:r>
            <a:r>
              <a:rPr lang="en-IN" sz="2000" dirty="0" smtClean="0"/>
              <a:t>to make it easy </a:t>
            </a:r>
            <a:r>
              <a:rPr lang="en-IN" sz="2000" dirty="0" smtClean="0"/>
              <a:t>for </a:t>
            </a:r>
            <a:br>
              <a:rPr lang="en-IN" sz="2000" dirty="0" smtClean="0"/>
            </a:br>
            <a:r>
              <a:rPr lang="en-IN" sz="2000" dirty="0" smtClean="0"/>
              <a:t>user to understand output of prediction.  </a:t>
            </a:r>
            <a:r>
              <a:rPr lang="en-IN" sz="2000" dirty="0" smtClean="0"/>
              <a:t>User needs to enter the required </a:t>
            </a:r>
            <a:r>
              <a:rPr lang="en-IN" sz="2000" dirty="0" smtClean="0"/>
              <a:t>information and </a:t>
            </a:r>
            <a:r>
              <a:rPr lang="en-IN" sz="2000" dirty="0" smtClean="0"/>
              <a:t>will get the output </a:t>
            </a:r>
            <a:r>
              <a:rPr lang="en-IN" sz="2000" dirty="0" smtClean="0"/>
              <a:t>that </a:t>
            </a:r>
            <a:r>
              <a:rPr lang="en-IN" sz="2000" dirty="0" smtClean="0"/>
              <a:t>he/she </a:t>
            </a:r>
            <a:r>
              <a:rPr lang="en-IN" sz="2000" dirty="0" smtClean="0"/>
              <a:t>have any heart related disease or not. </a:t>
            </a:r>
            <a:endParaRPr lang="en-IN" sz="20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23836" y="1643050"/>
            <a:ext cx="10429948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382727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E8DF6D-0260-47A9-863C-62C2D9921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9220"/>
            <a:ext cx="10601364" cy="1325563"/>
          </a:xfrm>
        </p:spPr>
        <p:txBody>
          <a:bodyPr>
            <a:normAutofit/>
          </a:bodyPr>
          <a:lstStyle/>
          <a:p>
            <a:r>
              <a:rPr lang="en-IN" sz="2000" dirty="0" smtClean="0"/>
              <a:t>Now Here we are </a:t>
            </a:r>
            <a:r>
              <a:rPr lang="en-IN" sz="2000" dirty="0" smtClean="0"/>
              <a:t>visualizing </a:t>
            </a:r>
            <a:r>
              <a:rPr lang="en-IN" sz="2000" dirty="0" smtClean="0"/>
              <a:t>our model with the help of different python libraries like </a:t>
            </a:r>
            <a:r>
              <a:rPr lang="en-IN" sz="2000" dirty="0" err="1" smtClean="0"/>
              <a:t>matplotlib</a:t>
            </a:r>
            <a:r>
              <a:rPr lang="en-IN" sz="2000" dirty="0" smtClean="0"/>
              <a:t> </a:t>
            </a:r>
            <a:r>
              <a:rPr lang="en-IN" sz="2000" dirty="0" smtClean="0"/>
              <a:t>,</a:t>
            </a:r>
            <a:r>
              <a:rPr lang="en-IN" sz="2000" dirty="0" err="1" smtClean="0"/>
              <a:t>seaborn</a:t>
            </a:r>
            <a:r>
              <a:rPr lang="en-IN" sz="2000" dirty="0" smtClean="0"/>
              <a:t> </a:t>
            </a:r>
            <a:r>
              <a:rPr lang="en-IN" sz="2000" dirty="0" smtClean="0"/>
              <a:t>.  This scatter plot just showing that </a:t>
            </a:r>
            <a:endParaRPr lang="en-IN" sz="20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6712" y="1714488"/>
            <a:ext cx="10572824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0354983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039A43-C775-4FB9-BEA8-4C968BF1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This Plot showing Heart Disease Frequency </a:t>
            </a:r>
            <a:r>
              <a:rPr lang="en-IN" sz="2000" dirty="0" smtClean="0"/>
              <a:t>against</a:t>
            </a:r>
            <a:r>
              <a:rPr lang="en-IN" sz="2000" dirty="0" smtClean="0"/>
              <a:t> gender. </a:t>
            </a:r>
            <a:endParaRPr lang="en-IN" sz="2000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9588" y="1571612"/>
            <a:ext cx="10501386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8476936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F00AE6-44A3-420E-B125-F3237AE2F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This Plot showing Heart Disease Frequency according to FBS(fasting blood sugar ).</a:t>
            </a:r>
            <a:endParaRPr lang="en-IN" sz="2000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23902" y="1714488"/>
            <a:ext cx="953508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2581469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75660F-0500-4524-A455-4B69418D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This Plot showing Heart Disease Frequency according to Chest Pain Type.</a:t>
            </a:r>
            <a:endParaRPr lang="en-IN" sz="2000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23902" y="1643050"/>
            <a:ext cx="9644098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4147005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E491E9-3F82-4CAF-97D7-555BBE21A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 This plot Four feature( “cp”, “</a:t>
            </a:r>
            <a:r>
              <a:rPr lang="en-US" sz="2000" dirty="0" err="1" smtClean="0"/>
              <a:t>restecg</a:t>
            </a:r>
            <a:r>
              <a:rPr lang="en-US" sz="2000" dirty="0" smtClean="0"/>
              <a:t>”, “</a:t>
            </a:r>
            <a:r>
              <a:rPr lang="en-US" sz="2000" dirty="0" err="1" smtClean="0"/>
              <a:t>thalach</a:t>
            </a:r>
            <a:r>
              <a:rPr lang="en-US" sz="2000" dirty="0" smtClean="0"/>
              <a:t>”, “slope” ) are positively correlated with the target feature. Other features are negatively correlated with the target feature.</a:t>
            </a:r>
            <a:br>
              <a:rPr lang="en-US" sz="2000" dirty="0" smtClean="0"/>
            </a:br>
            <a:endParaRPr lang="en-IN" sz="2000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1026" y="1571612"/>
            <a:ext cx="9858444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3248338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Here In This Pie chart we can see that elder people are the most affected by heart disease and young ones are the least affected.</a:t>
            </a:r>
            <a:endParaRPr lang="en-US" sz="2000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6778" y="1571612"/>
            <a:ext cx="9348812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071810"/>
            <a:ext cx="3932237" cy="188119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>Team </a:t>
            </a:r>
            <a:r>
              <a:rPr lang="en-US" b="1" u="sng" dirty="0" smtClean="0"/>
              <a:t>members</a:t>
            </a:r>
            <a:r>
              <a:rPr lang="en-US" b="1" u="sng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Special thanks to our worthy teacher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Prof.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Mrs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Jagdeep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Kaur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because this project could not have been accomplished without her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teachings and blessings.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r"/>
            <a:r>
              <a:rPr lang="en-IN" b="1" u="sng" dirty="0" err="1" smtClean="0"/>
              <a:t>Rajveer</a:t>
            </a:r>
            <a:r>
              <a:rPr lang="en-IN" b="1" u="sng" dirty="0" smtClean="0"/>
              <a:t> </a:t>
            </a:r>
            <a:r>
              <a:rPr lang="en-IN" b="1" u="sng" dirty="0" err="1" smtClean="0"/>
              <a:t>singh</a:t>
            </a:r>
            <a:r>
              <a:rPr lang="en-IN" b="1" u="sng" dirty="0" smtClean="0"/>
              <a:t>(20103118)</a:t>
            </a:r>
            <a:br>
              <a:rPr lang="en-IN" b="1" u="sng" dirty="0" smtClean="0"/>
            </a:br>
            <a:r>
              <a:rPr lang="en-IN" b="1" u="sng" dirty="0" err="1" smtClean="0"/>
              <a:t>Ramdayal</a:t>
            </a:r>
            <a:r>
              <a:rPr lang="en-IN" b="1" u="sng" dirty="0" smtClean="0"/>
              <a:t>      (20103119)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147484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99220"/>
            <a:ext cx="10573816" cy="1325563"/>
          </a:xfrm>
        </p:spPr>
        <p:txBody>
          <a:bodyPr/>
          <a:lstStyle/>
          <a:p>
            <a:r>
              <a:rPr lang="en-US" sz="3600" dirty="0"/>
              <a:t>Heart Diseases – A MAJOR PROBLEM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Heart disease is responsible for most deaths worldwide for both men and women of all races .</a:t>
            </a:r>
          </a:p>
          <a:p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An estimated 17.9 million people died from heart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diseses</a:t>
            </a: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 in 2019, representing 32% of all global deaths. </a:t>
            </a:r>
          </a:p>
          <a:p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Of these deaths, 85% were due to heart attack and stroke.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project :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56319E7-B3EF-475E-93AF-87BC0FFE8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to predict heart disease using attributes like age ,sex, cholesterol ,</a:t>
            </a:r>
            <a:r>
              <a:rPr lang="en-US" dirty="0" err="1"/>
              <a:t>fbs</a:t>
            </a:r>
            <a:r>
              <a:rPr lang="en-US" dirty="0"/>
              <a:t> , </a:t>
            </a:r>
            <a:r>
              <a:rPr lang="en-US" dirty="0" err="1"/>
              <a:t>etc</a:t>
            </a:r>
            <a:r>
              <a:rPr lang="en-US" dirty="0"/>
              <a:t> .</a:t>
            </a:r>
          </a:p>
          <a:p>
            <a:r>
              <a:rPr lang="en-US" dirty="0"/>
              <a:t>Model is based on logistic regression .</a:t>
            </a:r>
          </a:p>
          <a:p>
            <a:r>
              <a:rPr lang="en-IN" dirty="0"/>
              <a:t> Libraries used :  </a:t>
            </a:r>
          </a:p>
          <a:p>
            <a:pPr lvl="1"/>
            <a:r>
              <a:rPr lang="en-IN" dirty="0"/>
              <a:t>NUMPY</a:t>
            </a:r>
          </a:p>
          <a:p>
            <a:pPr lvl="1"/>
            <a:r>
              <a:rPr lang="en-IN" dirty="0"/>
              <a:t>PANDAS</a:t>
            </a:r>
          </a:p>
          <a:p>
            <a:pPr lvl="1"/>
            <a:r>
              <a:rPr lang="en-IN" dirty="0"/>
              <a:t>MATPLOTLIB</a:t>
            </a:r>
          </a:p>
          <a:p>
            <a:pPr lvl="1"/>
            <a:r>
              <a:rPr lang="en-IN" dirty="0"/>
              <a:t>SKLEARN</a:t>
            </a:r>
          </a:p>
          <a:p>
            <a:pPr lvl="1"/>
            <a:r>
              <a:rPr lang="en-IN" dirty="0"/>
              <a:t>SEABORN</a:t>
            </a:r>
          </a:p>
          <a:p>
            <a:r>
              <a:rPr lang="en-IN" dirty="0"/>
              <a:t> Different visualisation methods used for better understanding .</a:t>
            </a:r>
          </a:p>
          <a:p>
            <a:endParaRPr lang="en-IN" dirty="0"/>
          </a:p>
          <a:p>
            <a:pPr lvl="1"/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5027CC-AB82-4B4A-8C75-31041185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Importing necessary libraries or </a:t>
            </a:r>
            <a:r>
              <a:rPr lang="en-US" sz="2400" b="1" dirty="0" smtClean="0"/>
              <a:t>dependencies </a:t>
            </a:r>
            <a:r>
              <a:rPr lang="en-US" sz="2400" b="1" dirty="0" smtClean="0"/>
              <a:t>.</a:t>
            </a:r>
            <a:br>
              <a:rPr lang="en-US" sz="2400" b="1" dirty="0" smtClean="0"/>
            </a:br>
            <a:r>
              <a:rPr lang="en-US" sz="2400" b="1" dirty="0" smtClean="0"/>
              <a:t>The data is </a:t>
            </a:r>
            <a:r>
              <a:rPr lang="en-US" sz="2400" dirty="0" smtClean="0"/>
              <a:t>read </a:t>
            </a:r>
            <a:r>
              <a:rPr lang="en-US" sz="2400" dirty="0" err="1" smtClean="0"/>
              <a:t>thorugh</a:t>
            </a:r>
            <a:r>
              <a:rPr lang="en-US" sz="2400" dirty="0" smtClean="0"/>
              <a:t> a </a:t>
            </a:r>
            <a:r>
              <a:rPr lang="en-US" sz="2400" dirty="0" err="1" smtClean="0"/>
              <a:t>csv</a:t>
            </a:r>
            <a:r>
              <a:rPr lang="en-US" sz="2400" dirty="0" smtClean="0"/>
              <a:t> file.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8150" y="1643050"/>
            <a:ext cx="9858444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303423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EF6F48-070B-4303-9D59-A5D2004EB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Checking the shape of dataset and </a:t>
            </a:r>
            <a:r>
              <a:rPr lang="en-IN" sz="2000" dirty="0" smtClean="0"/>
              <a:t>gathering more information </a:t>
            </a:r>
            <a:r>
              <a:rPr lang="en-IN" sz="2000" dirty="0" smtClean="0"/>
              <a:t>about </a:t>
            </a:r>
            <a:r>
              <a:rPr lang="en-IN" sz="2000" dirty="0" smtClean="0"/>
              <a:t>data . Our data set have 1025 rows </a:t>
            </a:r>
            <a:r>
              <a:rPr lang="en-IN" sz="2000" dirty="0" smtClean="0"/>
              <a:t>and </a:t>
            </a:r>
            <a:r>
              <a:rPr lang="en-IN" sz="2000" dirty="0" smtClean="0"/>
              <a:t>14 columns.</a:t>
            </a:r>
            <a:endParaRPr lang="en-IN" sz="2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23836" y="1714488"/>
            <a:ext cx="11072890" cy="500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0111547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672CC3-FACC-43FA-8D67-2D547A1B4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We </a:t>
            </a:r>
            <a:r>
              <a:rPr lang="en-IN" sz="2000" dirty="0" smtClean="0"/>
              <a:t>check null entry in dataset </a:t>
            </a:r>
            <a:r>
              <a:rPr lang="en-IN" sz="2000" dirty="0" smtClean="0"/>
              <a:t>, if </a:t>
            </a:r>
            <a:r>
              <a:rPr lang="en-IN" sz="2000" dirty="0" smtClean="0"/>
              <a:t>any exists </a:t>
            </a:r>
            <a:r>
              <a:rPr lang="en-IN" sz="2000" dirty="0" smtClean="0"/>
              <a:t>, then </a:t>
            </a:r>
            <a:r>
              <a:rPr lang="en-IN" sz="2000" dirty="0" smtClean="0"/>
              <a:t>we either remove that </a:t>
            </a:r>
            <a:br>
              <a:rPr lang="en-IN" sz="2000" dirty="0" smtClean="0"/>
            </a:br>
            <a:r>
              <a:rPr lang="en-IN" sz="2000" dirty="0" smtClean="0"/>
              <a:t>row </a:t>
            </a:r>
            <a:r>
              <a:rPr lang="en-IN" sz="2000" dirty="0" smtClean="0"/>
              <a:t>or </a:t>
            </a:r>
            <a:r>
              <a:rPr lang="en-US" sz="2000" dirty="0" smtClean="0"/>
              <a:t> </a:t>
            </a:r>
            <a:r>
              <a:rPr lang="en-US" sz="2000" dirty="0" smtClean="0"/>
              <a:t>replace it with </a:t>
            </a:r>
            <a:r>
              <a:rPr lang="en-US" sz="2000" dirty="0" smtClean="0"/>
              <a:t>Mean/Median/Mode. Here </a:t>
            </a:r>
            <a:r>
              <a:rPr lang="en-US" sz="2000" dirty="0" smtClean="0"/>
              <a:t>we </a:t>
            </a:r>
            <a:r>
              <a:rPr lang="en-US" sz="2000" dirty="0" smtClean="0"/>
              <a:t>have no null entry </a:t>
            </a:r>
            <a:r>
              <a:rPr lang="en-US" sz="2000" dirty="0" smtClean="0"/>
              <a:t>so action required.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IN" sz="20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8150" y="1643050"/>
            <a:ext cx="10287072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026847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B79494-FEB5-483D-A736-33F1ED8B5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 This dataset  have total 14 column .  So 0 to 13 columns are consists independent attributes or variable and column 14 consists target variable (0/1).</a:t>
            </a:r>
            <a:endParaRPr lang="en-IN" sz="20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23902" y="1714488"/>
            <a:ext cx="10287072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8715319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31A787-AE40-4ADF-A12F-367DD249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Here Y variable contains target values in form of 0 or 1.</a:t>
            </a:r>
            <a:br>
              <a:rPr lang="en-IN" sz="2000" dirty="0" smtClean="0"/>
            </a:br>
            <a:r>
              <a:rPr lang="en-IN" sz="2000" dirty="0" smtClean="0"/>
              <a:t> 0 = </a:t>
            </a:r>
            <a:r>
              <a:rPr lang="en-US" sz="2000" dirty="0" smtClean="0"/>
              <a:t>The Person does not have a heart disease.</a:t>
            </a:r>
            <a:br>
              <a:rPr lang="en-US" sz="2000" dirty="0" smtClean="0"/>
            </a:br>
            <a:r>
              <a:rPr lang="en-US" sz="2000" dirty="0" smtClean="0"/>
              <a:t>1  = The Person has heart disease.</a:t>
            </a:r>
            <a:endParaRPr lang="en-IN" sz="20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6712" y="1928802"/>
            <a:ext cx="11144328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101745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6198C4-C624-4E2B-B179-1CD27D946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After the data </a:t>
            </a:r>
            <a:r>
              <a:rPr lang="en-IN" sz="2000" dirty="0" err="1" smtClean="0"/>
              <a:t>preprocessing</a:t>
            </a:r>
            <a:r>
              <a:rPr lang="en-IN" sz="2000" dirty="0" smtClean="0"/>
              <a:t> </a:t>
            </a:r>
            <a:r>
              <a:rPr lang="en-IN" sz="2000" dirty="0" smtClean="0"/>
              <a:t>, now we </a:t>
            </a:r>
            <a:r>
              <a:rPr lang="en-IN" sz="2000" dirty="0" smtClean="0"/>
              <a:t>split the dataset in training and testing data. And with the help of logistic Regression supervised machine learning algorithm </a:t>
            </a:r>
            <a:r>
              <a:rPr lang="en-IN" sz="2000" dirty="0" smtClean="0"/>
              <a:t>we train </a:t>
            </a:r>
            <a:r>
              <a:rPr lang="en-IN" sz="2000" dirty="0" smtClean="0"/>
              <a:t>our model .</a:t>
            </a:r>
            <a:endParaRPr lang="en-IN" sz="20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8150" y="1643050"/>
            <a:ext cx="10858576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632170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239</TotalTime>
  <Words>352</Words>
  <Application>Microsoft Office PowerPoint</Application>
  <PresentationFormat>Custom</PresentationFormat>
  <Paragraphs>33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Medical Design 16x9</vt:lpstr>
      <vt:lpstr>Heart Disease Prediction Using Machine Learning  </vt:lpstr>
      <vt:lpstr>Heart Diseases – A MAJOR PROBLEM </vt:lpstr>
      <vt:lpstr>More about project : </vt:lpstr>
      <vt:lpstr>Importing necessary libraries or dependencies . The data is read thorugh a csv file. </vt:lpstr>
      <vt:lpstr>Checking the shape of dataset and gathering more information about data . Our data set have 1025 rows and 14 columns.</vt:lpstr>
      <vt:lpstr>We check null entry in dataset , if any exists , then we either remove that  row or  replace it with Mean/Median/Mode. Here we have no null entry so action required. </vt:lpstr>
      <vt:lpstr> This dataset  have total 14 column .  So 0 to 13 columns are consists independent attributes or variable and column 14 consists target variable (0/1).</vt:lpstr>
      <vt:lpstr>Here Y variable contains target values in form of 0 or 1.  0 = The Person does not have a heart disease. 1  = The Person has heart disease.</vt:lpstr>
      <vt:lpstr>After the data preprocessing , now we split the dataset in training and testing data. And with the help of logistic Regression supervised machine learning algorithm we train our model .</vt:lpstr>
      <vt:lpstr>We also need to check accuracy of model here we are getting 85% accuracy of training  data and 80% accuracy of testing data.</vt:lpstr>
      <vt:lpstr>Here we build a predictive system to make it easy for  user to understand output of prediction.  User needs to enter the required information and will get the output that he/she have any heart related disease or not. </vt:lpstr>
      <vt:lpstr>Now Here we are visualizing our model with the help of different python libraries like matplotlib ,seaborn .  This scatter plot just showing that </vt:lpstr>
      <vt:lpstr>This Plot showing Heart Disease Frequency against gender. </vt:lpstr>
      <vt:lpstr>This Plot showing Heart Disease Frequency according to FBS(fasting blood sugar ).</vt:lpstr>
      <vt:lpstr>This Plot showing Heart Disease Frequency according to Chest Pain Type.</vt:lpstr>
      <vt:lpstr>In This plot Four feature( “cp”, “restecg”, “thalach”, “slope” ) are positively correlated with the target feature. Other features are negatively correlated with the target feature. </vt:lpstr>
      <vt:lpstr>Here In This Pie chart we can see that elder people are the most affected by heart disease and young ones are the least affected.</vt:lpstr>
      <vt:lpstr>                                         Team members: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 Using Machine Learning  </dc:title>
  <dc:creator>Rajveer Singh</dc:creator>
  <cp:lastModifiedBy>ramdayal</cp:lastModifiedBy>
  <cp:revision>18</cp:revision>
  <dcterms:created xsi:type="dcterms:W3CDTF">2022-04-08T05:32:17Z</dcterms:created>
  <dcterms:modified xsi:type="dcterms:W3CDTF">2022-04-17T18:00:34Z</dcterms:modified>
</cp:coreProperties>
</file>