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Lst>
  <p:sldSz type="screen4x3" cy="6858000" cx="9144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2359" autoAdjust="0"/>
    <p:restoredTop sz="94660"/>
  </p:normalViewPr>
  <p:slideViewPr>
    <p:cSldViewPr>
      <p:cViewPr varScale="1">
        <p:scale>
          <a:sx n="93" d="100"/>
          <a:sy n="93" d="100"/>
        </p:scale>
        <p:origin x="1310"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tableStyles" Target="tableStyles.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36" name=""/>
        <p:cNvGrpSpPr/>
        <p:nvPr/>
      </p:nvGrpSpPr>
      <p:grpSpPr>
        <a:xfrm>
          <a:off x="0" y="0"/>
          <a:ext cx="0" cy="0"/>
          <a:chOff x="0" y="0"/>
          <a:chExt cx="0" cy="0"/>
        </a:xfrm>
      </p:grpSpPr>
      <p:sp>
        <p:nvSpPr>
          <p:cNvPr id="104865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97" name="Title 1"/>
          <p:cNvSpPr>
            <a:spLocks noGrp="1"/>
          </p:cNvSpPr>
          <p:nvPr>
            <p:ph type="ctrTitle"/>
          </p:nvPr>
        </p:nvSpPr>
        <p:spPr>
          <a:xfrm>
            <a:off x="2396319" y="802299"/>
            <a:ext cx="5618515" cy="2541431"/>
          </a:xfrm>
        </p:spPr>
        <p:txBody>
          <a:bodyPr anchor="b" bIns="0">
            <a:normAutofit/>
          </a:bodyPr>
          <a:lstStyle>
            <a:lvl1pPr algn="l">
              <a:defRPr sz="5400"/>
            </a:lvl1pPr>
          </a:lstStyle>
          <a:p>
            <a:r>
              <a:rPr lang="en-US"/>
              <a:t>Click to edit Master title style</a:t>
            </a:r>
            <a:endParaRPr dirty="0" lang="en-US"/>
          </a:p>
        </p:txBody>
      </p:sp>
      <p:sp>
        <p:nvSpPr>
          <p:cNvPr id="1048598" name="Subtitle 2"/>
          <p:cNvSpPr>
            <a:spLocks noGrp="1"/>
          </p:cNvSpPr>
          <p:nvPr>
            <p:ph type="subTitle" idx="1"/>
          </p:nvPr>
        </p:nvSpPr>
        <p:spPr>
          <a:xfrm>
            <a:off x="2396319" y="3531205"/>
            <a:ext cx="5618515" cy="977621"/>
          </a:xfrm>
        </p:spPr>
        <p:txBody>
          <a:bodyPr bIns="91440" tIns="91440">
            <a:normAutofit/>
          </a:bodyPr>
          <a:lstStyle>
            <a:lvl1pPr algn="l" indent="0" marL="0">
              <a:buNone/>
              <a:defRPr baseline="0" b="0" cap="all" sz="1600">
                <a:solidFill>
                  <a:schemeClr val="tx1"/>
                </a:solidFill>
              </a:defRPr>
            </a:lvl1pPr>
            <a:lvl2pPr algn="ctr" indent="0" marL="342900">
              <a:buNone/>
              <a:defRPr sz="1500"/>
            </a:lvl2pPr>
            <a:lvl3pPr algn="ctr" indent="0" marL="685800">
              <a:buNone/>
              <a:defRPr sz="1350"/>
            </a:lvl3pPr>
            <a:lvl4pPr algn="ctr" indent="0" marL="1028700">
              <a:buNone/>
              <a:defRPr sz="1200"/>
            </a:lvl4pPr>
            <a:lvl5pPr algn="ctr" indent="0" marL="1371600">
              <a:buNone/>
              <a:defRPr sz="1200"/>
            </a:lvl5pPr>
            <a:lvl6pPr algn="ctr" indent="0" marL="1714500">
              <a:buNone/>
              <a:defRPr sz="1200"/>
            </a:lvl6pPr>
            <a:lvl7pPr algn="ctr" indent="0" marL="2057400">
              <a:buNone/>
              <a:defRPr sz="1200"/>
            </a:lvl7pPr>
            <a:lvl8pPr algn="ctr" indent="0" marL="2400300">
              <a:buNone/>
              <a:defRPr sz="1200"/>
            </a:lvl8pPr>
            <a:lvl9pPr algn="ctr" indent="0" marL="2743200">
              <a:buNone/>
              <a:defRPr sz="1200"/>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00" name="Footer Placeholder 4"/>
          <p:cNvSpPr>
            <a:spLocks noGrp="1"/>
          </p:cNvSpPr>
          <p:nvPr>
            <p:ph type="ftr" sz="quarter" idx="11"/>
          </p:nvPr>
        </p:nvSpPr>
        <p:spPr>
          <a:xfrm>
            <a:off x="2396319" y="329308"/>
            <a:ext cx="3086292" cy="309201"/>
          </a:xfrm>
        </p:spPr>
        <p:txBody>
          <a:bodyPr/>
          <a:p>
            <a:endParaRPr lang="en-US"/>
          </a:p>
        </p:txBody>
      </p:sp>
      <p:sp>
        <p:nvSpPr>
          <p:cNvPr id="1048601" name="Slide Number Placeholder 5"/>
          <p:cNvSpPr>
            <a:spLocks noGrp="1"/>
          </p:cNvSpPr>
          <p:nvPr>
            <p:ph type="sldNum" sz="quarter" idx="12"/>
          </p:nvPr>
        </p:nvSpPr>
        <p:spPr>
          <a:xfrm>
            <a:off x="1434703" y="798973"/>
            <a:ext cx="802005" cy="503578"/>
          </a:xfrm>
        </p:spPr>
        <p:txBody>
          <a:bodyPr/>
          <a:p>
            <a:fld id="{B6F15528-21DE-4FAA-801E-634DDDAF4B2B}" type="slidenum">
              <a:rPr lang="en-US" smtClean="0"/>
            </a:fld>
            <a:endParaRPr lang="en-US"/>
          </a:p>
        </p:txBody>
      </p:sp>
      <p:cxnSp>
        <p:nvCxnSpPr>
          <p:cNvPr id="3145730" name="Straight Connector 14"/>
          <p:cNvCxnSpPr>
            <a:cxnSpLocks/>
          </p:cNvCxnSpPr>
          <p:nvPr/>
        </p:nvCxnSpPr>
        <p:spPr>
          <a:xfrm>
            <a:off x="2396319" y="3528542"/>
            <a:ext cx="5618515"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9" name=""/>
        <p:cNvGrpSpPr/>
        <p:nvPr/>
      </p:nvGrpSpPr>
      <p:grpSpPr>
        <a:xfrm>
          <a:off x="0" y="0"/>
          <a:ext cx="0" cy="0"/>
          <a:chOff x="0" y="0"/>
          <a:chExt cx="0" cy="0"/>
        </a:xfrm>
      </p:grpSpPr>
      <p:cxnSp>
        <p:nvCxnSpPr>
          <p:cNvPr id="3145734" name="Straight Connector 32"/>
          <p:cNvCxnSpPr>
            <a:cxnSpLocks/>
          </p:cNvCxnSpPr>
          <p:nvPr/>
        </p:nvCxnSpPr>
        <p:spPr>
          <a:xfrm>
            <a:off x="1443491" y="1847088"/>
            <a:ext cx="6571343" cy="0"/>
          </a:xfrm>
          <a:prstGeom prst="line"/>
          <a:ln w="31750"/>
        </p:spPr>
        <p:style>
          <a:lnRef idx="3">
            <a:schemeClr val="accent1"/>
          </a:lnRef>
          <a:fillRef idx="0">
            <a:schemeClr val="accent1"/>
          </a:fillRef>
          <a:effectRef idx="2">
            <a:schemeClr val="accent1"/>
          </a:effectRef>
          <a:fontRef idx="minor">
            <a:schemeClr val="tx1"/>
          </a:fontRef>
        </p:style>
      </p:cxnSp>
      <p:sp>
        <p:nvSpPr>
          <p:cNvPr id="1048619" name="Title 1"/>
          <p:cNvSpPr>
            <a:spLocks noGrp="1"/>
          </p:cNvSpPr>
          <p:nvPr>
            <p:ph type="title"/>
          </p:nvPr>
        </p:nvSpPr>
        <p:spPr/>
        <p:txBody>
          <a:bodyPr/>
          <a:p>
            <a:r>
              <a:rPr lang="en-US"/>
              <a:t>Click to edit Master title style</a:t>
            </a:r>
            <a:endParaRPr dirty="0" lang="en-US"/>
          </a:p>
        </p:txBody>
      </p:sp>
      <p:sp>
        <p:nvSpPr>
          <p:cNvPr id="1048620"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22" name="Footer Placeholder 4"/>
          <p:cNvSpPr>
            <a:spLocks noGrp="1"/>
          </p:cNvSpPr>
          <p:nvPr>
            <p:ph type="ftr" sz="quarter" idx="11"/>
          </p:nvPr>
        </p:nvSpPr>
        <p:spPr/>
        <p:txBody>
          <a:bodyPr/>
          <a:p>
            <a:endParaRPr lang="en-US"/>
          </a:p>
        </p:txBody>
      </p:sp>
      <p:sp>
        <p:nvSpPr>
          <p:cNvPr id="1048623"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6" name=""/>
        <p:cNvGrpSpPr/>
        <p:nvPr/>
      </p:nvGrpSpPr>
      <p:grpSpPr>
        <a:xfrm>
          <a:off x="0" y="0"/>
          <a:ext cx="0" cy="0"/>
          <a:chOff x="0" y="0"/>
          <a:chExt cx="0" cy="0"/>
        </a:xfrm>
      </p:grpSpPr>
      <p:sp>
        <p:nvSpPr>
          <p:cNvPr id="1048606" name="Vertical Title 1"/>
          <p:cNvSpPr>
            <a:spLocks noGrp="1"/>
          </p:cNvSpPr>
          <p:nvPr>
            <p:ph type="title" orient="vert"/>
          </p:nvPr>
        </p:nvSpPr>
        <p:spPr>
          <a:xfrm>
            <a:off x="6918028" y="798974"/>
            <a:ext cx="1103027" cy="4659889"/>
          </a:xfrm>
        </p:spPr>
        <p:txBody>
          <a:bodyPr vert="eaVert"/>
          <a:lstStyle>
            <a:lvl1pPr algn="l"/>
          </a:lstStyle>
          <a:p>
            <a:r>
              <a:rPr lang="en-US"/>
              <a:t>Click to edit Master title style</a:t>
            </a:r>
            <a:endParaRPr dirty="0" lang="en-US"/>
          </a:p>
        </p:txBody>
      </p:sp>
      <p:sp>
        <p:nvSpPr>
          <p:cNvPr id="1048607" name="Vertical Text Placeholder 2"/>
          <p:cNvSpPr>
            <a:spLocks noGrp="1"/>
          </p:cNvSpPr>
          <p:nvPr>
            <p:ph type="body" orient="vert" idx="1"/>
          </p:nvPr>
        </p:nvSpPr>
        <p:spPr>
          <a:xfrm>
            <a:off x="1443491" y="798974"/>
            <a:ext cx="5301095" cy="465988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8"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09" name="Footer Placeholder 4"/>
          <p:cNvSpPr>
            <a:spLocks noGrp="1"/>
          </p:cNvSpPr>
          <p:nvPr>
            <p:ph type="ftr" sz="quarter" idx="11"/>
          </p:nvPr>
        </p:nvSpPr>
        <p:spPr/>
        <p:txBody>
          <a:bodyPr/>
          <a:p>
            <a:endParaRPr lang="en-US"/>
          </a:p>
        </p:txBody>
      </p:sp>
      <p:sp>
        <p:nvSpPr>
          <p:cNvPr id="1048610" name="Slide Number Placeholder 5"/>
          <p:cNvSpPr>
            <a:spLocks noGrp="1"/>
          </p:cNvSpPr>
          <p:nvPr>
            <p:ph type="sldNum" sz="quarter" idx="12"/>
          </p:nvPr>
        </p:nvSpPr>
        <p:spPr/>
        <p:txBody>
          <a:bodyPr/>
          <a:p>
            <a:fld id="{B6F15528-21DE-4FAA-801E-634DDDAF4B2B}" type="slidenum">
              <a:rPr lang="en-US" smtClean="0"/>
            </a:fld>
            <a:endParaRPr lang="en-US"/>
          </a:p>
        </p:txBody>
      </p:sp>
      <p:cxnSp>
        <p:nvCxnSpPr>
          <p:cNvPr id="3145732" name="Straight Connector 14"/>
          <p:cNvCxnSpPr>
            <a:cxnSpLocks/>
          </p:cNvCxnSpPr>
          <p:nvPr/>
        </p:nvCxnSpPr>
        <p:spPr>
          <a:xfrm>
            <a:off x="6918028" y="798974"/>
            <a:ext cx="0" cy="4659889"/>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582" name="Title 1"/>
          <p:cNvSpPr>
            <a:spLocks noGrp="1"/>
          </p:cNvSpPr>
          <p:nvPr>
            <p:ph type="title"/>
          </p:nvPr>
        </p:nvSpPr>
        <p:spPr/>
        <p:txBody>
          <a:bodyPr/>
          <a:p>
            <a:r>
              <a:rPr lang="en-US"/>
              <a:t>Click to edit Master title style</a:t>
            </a:r>
            <a:endParaRPr dirty="0" lang="en-US"/>
          </a:p>
        </p:txBody>
      </p:sp>
      <p:sp>
        <p:nvSpPr>
          <p:cNvPr id="1048583" name="Content Placeholder 2"/>
          <p:cNvSpPr>
            <a:spLocks noGrp="1"/>
          </p:cNvSpPr>
          <p:nvPr>
            <p:ph idx="1"/>
          </p:nvPr>
        </p:nvSpPr>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4" name="Date Placeholder 3"/>
          <p:cNvSpPr>
            <a:spLocks noGrp="1"/>
          </p:cNvSpPr>
          <p:nvPr>
            <p:ph type="dt" sz="half" idx="10"/>
          </p:nvPr>
        </p:nvSpPr>
        <p:spPr/>
        <p:txBody>
          <a:bodyPr/>
          <a:p>
            <a:fld id="{1D8BD707-D9CF-40AE-B4C6-C98DA3205C09}" type="datetimeFigureOut">
              <a:rPr lang="en-US" smtClean="0"/>
            </a:fld>
            <a:endParaRPr lang="en-US"/>
          </a:p>
        </p:txBody>
      </p:sp>
      <p:sp>
        <p:nvSpPr>
          <p:cNvPr id="1048585" name="Footer Placeholder 4"/>
          <p:cNvSpPr>
            <a:spLocks noGrp="1"/>
          </p:cNvSpPr>
          <p:nvPr>
            <p:ph type="ftr" sz="quarter" idx="11"/>
          </p:nvPr>
        </p:nvSpPr>
        <p:spPr/>
        <p:txBody>
          <a:bodyPr/>
          <a:p>
            <a:endParaRPr lang="en-US"/>
          </a:p>
        </p:txBody>
      </p:sp>
      <p:sp>
        <p:nvSpPr>
          <p:cNvPr id="1048586" name="Slide Number Placeholder 5"/>
          <p:cNvSpPr>
            <a:spLocks noGrp="1"/>
          </p:cNvSpPr>
          <p:nvPr>
            <p:ph type="sldNum" sz="quarter" idx="12"/>
          </p:nvPr>
        </p:nvSpPr>
        <p:spPr/>
        <p:txBody>
          <a:bodyPr/>
          <a:p>
            <a:fld id="{B6F15528-21DE-4FAA-801E-634DDDAF4B2B}" type="slidenum">
              <a:rPr lang="en-US" smtClean="0"/>
            </a:fld>
            <a:endParaRPr lang="en-US"/>
          </a:p>
        </p:txBody>
      </p:sp>
      <p:cxnSp>
        <p:nvCxnSpPr>
          <p:cNvPr id="3145729" name="Straight Connector 32"/>
          <p:cNvCxnSpPr>
            <a:cxnSpLocks/>
          </p:cNvCxnSpPr>
          <p:nvPr/>
        </p:nvCxnSpPr>
        <p:spPr>
          <a:xfrm>
            <a:off x="1443491" y="1847088"/>
            <a:ext cx="6571343"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0" name=""/>
        <p:cNvGrpSpPr/>
        <p:nvPr/>
      </p:nvGrpSpPr>
      <p:grpSpPr>
        <a:xfrm>
          <a:off x="0" y="0"/>
          <a:ext cx="0" cy="0"/>
          <a:chOff x="0" y="0"/>
          <a:chExt cx="0" cy="0"/>
        </a:xfrm>
      </p:grpSpPr>
      <p:sp>
        <p:nvSpPr>
          <p:cNvPr id="1048624"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dirty="0" lang="en-US"/>
          </a:p>
        </p:txBody>
      </p:sp>
      <p:sp>
        <p:nvSpPr>
          <p:cNvPr id="1048625" name="Text Placeholder 2"/>
          <p:cNvSpPr>
            <a:spLocks noGrp="1"/>
          </p:cNvSpPr>
          <p:nvPr>
            <p:ph type="body" idx="1"/>
          </p:nvPr>
        </p:nvSpPr>
        <p:spPr>
          <a:xfrm>
            <a:off x="1443492" y="3806196"/>
            <a:ext cx="5617002" cy="1012929"/>
          </a:xfrm>
        </p:spPr>
        <p:txBody>
          <a:bodyPr tIns="91440">
            <a:normAutofit/>
          </a:bodyPr>
          <a:lstStyle>
            <a:lvl1pPr algn="l" indent="0" marL="0">
              <a:buNone/>
              <a:defRPr sz="1800">
                <a:solidFill>
                  <a:schemeClr val="tx1"/>
                </a:solidFill>
              </a:defRPr>
            </a:lvl1pPr>
            <a:lvl2pPr indent="0" marL="342900">
              <a:buNone/>
              <a:defRPr sz="1500">
                <a:solidFill>
                  <a:schemeClr val="tx1">
                    <a:tint val="75000"/>
                  </a:schemeClr>
                </a:solidFill>
              </a:defRPr>
            </a:lvl2pPr>
            <a:lvl3pPr indent="0" marL="685800">
              <a:buNone/>
              <a:defRPr sz="1350">
                <a:solidFill>
                  <a:schemeClr val="tx1">
                    <a:tint val="75000"/>
                  </a:schemeClr>
                </a:solidFill>
              </a:defRPr>
            </a:lvl3pPr>
            <a:lvl4pPr indent="0" marL="1028700">
              <a:buNone/>
              <a:defRPr sz="1200">
                <a:solidFill>
                  <a:schemeClr val="tx1">
                    <a:tint val="75000"/>
                  </a:schemeClr>
                </a:solidFill>
              </a:defRPr>
            </a:lvl4pPr>
            <a:lvl5pPr indent="0" marL="1371600">
              <a:buNone/>
              <a:defRPr sz="1200">
                <a:solidFill>
                  <a:schemeClr val="tx1">
                    <a:tint val="75000"/>
                  </a:schemeClr>
                </a:solidFill>
              </a:defRPr>
            </a:lvl5pPr>
            <a:lvl6pPr indent="0" marL="1714500">
              <a:buNone/>
              <a:defRPr sz="1200">
                <a:solidFill>
                  <a:schemeClr val="tx1">
                    <a:tint val="75000"/>
                  </a:schemeClr>
                </a:solidFill>
              </a:defRPr>
            </a:lvl6pPr>
            <a:lvl7pPr indent="0" marL="2057400">
              <a:buNone/>
              <a:defRPr sz="1200">
                <a:solidFill>
                  <a:schemeClr val="tx1">
                    <a:tint val="75000"/>
                  </a:schemeClr>
                </a:solidFill>
              </a:defRPr>
            </a:lvl7pPr>
            <a:lvl8pPr indent="0" marL="2400300">
              <a:buNone/>
              <a:defRPr sz="1200">
                <a:solidFill>
                  <a:schemeClr val="tx1">
                    <a:tint val="75000"/>
                  </a:schemeClr>
                </a:solidFill>
              </a:defRPr>
            </a:lvl8pPr>
            <a:lvl9pPr indent="0" marL="2743200">
              <a:buNone/>
              <a:defRPr sz="1200">
                <a:solidFill>
                  <a:schemeClr val="tx1">
                    <a:tint val="75000"/>
                  </a:schemeClr>
                </a:solidFill>
              </a:defRPr>
            </a:lvl9pPr>
          </a:lstStyle>
          <a:p>
            <a:pPr lvl="0"/>
            <a:r>
              <a:rPr lang="en-US"/>
              <a:t>Click to edit Master text styles</a:t>
            </a:r>
          </a:p>
        </p:txBody>
      </p:sp>
      <p:sp>
        <p:nvSpPr>
          <p:cNvPr id="1048626"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27" name="Footer Placeholder 4"/>
          <p:cNvSpPr>
            <a:spLocks noGrp="1"/>
          </p:cNvSpPr>
          <p:nvPr>
            <p:ph type="ftr" sz="quarter" idx="11"/>
          </p:nvPr>
        </p:nvSpPr>
        <p:spPr/>
        <p:txBody>
          <a:bodyPr/>
          <a:p>
            <a:endParaRPr lang="en-US"/>
          </a:p>
        </p:txBody>
      </p:sp>
      <p:sp>
        <p:nvSpPr>
          <p:cNvPr id="1048628" name="Slide Number Placeholder 5"/>
          <p:cNvSpPr>
            <a:spLocks noGrp="1"/>
          </p:cNvSpPr>
          <p:nvPr>
            <p:ph type="sldNum" sz="quarter" idx="12"/>
          </p:nvPr>
        </p:nvSpPr>
        <p:spPr/>
        <p:txBody>
          <a:bodyPr/>
          <a:p>
            <a:fld id="{B6F15528-21DE-4FAA-801E-634DDDAF4B2B}" type="slidenum">
              <a:rPr lang="en-US" smtClean="0"/>
            </a:fld>
            <a:endParaRPr lang="en-US"/>
          </a:p>
        </p:txBody>
      </p:sp>
      <p:cxnSp>
        <p:nvCxnSpPr>
          <p:cNvPr id="3145735" name="Straight Connector 14"/>
          <p:cNvCxnSpPr>
            <a:cxnSpLocks/>
          </p:cNvCxnSpPr>
          <p:nvPr/>
        </p:nvCxnSpPr>
        <p:spPr>
          <a:xfrm>
            <a:off x="1443491" y="3804985"/>
            <a:ext cx="561700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1" name=""/>
        <p:cNvGrpSpPr/>
        <p:nvPr/>
      </p:nvGrpSpPr>
      <p:grpSpPr>
        <a:xfrm>
          <a:off x="0" y="0"/>
          <a:ext cx="0" cy="0"/>
          <a:chOff x="0" y="0"/>
          <a:chExt cx="0" cy="0"/>
        </a:xfrm>
      </p:grpSpPr>
      <p:sp>
        <p:nvSpPr>
          <p:cNvPr id="1048629" name="Title 1"/>
          <p:cNvSpPr>
            <a:spLocks noGrp="1"/>
          </p:cNvSpPr>
          <p:nvPr>
            <p:ph type="title"/>
          </p:nvPr>
        </p:nvSpPr>
        <p:spPr>
          <a:xfrm>
            <a:off x="1443491" y="804890"/>
            <a:ext cx="6571343" cy="1059305"/>
          </a:xfrm>
        </p:spPr>
        <p:txBody>
          <a:bodyPr/>
          <a:p>
            <a:r>
              <a:rPr lang="en-US"/>
              <a:t>Click to edit Master title style</a:t>
            </a:r>
            <a:endParaRPr dirty="0" lang="en-US"/>
          </a:p>
        </p:txBody>
      </p:sp>
      <p:sp>
        <p:nvSpPr>
          <p:cNvPr id="1048630" name="Content Placeholder 2"/>
          <p:cNvSpPr>
            <a:spLocks noGrp="1"/>
          </p:cNvSpPr>
          <p:nvPr>
            <p:ph sz="half" idx="1"/>
          </p:nvPr>
        </p:nvSpPr>
        <p:spPr>
          <a:xfrm>
            <a:off x="1443490" y="2013936"/>
            <a:ext cx="3125871" cy="343756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1" name="Content Placeholder 3"/>
          <p:cNvSpPr>
            <a:spLocks noGrp="1"/>
          </p:cNvSpPr>
          <p:nvPr>
            <p:ph sz="half" idx="2"/>
          </p:nvPr>
        </p:nvSpPr>
        <p:spPr>
          <a:xfrm>
            <a:off x="4889182" y="2013936"/>
            <a:ext cx="3125652" cy="343755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2"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33" name="Footer Placeholder 5"/>
          <p:cNvSpPr>
            <a:spLocks noGrp="1"/>
          </p:cNvSpPr>
          <p:nvPr>
            <p:ph type="ftr" sz="quarter" idx="11"/>
          </p:nvPr>
        </p:nvSpPr>
        <p:spPr/>
        <p:txBody>
          <a:bodyPr/>
          <a:p>
            <a:endParaRPr lang="en-US"/>
          </a:p>
        </p:txBody>
      </p:sp>
      <p:sp>
        <p:nvSpPr>
          <p:cNvPr id="1048634" name="Slide Number Placeholder 6"/>
          <p:cNvSpPr>
            <a:spLocks noGrp="1"/>
          </p:cNvSpPr>
          <p:nvPr>
            <p:ph type="sldNum" sz="quarter" idx="12"/>
          </p:nvPr>
        </p:nvSpPr>
        <p:spPr/>
        <p:txBody>
          <a:bodyPr/>
          <a:p>
            <a:fld id="{B6F15528-21DE-4FAA-801E-634DDDAF4B2B}" type="slidenum">
              <a:rPr lang="en-US" smtClean="0"/>
            </a:fld>
            <a:endParaRPr lang="en-US"/>
          </a:p>
        </p:txBody>
      </p:sp>
      <p:cxnSp>
        <p:nvCxnSpPr>
          <p:cNvPr id="3145736" name="Straight Connector 32"/>
          <p:cNvCxnSpPr>
            <a:cxnSpLocks/>
          </p:cNvCxnSpPr>
          <p:nvPr/>
        </p:nvCxnSpPr>
        <p:spPr>
          <a:xfrm>
            <a:off x="1443491" y="1847088"/>
            <a:ext cx="6571343"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2" name=""/>
        <p:cNvGrpSpPr/>
        <p:nvPr/>
      </p:nvGrpSpPr>
      <p:grpSpPr>
        <a:xfrm>
          <a:off x="0" y="0"/>
          <a:ext cx="0" cy="0"/>
          <a:chOff x="0" y="0"/>
          <a:chExt cx="0" cy="0"/>
        </a:xfrm>
      </p:grpSpPr>
      <p:cxnSp>
        <p:nvCxnSpPr>
          <p:cNvPr id="3145737" name="Straight Connector 35"/>
          <p:cNvCxnSpPr>
            <a:cxnSpLocks/>
          </p:cNvCxnSpPr>
          <p:nvPr/>
        </p:nvCxnSpPr>
        <p:spPr>
          <a:xfrm>
            <a:off x="1443491" y="1847088"/>
            <a:ext cx="6571343" cy="0"/>
          </a:xfrm>
          <a:prstGeom prst="line"/>
          <a:ln w="31750"/>
        </p:spPr>
        <p:style>
          <a:lnRef idx="3">
            <a:schemeClr val="accent1"/>
          </a:lnRef>
          <a:fillRef idx="0">
            <a:schemeClr val="accent1"/>
          </a:fillRef>
          <a:effectRef idx="2">
            <a:schemeClr val="accent1"/>
          </a:effectRef>
          <a:fontRef idx="minor">
            <a:schemeClr val="tx1"/>
          </a:fontRef>
        </p:style>
      </p:cxnSp>
      <p:sp>
        <p:nvSpPr>
          <p:cNvPr id="1048635" name="Title 1"/>
          <p:cNvSpPr>
            <a:spLocks noGrp="1"/>
          </p:cNvSpPr>
          <p:nvPr>
            <p:ph type="title"/>
          </p:nvPr>
        </p:nvSpPr>
        <p:spPr>
          <a:xfrm>
            <a:off x="1443491" y="804164"/>
            <a:ext cx="6571344" cy="1056319"/>
          </a:xfrm>
        </p:spPr>
        <p:txBody>
          <a:bodyPr/>
          <a:p>
            <a:r>
              <a:rPr lang="en-US"/>
              <a:t>Click to edit Master title style</a:t>
            </a:r>
            <a:endParaRPr dirty="0" lang="en-US"/>
          </a:p>
        </p:txBody>
      </p:sp>
      <p:sp>
        <p:nvSpPr>
          <p:cNvPr id="1048636" name="Text Placeholder 2"/>
          <p:cNvSpPr>
            <a:spLocks noGrp="1"/>
          </p:cNvSpPr>
          <p:nvPr>
            <p:ph type="body" idx="1"/>
          </p:nvPr>
        </p:nvSpPr>
        <p:spPr>
          <a:xfrm>
            <a:off x="1443491" y="2019550"/>
            <a:ext cx="3125766" cy="801943"/>
          </a:xfrm>
        </p:spPr>
        <p:txBody>
          <a:bodyPr anchor="b">
            <a:normAutofit/>
          </a:bodyPr>
          <a:lstStyle>
            <a:lvl1pPr indent="0" marL="0">
              <a:lnSpc>
                <a:spcPct val="100000"/>
              </a:lnSpc>
              <a:buNone/>
              <a:defRPr baseline="0" b="0" cap="all" sz="2200">
                <a:solidFill>
                  <a:schemeClr val="accent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37" name="Content Placeholder 3"/>
          <p:cNvSpPr>
            <a:spLocks noGrp="1"/>
          </p:cNvSpPr>
          <p:nvPr>
            <p:ph sz="half" idx="2"/>
          </p:nvPr>
        </p:nvSpPr>
        <p:spPr>
          <a:xfrm>
            <a:off x="1443491" y="2824270"/>
            <a:ext cx="3125766" cy="264445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8" name="Text Placeholder 4"/>
          <p:cNvSpPr>
            <a:spLocks noGrp="1"/>
          </p:cNvSpPr>
          <p:nvPr>
            <p:ph type="body" sz="quarter" idx="3"/>
          </p:nvPr>
        </p:nvSpPr>
        <p:spPr>
          <a:xfrm>
            <a:off x="4889182" y="2023004"/>
            <a:ext cx="3125652" cy="802237"/>
          </a:xfrm>
        </p:spPr>
        <p:txBody>
          <a:bodyPr anchor="b">
            <a:normAutofit/>
          </a:bodyPr>
          <a:lstStyle>
            <a:lvl1pPr indent="0" marL="0">
              <a:lnSpc>
                <a:spcPct val="100000"/>
              </a:lnSpc>
              <a:buNone/>
              <a:defRPr baseline="0" b="0" cap="all" sz="2200">
                <a:solidFill>
                  <a:schemeClr val="accent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39" name="Content Placeholder 5"/>
          <p:cNvSpPr>
            <a:spLocks noGrp="1"/>
          </p:cNvSpPr>
          <p:nvPr>
            <p:ph sz="quarter" idx="4"/>
          </p:nvPr>
        </p:nvSpPr>
        <p:spPr>
          <a:xfrm>
            <a:off x="4889182" y="2821491"/>
            <a:ext cx="3125652" cy="263737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0" name="Date Placeholder 6"/>
          <p:cNvSpPr>
            <a:spLocks noGrp="1"/>
          </p:cNvSpPr>
          <p:nvPr>
            <p:ph type="dt" sz="half" idx="10"/>
          </p:nvPr>
        </p:nvSpPr>
        <p:spPr/>
        <p:txBody>
          <a:bodyPr/>
          <a:p>
            <a:fld id="{1D8BD707-D9CF-40AE-B4C6-C98DA3205C09}" type="datetimeFigureOut">
              <a:rPr lang="en-US" smtClean="0"/>
            </a:fld>
            <a:endParaRPr lang="en-US"/>
          </a:p>
        </p:txBody>
      </p:sp>
      <p:sp>
        <p:nvSpPr>
          <p:cNvPr id="1048641" name="Footer Placeholder 7"/>
          <p:cNvSpPr>
            <a:spLocks noGrp="1"/>
          </p:cNvSpPr>
          <p:nvPr>
            <p:ph type="ftr" sz="quarter" idx="11"/>
          </p:nvPr>
        </p:nvSpPr>
        <p:spPr/>
        <p:txBody>
          <a:bodyPr/>
          <a:p>
            <a:endParaRPr lang="en-US"/>
          </a:p>
        </p:txBody>
      </p:sp>
      <p:sp>
        <p:nvSpPr>
          <p:cNvPr id="1048642" name="Slide Number Placeholder 8"/>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5" name=""/>
        <p:cNvGrpSpPr/>
        <p:nvPr/>
      </p:nvGrpSpPr>
      <p:grpSpPr>
        <a:xfrm>
          <a:off x="0" y="0"/>
          <a:ext cx="0" cy="0"/>
          <a:chOff x="0" y="0"/>
          <a:chExt cx="0" cy="0"/>
        </a:xfrm>
      </p:grpSpPr>
      <p:cxnSp>
        <p:nvCxnSpPr>
          <p:cNvPr id="3145731" name="Straight Connector 31"/>
          <p:cNvCxnSpPr>
            <a:cxnSpLocks/>
          </p:cNvCxnSpPr>
          <p:nvPr/>
        </p:nvCxnSpPr>
        <p:spPr>
          <a:xfrm>
            <a:off x="1443491" y="1847088"/>
            <a:ext cx="6571343" cy="0"/>
          </a:xfrm>
          <a:prstGeom prst="line"/>
          <a:ln w="31750"/>
        </p:spPr>
        <p:style>
          <a:lnRef idx="3">
            <a:schemeClr val="accent1"/>
          </a:lnRef>
          <a:fillRef idx="0">
            <a:schemeClr val="accent1"/>
          </a:fillRef>
          <a:effectRef idx="2">
            <a:schemeClr val="accent1"/>
          </a:effectRef>
          <a:fontRef idx="minor">
            <a:schemeClr val="tx1"/>
          </a:fontRef>
        </p:style>
      </p:cxnSp>
      <p:sp>
        <p:nvSpPr>
          <p:cNvPr id="1048602" name="Title 1"/>
          <p:cNvSpPr>
            <a:spLocks noGrp="1"/>
          </p:cNvSpPr>
          <p:nvPr>
            <p:ph type="title"/>
          </p:nvPr>
        </p:nvSpPr>
        <p:spPr/>
        <p:txBody>
          <a:bodyPr/>
          <a:p>
            <a:r>
              <a:rPr lang="en-US"/>
              <a:t>Click to edit Master title style</a:t>
            </a:r>
            <a:endParaRPr dirty="0" lang="en-US"/>
          </a:p>
        </p:txBody>
      </p:sp>
      <p:sp>
        <p:nvSpPr>
          <p:cNvPr id="1048603" name="Date Placeholder 2"/>
          <p:cNvSpPr>
            <a:spLocks noGrp="1"/>
          </p:cNvSpPr>
          <p:nvPr>
            <p:ph type="dt" sz="half" idx="10"/>
          </p:nvPr>
        </p:nvSpPr>
        <p:spPr/>
        <p:txBody>
          <a:bodyPr/>
          <a:p>
            <a:fld id="{1D8BD707-D9CF-40AE-B4C6-C98DA3205C09}" type="datetimeFigureOut">
              <a:rPr lang="en-US" smtClean="0"/>
            </a:fld>
            <a:endParaRPr lang="en-US"/>
          </a:p>
        </p:txBody>
      </p:sp>
      <p:sp>
        <p:nvSpPr>
          <p:cNvPr id="1048604" name="Footer Placeholder 3"/>
          <p:cNvSpPr>
            <a:spLocks noGrp="1"/>
          </p:cNvSpPr>
          <p:nvPr>
            <p:ph type="ftr" sz="quarter" idx="11"/>
          </p:nvPr>
        </p:nvSpPr>
        <p:spPr/>
        <p:txBody>
          <a:bodyPr/>
          <a:p>
            <a:endParaRPr lang="en-US"/>
          </a:p>
        </p:txBody>
      </p:sp>
      <p:sp>
        <p:nvSpPr>
          <p:cNvPr id="1048605" name="Slide Number Placeholder 4"/>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3" name=""/>
        <p:cNvGrpSpPr/>
        <p:nvPr/>
      </p:nvGrpSpPr>
      <p:grpSpPr>
        <a:xfrm>
          <a:off x="0" y="0"/>
          <a:ext cx="0" cy="0"/>
          <a:chOff x="0" y="0"/>
          <a:chExt cx="0" cy="0"/>
        </a:xfrm>
      </p:grpSpPr>
      <p:sp>
        <p:nvSpPr>
          <p:cNvPr id="1048643" name="Date Placeholder 1"/>
          <p:cNvSpPr>
            <a:spLocks noGrp="1"/>
          </p:cNvSpPr>
          <p:nvPr>
            <p:ph type="dt" sz="half" idx="10"/>
          </p:nvPr>
        </p:nvSpPr>
        <p:spPr/>
        <p:txBody>
          <a:bodyPr/>
          <a:p>
            <a:fld id="{1D8BD707-D9CF-40AE-B4C6-C98DA3205C09}" type="datetimeFigureOut">
              <a:rPr lang="en-US" smtClean="0"/>
            </a:fld>
            <a:endParaRPr lang="en-US"/>
          </a:p>
        </p:txBody>
      </p:sp>
      <p:sp>
        <p:nvSpPr>
          <p:cNvPr id="1048644" name="Footer Placeholder 2"/>
          <p:cNvSpPr>
            <a:spLocks noGrp="1"/>
          </p:cNvSpPr>
          <p:nvPr>
            <p:ph type="ftr" sz="quarter" idx="11"/>
          </p:nvPr>
        </p:nvSpPr>
        <p:spPr/>
        <p:txBody>
          <a:bodyPr/>
          <a:p>
            <a:endParaRPr lang="en-US"/>
          </a:p>
        </p:txBody>
      </p:sp>
      <p:sp>
        <p:nvSpPr>
          <p:cNvPr id="1048645"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4" name=""/>
        <p:cNvGrpSpPr/>
        <p:nvPr/>
      </p:nvGrpSpPr>
      <p:grpSpPr>
        <a:xfrm>
          <a:off x="0" y="0"/>
          <a:ext cx="0" cy="0"/>
          <a:chOff x="0" y="0"/>
          <a:chExt cx="0" cy="0"/>
        </a:xfrm>
      </p:grpSpPr>
      <p:sp>
        <p:nvSpPr>
          <p:cNvPr id="1048646"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dirty="0" lang="en-US"/>
          </a:p>
        </p:txBody>
      </p:sp>
      <p:sp>
        <p:nvSpPr>
          <p:cNvPr id="1048647" name="Content Placeholder 2"/>
          <p:cNvSpPr>
            <a:spLocks noGrp="1"/>
          </p:cNvSpPr>
          <p:nvPr>
            <p:ph idx="1"/>
          </p:nvPr>
        </p:nvSpPr>
        <p:spPr>
          <a:xfrm>
            <a:off x="4186656" y="798974"/>
            <a:ext cx="3828178" cy="4658826"/>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8" name="Text Placeholder 3"/>
          <p:cNvSpPr>
            <a:spLocks noGrp="1"/>
          </p:cNvSpPr>
          <p:nvPr>
            <p:ph type="body" sz="half" idx="2"/>
          </p:nvPr>
        </p:nvSpPr>
        <p:spPr>
          <a:xfrm>
            <a:off x="1439042" y="3205492"/>
            <a:ext cx="2427369" cy="2248181"/>
          </a:xfrm>
        </p:spPr>
        <p:txBody>
          <a:bodyPr>
            <a:normAutofit/>
          </a:bodyPr>
          <a:lstStyle>
            <a:lvl1pPr algn="l" indent="0" marL="0">
              <a:buNone/>
              <a:defRPr sz="16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49"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50" name="Footer Placeholder 5"/>
          <p:cNvSpPr>
            <a:spLocks noGrp="1"/>
          </p:cNvSpPr>
          <p:nvPr>
            <p:ph type="ftr" sz="quarter" idx="11"/>
          </p:nvPr>
        </p:nvSpPr>
        <p:spPr/>
        <p:txBody>
          <a:bodyPr/>
          <a:p>
            <a:endParaRPr lang="en-US"/>
          </a:p>
        </p:txBody>
      </p:sp>
      <p:sp>
        <p:nvSpPr>
          <p:cNvPr id="1048651" name="Slide Number Placeholder 6"/>
          <p:cNvSpPr>
            <a:spLocks noGrp="1"/>
          </p:cNvSpPr>
          <p:nvPr>
            <p:ph type="sldNum" sz="quarter" idx="12"/>
          </p:nvPr>
        </p:nvSpPr>
        <p:spPr/>
        <p:txBody>
          <a:bodyPr/>
          <a:p>
            <a:fld id="{B6F15528-21DE-4FAA-801E-634DDDAF4B2B}" type="slidenum">
              <a:rPr lang="en-US" smtClean="0"/>
            </a:fld>
            <a:endParaRPr lang="en-US"/>
          </a:p>
        </p:txBody>
      </p:sp>
      <p:cxnSp>
        <p:nvCxnSpPr>
          <p:cNvPr id="3145738" name="Straight Connector 16"/>
          <p:cNvCxnSpPr>
            <a:cxnSpLocks/>
          </p:cNvCxnSpPr>
          <p:nvPr/>
        </p:nvCxnSpPr>
        <p:spPr>
          <a:xfrm>
            <a:off x="1441748" y="3205491"/>
            <a:ext cx="2423276"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7" name=""/>
        <p:cNvGrpSpPr/>
        <p:nvPr/>
      </p:nvGrpSpPr>
      <p:grpSpPr>
        <a:xfrm>
          <a:off x="0" y="0"/>
          <a:ext cx="0" cy="0"/>
          <a:chOff x="0" y="0"/>
          <a:chExt cx="0" cy="0"/>
        </a:xfrm>
      </p:grpSpPr>
      <p:grpSp>
        <p:nvGrpSpPr>
          <p:cNvPr id="28" name="Group 12"/>
          <p:cNvGrpSpPr/>
          <p:nvPr/>
        </p:nvGrpSpPr>
        <p:grpSpPr>
          <a:xfrm>
            <a:off x="4996501" y="482171"/>
            <a:ext cx="3511387" cy="5149101"/>
            <a:chOff x="6852919" y="583365"/>
            <a:chExt cx="4681849" cy="5181928"/>
          </a:xfrm>
        </p:grpSpPr>
        <p:sp>
          <p:nvSpPr>
            <p:cNvPr id="1048611" name="Rectangle 13"/>
            <p:cNvSpPr/>
            <p:nvPr/>
          </p:nvSpPr>
          <p:spPr>
            <a:xfrm>
              <a:off x="6852919" y="583365"/>
              <a:ext cx="4681849" cy="5181928"/>
            </a:xfrm>
            <a:prstGeom prst="rect"/>
            <a:gradFill>
              <a:gsLst>
                <a:gs pos="0">
                  <a:srgbClr val="000001"/>
                </a:gs>
                <a:gs pos="100000">
                  <a:srgbClr val="191919"/>
                </a:gs>
              </a:gsLst>
            </a:grad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048612" name="Rectangle 14"/>
            <p:cNvSpPr/>
            <p:nvPr/>
          </p:nvSpPr>
          <p:spPr>
            <a:xfrm>
              <a:off x="7273787" y="915806"/>
              <a:ext cx="3844017" cy="4507918"/>
            </a:xfrm>
            <a:prstGeom prst="rect"/>
            <a:gradFill>
              <a:gsLst>
                <a:gs pos="0">
                  <a:srgbClr val="DADADA"/>
                </a:gs>
                <a:gs pos="100000">
                  <a:srgbClr val="FFFFFE"/>
                </a:gs>
              </a:gsLst>
              <a:lin ang="16200000" scaled="0"/>
            </a:gradFill>
            <a:ln w="50800" cmpd="sng">
              <a:solidFill>
                <a:srgbClr val="191919"/>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613"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dirty="0" lang="en-US"/>
          </a:p>
        </p:txBody>
      </p:sp>
      <p:sp>
        <p:nvSpPr>
          <p:cNvPr id="1048614" name="Picture Placeholder 2"/>
          <p:cNvSpPr>
            <a:spLocks noChangeAspect="1" noGrp="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algn="ctr" indent="0" marL="0">
              <a:buNone/>
              <a:defRPr sz="2400"/>
            </a:lvl1pPr>
            <a:lvl2pPr indent="0" marL="342900">
              <a:buNone/>
              <a:defRPr sz="2100"/>
            </a:lvl2pPr>
            <a:lvl3pPr indent="0" marL="685800">
              <a:buNone/>
              <a:defRPr sz="1800"/>
            </a:lvl3pPr>
            <a:lvl4pPr indent="0" marL="1028700">
              <a:buNone/>
              <a:defRPr sz="1500"/>
            </a:lvl4pPr>
            <a:lvl5pPr indent="0" marL="1371600">
              <a:buNone/>
              <a:defRPr sz="1500"/>
            </a:lvl5pPr>
            <a:lvl6pPr indent="0" marL="1714500">
              <a:buNone/>
              <a:defRPr sz="1500"/>
            </a:lvl6pPr>
            <a:lvl7pPr indent="0" marL="2057400">
              <a:buNone/>
              <a:defRPr sz="1500"/>
            </a:lvl7pPr>
            <a:lvl8pPr indent="0" marL="2400300">
              <a:buNone/>
              <a:defRPr sz="1500"/>
            </a:lvl8pPr>
            <a:lvl9pPr indent="0" marL="2743200">
              <a:buNone/>
              <a:defRPr sz="1500"/>
            </a:lvl9pPr>
          </a:lstStyle>
          <a:p>
            <a:r>
              <a:rPr lang="en-US"/>
              <a:t>Click icon to add picture</a:t>
            </a:r>
            <a:endParaRPr dirty="0" lang="en-US"/>
          </a:p>
        </p:txBody>
      </p:sp>
      <p:sp>
        <p:nvSpPr>
          <p:cNvPr id="1048615" name="Text Placeholder 3"/>
          <p:cNvSpPr>
            <a:spLocks noGrp="1"/>
          </p:cNvSpPr>
          <p:nvPr>
            <p:ph type="body" sz="half" idx="2"/>
          </p:nvPr>
        </p:nvSpPr>
        <p:spPr>
          <a:xfrm>
            <a:off x="1443492" y="3145992"/>
            <a:ext cx="3240286" cy="2003742"/>
          </a:xfrm>
        </p:spPr>
        <p:txBody>
          <a:bodyPr>
            <a:normAutofit/>
          </a:bodyPr>
          <a:lstStyle>
            <a:lvl1pPr algn="l" indent="0" marL="0">
              <a:buNone/>
              <a:defRPr sz="18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16" name="Date Placeholder 4"/>
          <p:cNvSpPr>
            <a:spLocks noGrp="1"/>
          </p:cNvSpPr>
          <p:nvPr>
            <p:ph type="dt" sz="half" idx="10"/>
          </p:nvPr>
        </p:nvSpPr>
        <p:spPr>
          <a:xfrm>
            <a:off x="1436664" y="5469857"/>
            <a:ext cx="3252420" cy="320123"/>
          </a:xfrm>
        </p:spPr>
        <p:txBody>
          <a:bodyPr/>
          <a:lstStyle>
            <a:lvl1pPr algn="l"/>
          </a:lstStyle>
          <a:p>
            <a:fld id="{1D8BD707-D9CF-40AE-B4C6-C98DA3205C09}" type="datetimeFigureOut">
              <a:rPr lang="en-US" smtClean="0"/>
            </a:fld>
            <a:endParaRPr lang="en-US"/>
          </a:p>
        </p:txBody>
      </p:sp>
      <p:sp>
        <p:nvSpPr>
          <p:cNvPr id="1048617" name="Footer Placeholder 5"/>
          <p:cNvSpPr>
            <a:spLocks noGrp="1"/>
          </p:cNvSpPr>
          <p:nvPr>
            <p:ph type="ftr" sz="quarter" idx="11"/>
          </p:nvPr>
        </p:nvSpPr>
        <p:spPr>
          <a:xfrm>
            <a:off x="1437530" y="318641"/>
            <a:ext cx="3251553" cy="320931"/>
          </a:xfrm>
        </p:spPr>
        <p:txBody>
          <a:bodyPr/>
          <a:p>
            <a:endParaRPr lang="en-US"/>
          </a:p>
        </p:txBody>
      </p:sp>
      <p:sp>
        <p:nvSpPr>
          <p:cNvPr id="1048618" name="Slide Number Placeholder 6"/>
          <p:cNvSpPr>
            <a:spLocks noGrp="1"/>
          </p:cNvSpPr>
          <p:nvPr>
            <p:ph type="sldNum" sz="quarter" idx="12"/>
          </p:nvPr>
        </p:nvSpPr>
        <p:spPr/>
        <p:txBody>
          <a:bodyPr/>
          <a:p>
            <a:fld id="{B6F15528-21DE-4FAA-801E-634DDDAF4B2B}" type="slidenum">
              <a:rPr lang="en-US" smtClean="0"/>
            </a:fld>
            <a:endParaRPr lang="en-US"/>
          </a:p>
        </p:txBody>
      </p:sp>
      <p:cxnSp>
        <p:nvCxnSpPr>
          <p:cNvPr id="3145733" name="Straight Connector 30"/>
          <p:cNvCxnSpPr>
            <a:cxnSpLocks/>
          </p:cNvCxnSpPr>
          <p:nvPr/>
        </p:nvCxnSpPr>
        <p:spPr>
          <a:xfrm>
            <a:off x="1441281" y="3143605"/>
            <a:ext cx="3242014"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6" name=""/>
        <p:cNvGrpSpPr/>
        <p:nvPr/>
      </p:nvGrpSpPr>
      <p:grpSpPr>
        <a:xfrm>
          <a:off x="0" y="0"/>
          <a:ext cx="0" cy="0"/>
          <a:chOff x="0" y="0"/>
          <a:chExt cx="0" cy="0"/>
        </a:xfrm>
      </p:grpSpPr>
      <p:sp>
        <p:nvSpPr>
          <p:cNvPr id="1048576" name="Rectangle 9"/>
          <p:cNvSpPr/>
          <p:nvPr/>
        </p:nvSpPr>
        <p:spPr>
          <a:xfrm>
            <a:off x="0" y="2015734"/>
            <a:ext cx="9144000" cy="4079520"/>
          </a:xfrm>
          <a:prstGeom prst="rect"/>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2" name="Picture 11"/>
          <p:cNvPicPr>
            <a:picLocks noChangeAspect="1"/>
          </p:cNvPicPr>
          <p:nvPr/>
        </p:nvPicPr>
        <p:blipFill rotWithShape="1">
          <a:blip xmlns:r="http://schemas.openxmlformats.org/officeDocument/2006/relationships" r:embed="rId12"/>
          <a:srcRect l="12500" t="1538" r="12500" b="-1538"/>
          <a:stretch>
            <a:fillRect/>
          </a:stretch>
        </p:blipFill>
        <p:spPr>
          <a:xfrm>
            <a:off x="-1" y="6095253"/>
            <a:ext cx="9144001" cy="774727"/>
          </a:xfrm>
          <a:prstGeom prst="rect"/>
        </p:spPr>
      </p:pic>
      <p:cxnSp>
        <p:nvCxnSpPr>
          <p:cNvPr id="3145728" name="Straight Connector 12"/>
          <p:cNvCxnSpPr>
            <a:cxnSpLocks/>
          </p:cNvCxnSpPr>
          <p:nvPr/>
        </p:nvCxnSpPr>
        <p:spPr>
          <a:xfrm>
            <a:off x="0" y="6101127"/>
            <a:ext cx="9144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048577" name="Title Placeholder 1"/>
          <p:cNvSpPr>
            <a:spLocks noGrp="1"/>
          </p:cNvSpPr>
          <p:nvPr>
            <p:ph type="title"/>
          </p:nvPr>
        </p:nvSpPr>
        <p:spPr>
          <a:xfrm>
            <a:off x="1443491" y="804520"/>
            <a:ext cx="6571343" cy="1049235"/>
          </a:xfrm>
          <a:prstGeom prst="rect"/>
        </p:spPr>
        <p:txBody>
          <a:bodyPr anchor="t"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443491" y="2015733"/>
            <a:ext cx="6571343" cy="345061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5646542" y="330370"/>
            <a:ext cx="2368292" cy="309201"/>
          </a:xfrm>
          <a:prstGeom prst="rect"/>
        </p:spPr>
        <p:txBody>
          <a:bodyPr anchor="ctr" bIns="45720" lIns="91440" rIns="91440" rtlCol="0" tIns="45720" vert="horz"/>
          <a:lstStyle>
            <a:lvl1pPr algn="r">
              <a:defRPr sz="1000">
                <a:solidFill>
                  <a:schemeClr val="tx1">
                    <a:tint val="75000"/>
                  </a:schemeClr>
                </a:solidFill>
              </a:defRPr>
            </a:lvl1pPr>
          </a:lstStyle>
          <a:p>
            <a:fld id="{1D8BD707-D9CF-40AE-B4C6-C98DA3205C09}" type="datetimeFigureOut">
              <a:rPr lang="en-US" smtClean="0"/>
            </a:fld>
            <a:endParaRPr lang="en-US"/>
          </a:p>
        </p:txBody>
      </p:sp>
      <p:sp>
        <p:nvSpPr>
          <p:cNvPr id="1048580" name="Footer Placeholder 4"/>
          <p:cNvSpPr>
            <a:spLocks noGrp="1"/>
          </p:cNvSpPr>
          <p:nvPr>
            <p:ph type="ftr" sz="quarter" idx="3"/>
          </p:nvPr>
        </p:nvSpPr>
        <p:spPr>
          <a:xfrm>
            <a:off x="1443491" y="329308"/>
            <a:ext cx="4034004" cy="309201"/>
          </a:xfrm>
          <a:prstGeom prst="rect"/>
        </p:spPr>
        <p:txBody>
          <a:bodyPr anchor="ctr" bIns="45720" lIns="91440" rIns="91440" rtlCol="0" tIns="45720" vert="horz"/>
          <a:lstStyle>
            <a:lvl1pPr algn="l">
              <a:defRPr sz="1000">
                <a:solidFill>
                  <a:schemeClr val="tx1">
                    <a:tint val="75000"/>
                  </a:schemeClr>
                </a:solidFill>
              </a:defRPr>
            </a:lvl1pPr>
          </a:lstStyle>
          <a:p>
            <a:endParaRPr lang="en-US"/>
          </a:p>
        </p:txBody>
      </p:sp>
      <p:sp>
        <p:nvSpPr>
          <p:cNvPr id="1048581" name="Slide Number Placeholder 5"/>
          <p:cNvSpPr>
            <a:spLocks noGrp="1"/>
          </p:cNvSpPr>
          <p:nvPr>
            <p:ph type="sldNum" sz="quarter" idx="4"/>
          </p:nvPr>
        </p:nvSpPr>
        <p:spPr>
          <a:xfrm>
            <a:off x="487725" y="798973"/>
            <a:ext cx="795746" cy="503578"/>
          </a:xfrm>
          <a:prstGeom prst="rect"/>
        </p:spPr>
        <p:txBody>
          <a:bodyPr anchor="t" bIns="45720" lIns="91440" rIns="91440" rtlCol="0" tIns="45720" vert="horz"/>
          <a:lstStyle>
            <a:lvl1pPr algn="r">
              <a:defRPr sz="2800">
                <a:solidFill>
                  <a:schemeClr val="accent1"/>
                </a:solidFill>
              </a:defRPr>
            </a:lvl1pPr>
          </a:lstStyle>
          <a:p>
            <a:fld id="{B6F15528-21DE-4FAA-801E-634DDDAF4B2B}"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eaLnBrk="1" hangingPunct="1" latinLnBrk="0" rtl="0">
        <a:lnSpc>
          <a:spcPct val="90000"/>
        </a:lnSpc>
        <a:spcBef>
          <a:spcPct val="0"/>
        </a:spcBef>
        <a:buNone/>
        <a:defRPr b="0" cap="all" sz="3200" i="0" kern="1200">
          <a:solidFill>
            <a:schemeClr val="tx1"/>
          </a:solidFill>
          <a:effectLst/>
          <a:latin typeface="+mj-lt"/>
          <a:ea typeface="+mj-ea"/>
          <a:cs typeface="+mj-cs"/>
        </a:defRPr>
      </a:lvl1pPr>
    </p:titleStyle>
    <p:bodyStyle>
      <a:lvl1pPr algn="l" defTabSz="685800" eaLnBrk="1" hangingPunct="1" indent="-228600" latinLnBrk="0" marL="228600" rtl="0">
        <a:lnSpc>
          <a:spcPct val="120000"/>
        </a:lnSpc>
        <a:spcBef>
          <a:spcPts val="1000"/>
        </a:spcBef>
        <a:buClr>
          <a:schemeClr val="accent1"/>
        </a:buClr>
        <a:buSzPct val="100000"/>
        <a:buFont typeface="Arial" panose="020B0604020202020204" pitchFamily="34" charset="0"/>
        <a:buChar char="•"/>
        <a:defRPr cap="none" sz="2000" kern="1200">
          <a:solidFill>
            <a:schemeClr val="tx1"/>
          </a:solidFill>
          <a:effectLst/>
          <a:latin typeface="+mn-lt"/>
          <a:ea typeface="+mn-ea"/>
          <a:cs typeface="+mn-cs"/>
        </a:defRPr>
      </a:lvl1pPr>
      <a:lvl2pPr algn="l" defTabSz="685800" eaLnBrk="1" hangingPunct="1" indent="-228600" latinLnBrk="0" marL="685800" rtl="0">
        <a:lnSpc>
          <a:spcPct val="120000"/>
        </a:lnSpc>
        <a:spcBef>
          <a:spcPts val="500"/>
        </a:spcBef>
        <a:buClr>
          <a:schemeClr val="accent1"/>
        </a:buClr>
        <a:buSzPct val="100000"/>
        <a:buFont typeface="Arial" panose="020B0604020202020204" pitchFamily="34" charset="0"/>
        <a:buChar char="•"/>
        <a:defRPr baseline="0" cap="none" sz="1600" kern="1200">
          <a:solidFill>
            <a:schemeClr val="tx1"/>
          </a:solidFill>
          <a:effectLst/>
          <a:latin typeface="+mn-lt"/>
          <a:ea typeface="+mn-ea"/>
          <a:cs typeface="+mn-cs"/>
        </a:defRPr>
      </a:lvl2pPr>
      <a:lvl3pPr algn="l" defTabSz="685800" eaLnBrk="1" hangingPunct="1" indent="-228600" latinLnBrk="0" marL="1143000" rtl="0">
        <a:lnSpc>
          <a:spcPct val="120000"/>
        </a:lnSpc>
        <a:spcBef>
          <a:spcPts val="500"/>
        </a:spcBef>
        <a:buClr>
          <a:schemeClr val="accent1"/>
        </a:buClr>
        <a:buSzPct val="100000"/>
        <a:buFont typeface="Arial" panose="020B0604020202020204" pitchFamily="34" charset="0"/>
        <a:buChar char="•"/>
        <a:defRPr cap="none" sz="1600" kern="1200">
          <a:solidFill>
            <a:schemeClr val="tx1"/>
          </a:solidFill>
          <a:effectLst/>
          <a:latin typeface="+mn-lt"/>
          <a:ea typeface="+mn-ea"/>
          <a:cs typeface="+mn-cs"/>
        </a:defRPr>
      </a:lvl3pPr>
      <a:lvl4pPr algn="l" defTabSz="685800" eaLnBrk="1" hangingPunct="1" indent="-228600" latinLnBrk="0" marL="1600200" rtl="0">
        <a:lnSpc>
          <a:spcPct val="120000"/>
        </a:lnSpc>
        <a:spcBef>
          <a:spcPts val="500"/>
        </a:spcBef>
        <a:buClr>
          <a:schemeClr val="accent1"/>
        </a:buClr>
        <a:buSzPct val="100000"/>
        <a:buFont typeface="Arial" panose="020B0604020202020204" pitchFamily="34" charset="0"/>
        <a:buChar char="•"/>
        <a:defRPr baseline="0" cap="none" sz="1400" kern="1200">
          <a:solidFill>
            <a:schemeClr val="tx1"/>
          </a:solidFill>
          <a:effectLst/>
          <a:latin typeface="+mn-lt"/>
          <a:ea typeface="+mn-ea"/>
          <a:cs typeface="+mn-cs"/>
        </a:defRPr>
      </a:lvl4pPr>
      <a:lvl5pPr algn="l" defTabSz="685800" eaLnBrk="1" hangingPunct="1" indent="-228600" latinLnBrk="0" marL="2057400" rtl="0">
        <a:lnSpc>
          <a:spcPct val="120000"/>
        </a:lnSpc>
        <a:spcBef>
          <a:spcPts val="500"/>
        </a:spcBef>
        <a:buClr>
          <a:schemeClr val="accent1"/>
        </a:buClr>
        <a:buSzPct val="100000"/>
        <a:buFont typeface="Arial" panose="020B0604020202020204" pitchFamily="34" charset="0"/>
        <a:buChar char="•"/>
        <a:defRPr cap="none" sz="12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9pPr>
    </p:bodyStyle>
    <p:otherStyle>
      <a:defPPr>
        <a:defRPr lang="en-US"/>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7400" rtl="0">
        <a:defRPr sz="1350" kern="1200">
          <a:solidFill>
            <a:schemeClr val="tx1"/>
          </a:solidFill>
          <a:latin typeface="+mn-lt"/>
          <a:ea typeface="+mn-ea"/>
          <a:cs typeface="+mn-cs"/>
        </a:defRPr>
      </a:lvl7pPr>
      <a:lvl8pPr algn="l" defTabSz="685800" eaLnBrk="1" hangingPunct="1" latinLnBrk="0" marL="2400300" rtl="0">
        <a:defRPr sz="1350" kern="1200">
          <a:solidFill>
            <a:schemeClr val="tx1"/>
          </a:solidFill>
          <a:latin typeface="+mn-lt"/>
          <a:ea typeface="+mn-ea"/>
          <a:cs typeface="+mn-cs"/>
        </a:defRPr>
      </a:lvl8pPr>
      <a:lvl9pPr algn="l" defTabSz="685800" eaLnBrk="1" hangingPunct="1" latinLnBrk="0" marL="2743200" rtl="0">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87" name="Title 1"/>
          <p:cNvSpPr>
            <a:spLocks noGrp="1"/>
          </p:cNvSpPr>
          <p:nvPr>
            <p:ph type="title"/>
          </p:nvPr>
        </p:nvSpPr>
        <p:spPr/>
        <p:txBody>
          <a:bodyPr/>
          <a:p>
            <a:r>
              <a:rPr b="1" dirty="0" lang="en-US"/>
              <a:t>Web development</a:t>
            </a:r>
          </a:p>
        </p:txBody>
      </p:sp>
      <p:sp>
        <p:nvSpPr>
          <p:cNvPr id="1048588" name="Subtitle 2"/>
          <p:cNvSpPr>
            <a:spLocks noGrp="1"/>
          </p:cNvSpPr>
          <p:nvPr>
            <p:ph idx="1"/>
          </p:nvPr>
        </p:nvSpPr>
        <p:spPr>
          <a:ln>
            <a:solidFill>
              <a:schemeClr val="tx1"/>
            </a:solidFill>
          </a:ln>
        </p:spPr>
        <p:txBody>
          <a:bodyPr>
            <a:normAutofit fontScale="70000" lnSpcReduction="20000"/>
          </a:bodyPr>
          <a:p>
            <a:pPr algn="l"/>
            <a:r>
              <a:rPr dirty="0" sz="2600" lang="en-US">
                <a:solidFill>
                  <a:schemeClr val="tx1"/>
                </a:solidFill>
                <a:latin typeface="Arial Rounded MT Bold" pitchFamily="34" charset="0"/>
              </a:rPr>
              <a:t>Problem Statement :</a:t>
            </a:r>
            <a:r>
              <a:rPr dirty="0" lang="en-US">
                <a:solidFill>
                  <a:schemeClr val="tx1"/>
                </a:solidFill>
                <a:latin typeface="Arial Rounded MT Bold" pitchFamily="34" charset="0"/>
              </a:rPr>
              <a:t>PS14 - Web application for a music company to segregate playlists based on different moods (ex. Happy, sad, calm, energetic, etc</a:t>
            </a:r>
            <a:r>
              <a:rPr dirty="0" lang="en-US">
                <a:latin typeface="Arial Rounded MT Bold" pitchFamily="34" charset="0"/>
              </a:rPr>
              <a:t>.</a:t>
            </a:r>
            <a:r>
              <a:rPr dirty="0" lang="en-US">
                <a:solidFill>
                  <a:schemeClr val="tx1"/>
                </a:solidFill>
                <a:latin typeface="Arial Rounded MT Bold" pitchFamily="34" charset="0"/>
              </a:rPr>
              <a:t>). Two types of users: Company Representative(Admin) and Business User (End user). Company user can add, modify, classify and delete songs from the system. Business user can search and listen to songs according the mood specified. Business user can give feedback on the mood based autogenerated playlist. The system should automatically change/add new mood type of that song(s)based on feedback.</a:t>
            </a:r>
          </a:p>
          <a:p>
            <a:pPr algn="l"/>
            <a:r>
              <a:rPr dirty="0" sz="2600" lang="en-US">
                <a:solidFill>
                  <a:schemeClr val="tx1"/>
                </a:solidFill>
                <a:latin typeface="Arial Rounded MT Bold" pitchFamily="34" charset="0"/>
              </a:rPr>
              <a:t>Problem Statement Number: </a:t>
            </a:r>
            <a:r>
              <a:rPr dirty="0" lang="en-US">
                <a:solidFill>
                  <a:schemeClr val="tx1"/>
                </a:solidFill>
                <a:latin typeface="Arial Rounded MT Bold" pitchFamily="34" charset="0"/>
              </a:rPr>
              <a:t>14</a:t>
            </a:r>
            <a:endParaRPr dirty="0" lang="en-US">
              <a:latin typeface="Arial Rounded MT Bold" pitchFamily="34" charset="0"/>
            </a:endParaRPr>
          </a:p>
          <a:p>
            <a:pPr algn="l"/>
            <a:r>
              <a:rPr dirty="0" sz="2600" lang="en-US">
                <a:solidFill>
                  <a:schemeClr val="tx1"/>
                </a:solidFill>
                <a:latin typeface="Arial Rounded MT Bold" pitchFamily="34" charset="0"/>
              </a:rPr>
              <a:t>Team Name : </a:t>
            </a:r>
            <a:r>
              <a:rPr dirty="0" lang="en-US">
                <a:solidFill>
                  <a:schemeClr val="tx1"/>
                </a:solidFill>
                <a:latin typeface="Arial Rounded MT Bold" pitchFamily="34" charset="0"/>
              </a:rPr>
              <a:t>Bit Rebels</a:t>
            </a:r>
            <a:endParaRPr dirty="0" lang="en-US">
              <a:latin typeface="Arial Rounded MT Bold" pitchFamily="34" charset="0"/>
            </a:endParaRPr>
          </a:p>
          <a:p>
            <a:pPr algn="l"/>
            <a:r>
              <a:rPr dirty="0" sz="2600" lang="en-US">
                <a:solidFill>
                  <a:schemeClr val="tx1"/>
                </a:solidFill>
                <a:latin typeface="Arial Rounded MT Bold" pitchFamily="34" charset="0"/>
              </a:rPr>
              <a:t>Team Leader Name :</a:t>
            </a:r>
            <a:r>
              <a:rPr dirty="0" lang="en-US">
                <a:solidFill>
                  <a:schemeClr val="tx1"/>
                </a:solidFill>
                <a:latin typeface="Arial Rounded MT Bold" pitchFamily="34" charset="0"/>
              </a:rPr>
              <a:t>  Rajveer Mathur</a:t>
            </a:r>
          </a:p>
          <a:p>
            <a:pPr algn="l"/>
            <a:r>
              <a:rPr dirty="0" sz="2600" lang="en-US">
                <a:solidFill>
                  <a:schemeClr val="tx1"/>
                </a:solidFill>
                <a:latin typeface="Arial Rounded MT Bold" pitchFamily="34" charset="0"/>
              </a:rPr>
              <a:t>College Name:  </a:t>
            </a:r>
            <a:r>
              <a:rPr dirty="0" lang="en-US">
                <a:solidFill>
                  <a:schemeClr val="tx1"/>
                </a:solidFill>
                <a:latin typeface="Arial Rounded MT Bold" pitchFamily="34" charset="0"/>
              </a:rPr>
              <a:t>SRM Institute of Science and Technology, Kattankulathur, </a:t>
            </a:r>
            <a:r>
              <a:rPr dirty="0" lang="en-US">
                <a:latin typeface="Arial Rounded MT Bold" pitchFamily="34" charset="0"/>
              </a:rPr>
              <a:t>Chennai, TN</a:t>
            </a:r>
            <a:r>
              <a:rPr dirty="0" lang="en-US">
                <a:solidFill>
                  <a:schemeClr val="tx1"/>
                </a:solidFill>
                <a:latin typeface="Arial Rounded MT Bold" pitchFamily="3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89" name="Title 1"/>
          <p:cNvSpPr>
            <a:spLocks noGrp="1"/>
          </p:cNvSpPr>
          <p:nvPr>
            <p:ph type="title"/>
          </p:nvPr>
        </p:nvSpPr>
        <p:spPr>
          <a:xfrm>
            <a:off x="1443491" y="762000"/>
            <a:ext cx="6571343" cy="1049235"/>
          </a:xfrm>
        </p:spPr>
        <p:txBody>
          <a:bodyPr/>
          <a:p>
            <a:r>
              <a:rPr b="1" dirty="0" lang="en-US"/>
              <a:t>Idea / Approach details</a:t>
            </a:r>
          </a:p>
        </p:txBody>
      </p:sp>
      <p:sp>
        <p:nvSpPr>
          <p:cNvPr id="1048590" name="Content Placeholder 2"/>
          <p:cNvSpPr>
            <a:spLocks noGrp="1"/>
          </p:cNvSpPr>
          <p:nvPr>
            <p:ph idx="1"/>
          </p:nvPr>
        </p:nvSpPr>
        <p:spPr>
          <a:xfrm>
            <a:off x="1443491" y="2133600"/>
            <a:ext cx="6571343" cy="3450613"/>
          </a:xfrm>
        </p:spPr>
        <p:txBody>
          <a:bodyPr>
            <a:normAutofit fontScale="94444" lnSpcReduction="10000"/>
          </a:bodyPr>
          <a:p>
            <a:pPr marL="0" marR="0">
              <a:lnSpc>
                <a:spcPct val="115000"/>
              </a:lnSpc>
              <a:spcBef>
                <a:spcPts val="0"/>
              </a:spcBef>
              <a:spcAft>
                <a:spcPts val="1000"/>
              </a:spcAft>
            </a:pPr>
            <a:r>
              <a:rPr dirty="0" sz="1800" lang="en-US">
                <a:effectLst/>
                <a:latin typeface="Calibri" panose="020F0502020204030204" pitchFamily="34" charset="0"/>
                <a:ea typeface="Times New Roman" panose="02020603050405020304" pitchFamily="18" charset="0"/>
                <a:cs typeface="Calibri" panose="020F0502020204030204" pitchFamily="34" charset="0"/>
              </a:rPr>
              <a:t>We tried to follow the best possible approach as the problem statement stated. Our idea was basically to create a web playlist where one can search for one's song without any confusion. </a:t>
            </a:r>
            <a:r>
              <a:rPr dirty="0" sz="1800" lang="en-US">
                <a:latin typeface="Calibri" panose="020F0502020204030204" pitchFamily="34" charset="0"/>
                <a:ea typeface="Times New Roman" panose="02020603050405020304" pitchFamily="18" charset="0"/>
                <a:cs typeface="Calibri" panose="020F0502020204030204" pitchFamily="34" charset="0"/>
              </a:rPr>
              <a:t>The person </a:t>
            </a:r>
            <a:r>
              <a:rPr dirty="0" sz="1800" lang="en-US">
                <a:effectLst/>
                <a:latin typeface="Calibri" panose="020F0502020204030204" pitchFamily="34" charset="0"/>
                <a:ea typeface="Times New Roman" panose="02020603050405020304" pitchFamily="18" charset="0"/>
                <a:cs typeface="Calibri" panose="020F0502020204030204" pitchFamily="34" charset="0"/>
              </a:rPr>
              <a:t>will also be able to chose songs of their own mood. They can also sort and change songs according to different moods which completely depends on individual's choices.</a:t>
            </a:r>
            <a:endParaRPr dirty="0" sz="1800" lang="en-US">
              <a:effectLst/>
              <a:latin typeface="Calibri" panose="020F0502020204030204" pitchFamily="34" charset="0"/>
              <a:ea typeface="Times New Roman" panose="02020603050405020304" pitchFamily="18" charset="0"/>
              <a:cs typeface="Mangal" panose="02040503050203030202" pitchFamily="18" charset="0"/>
            </a:endParaRPr>
          </a:p>
          <a:p>
            <a:pPr marL="0" marR="0">
              <a:lnSpc>
                <a:spcPct val="115000"/>
              </a:lnSpc>
              <a:spcBef>
                <a:spcPts val="0"/>
              </a:spcBef>
              <a:spcAft>
                <a:spcPts val="1000"/>
              </a:spcAft>
            </a:pPr>
            <a:r>
              <a:rPr dirty="0" sz="1800" lang="en-US">
                <a:effectLst/>
                <a:latin typeface="Calibri" panose="020F0502020204030204" pitchFamily="34" charset="0"/>
                <a:ea typeface="Times New Roman" panose="02020603050405020304" pitchFamily="18" charset="0"/>
                <a:cs typeface="Calibri" panose="020F0502020204030204" pitchFamily="34" charset="0"/>
              </a:rPr>
              <a:t> Our Technology stack consists of the languages that are required to create any simple web page but with a bit of creativity. We used HTML for creating and also ran </a:t>
            </a:r>
            <a:r>
              <a:rPr dirty="0" sz="1800" lang="en-US" err="1">
                <a:effectLst/>
                <a:latin typeface="Calibri" panose="020F0502020204030204" pitchFamily="34" charset="0"/>
                <a:ea typeface="Times New Roman" panose="02020603050405020304" pitchFamily="18" charset="0"/>
                <a:cs typeface="Calibri" panose="020F0502020204030204" pitchFamily="34" charset="0"/>
              </a:rPr>
              <a:t>css</a:t>
            </a:r>
            <a:r>
              <a:rPr dirty="0" sz="1800" lang="en-US">
                <a:effectLst/>
                <a:latin typeface="Calibri" panose="020F0502020204030204" pitchFamily="34" charset="0"/>
                <a:ea typeface="Times New Roman" panose="02020603050405020304" pitchFamily="18" charset="0"/>
                <a:cs typeface="Calibri" panose="020F0502020204030204" pitchFamily="34" charset="0"/>
              </a:rPr>
              <a:t> in HTML. The backend was done in PHP and we also used a number of online libraries for designing and editing. Google Font and Bootstrap were the common ones.</a:t>
            </a:r>
            <a:endParaRPr dirty="0" sz="1800" lang="en-US">
              <a:effectLst/>
              <a:latin typeface="Calibri" panose="020F0502020204030204" pitchFamily="34" charset="0"/>
              <a:ea typeface="Times New Roman" panose="02020603050405020304" pitchFamily="18" charset="0"/>
              <a:cs typeface="Mangal" panose="02040503050203030202" pitchFamily="18" charset="0"/>
            </a:endParaRPr>
          </a:p>
          <a:p>
            <a:pPr indent="0" marL="0">
              <a:buNone/>
            </a:pP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1" name="Title 1"/>
          <p:cNvSpPr>
            <a:spLocks noGrp="1"/>
          </p:cNvSpPr>
          <p:nvPr>
            <p:ph type="title"/>
          </p:nvPr>
        </p:nvSpPr>
        <p:spPr/>
        <p:txBody>
          <a:bodyPr/>
          <a:p>
            <a:r>
              <a:rPr b="1" dirty="0" lang="en-US"/>
              <a:t>Application </a:t>
            </a:r>
          </a:p>
        </p:txBody>
      </p:sp>
      <p:sp>
        <p:nvSpPr>
          <p:cNvPr id="1048592" name="Content Placeholder 2"/>
          <p:cNvSpPr>
            <a:spLocks noGrp="1"/>
          </p:cNvSpPr>
          <p:nvPr>
            <p:ph idx="1"/>
          </p:nvPr>
        </p:nvSpPr>
        <p:spPr>
          <a:xfrm>
            <a:off x="990600" y="2015733"/>
            <a:ext cx="7391399" cy="3450613"/>
          </a:xfrm>
        </p:spPr>
        <p:txBody>
          <a:bodyPr>
            <a:noAutofit/>
          </a:bodyPr>
          <a:p>
            <a:pPr marL="0" marR="0">
              <a:lnSpc>
                <a:spcPct val="115000"/>
              </a:lnSpc>
              <a:spcBef>
                <a:spcPts val="0"/>
              </a:spcBef>
              <a:spcAft>
                <a:spcPts val="1000"/>
              </a:spcAft>
            </a:pPr>
            <a:r>
              <a:rPr dirty="0" sz="1700" lang="en-US">
                <a:effectLst/>
                <a:latin typeface="Calibri" panose="020F0502020204030204" pitchFamily="34" charset="0"/>
                <a:ea typeface="Times New Roman" panose="02020603050405020304" pitchFamily="18" charset="0"/>
                <a:cs typeface="Calibri" panose="020F0502020204030204" pitchFamily="34" charset="0"/>
              </a:rPr>
              <a:t>At first, there is an index page that describes about our web playlist. There are   also a signup and register button that takes you to your desired page.</a:t>
            </a:r>
            <a:endParaRPr dirty="0" sz="1700" lang="en-US">
              <a:effectLst/>
              <a:latin typeface="Calibri" panose="020F0502020204030204" pitchFamily="34" charset="0"/>
              <a:ea typeface="Times New Roman" panose="02020603050405020304" pitchFamily="18" charset="0"/>
              <a:cs typeface="Mangal" panose="02040503050203030202" pitchFamily="18" charset="0"/>
            </a:endParaRPr>
          </a:p>
          <a:p>
            <a:pPr marL="0" marR="0">
              <a:lnSpc>
                <a:spcPct val="115000"/>
              </a:lnSpc>
              <a:spcBef>
                <a:spcPts val="0"/>
              </a:spcBef>
              <a:spcAft>
                <a:spcPts val="1000"/>
              </a:spcAft>
            </a:pPr>
            <a:r>
              <a:rPr dirty="0" sz="1700" lang="en-US">
                <a:effectLst/>
                <a:latin typeface="Calibri" panose="020F0502020204030204" pitchFamily="34" charset="0"/>
                <a:ea typeface="Times New Roman" panose="02020603050405020304" pitchFamily="18" charset="0"/>
                <a:cs typeface="Calibri" panose="020F0502020204030204" pitchFamily="34" charset="0"/>
              </a:rPr>
              <a:t>There is a sign up page for new users and login page for already existing users.</a:t>
            </a:r>
            <a:endParaRPr dirty="0" sz="1700" lang="en-US">
              <a:effectLst/>
              <a:latin typeface="Calibri" panose="020F0502020204030204" pitchFamily="34" charset="0"/>
              <a:ea typeface="Times New Roman" panose="02020603050405020304" pitchFamily="18" charset="0"/>
              <a:cs typeface="Mangal" panose="02040503050203030202" pitchFamily="18" charset="0"/>
            </a:endParaRPr>
          </a:p>
          <a:p>
            <a:pPr marL="0" marR="0">
              <a:lnSpc>
                <a:spcPct val="115000"/>
              </a:lnSpc>
              <a:spcBef>
                <a:spcPts val="0"/>
              </a:spcBef>
              <a:spcAft>
                <a:spcPts val="1000"/>
              </a:spcAft>
            </a:pPr>
            <a:r>
              <a:rPr dirty="0" sz="1700" lang="en-US">
                <a:effectLst/>
                <a:latin typeface="Calibri" panose="020F0502020204030204" pitchFamily="34" charset="0"/>
                <a:ea typeface="Times New Roman" panose="02020603050405020304" pitchFamily="18" charset="0"/>
                <a:cs typeface="Calibri" panose="020F0502020204030204" pitchFamily="34" charset="0"/>
              </a:rPr>
              <a:t>Users can search and remove songs of their choice and can also change the  mood for the songs.</a:t>
            </a:r>
            <a:endParaRPr dirty="0" sz="1700" lang="en-US">
              <a:effectLst/>
              <a:latin typeface="Calibri" panose="020F0502020204030204" pitchFamily="34" charset="0"/>
              <a:ea typeface="Times New Roman" panose="02020603050405020304" pitchFamily="18" charset="0"/>
              <a:cs typeface="Mangal" panose="02040503050203030202" pitchFamily="18" charset="0"/>
            </a:endParaRPr>
          </a:p>
          <a:p>
            <a:pPr marL="0" marR="0">
              <a:lnSpc>
                <a:spcPct val="115000"/>
              </a:lnSpc>
              <a:spcBef>
                <a:spcPts val="0"/>
              </a:spcBef>
              <a:spcAft>
                <a:spcPts val="1000"/>
              </a:spcAft>
            </a:pPr>
            <a:r>
              <a:rPr dirty="0" sz="1700" lang="en-US">
                <a:effectLst/>
                <a:latin typeface="Calibri" panose="020F0502020204030204" pitchFamily="34" charset="0"/>
                <a:ea typeface="Times New Roman" panose="02020603050405020304" pitchFamily="18" charset="0"/>
                <a:cs typeface="Calibri" panose="020F0502020204030204" pitchFamily="34" charset="0"/>
              </a:rPr>
              <a:t>Developers can upload any number of songs at anytime. The amount of songs  needed to upload depend on the number of users.</a:t>
            </a:r>
            <a:endParaRPr dirty="0" sz="1700" lang="en-US">
              <a:effectLst/>
              <a:latin typeface="Calibri" panose="020F0502020204030204" pitchFamily="34" charset="0"/>
              <a:ea typeface="Times New Roman" panose="02020603050405020304" pitchFamily="18" charset="0"/>
              <a:cs typeface="Mangal" panose="02040503050203030202" pitchFamily="18" charset="0"/>
            </a:endParaRPr>
          </a:p>
          <a:p>
            <a:pPr marL="0" marR="0">
              <a:lnSpc>
                <a:spcPct val="115000"/>
              </a:lnSpc>
              <a:spcBef>
                <a:spcPts val="0"/>
              </a:spcBef>
              <a:spcAft>
                <a:spcPts val="1000"/>
              </a:spcAft>
            </a:pPr>
            <a:r>
              <a:rPr dirty="0" sz="1700" lang="en-US">
                <a:effectLst/>
                <a:latin typeface="Calibri" panose="020F0502020204030204" pitchFamily="34" charset="0"/>
                <a:ea typeface="Times New Roman" panose="02020603050405020304" pitchFamily="18" charset="0"/>
                <a:cs typeface="Calibri" panose="020F0502020204030204" pitchFamily="34" charset="0"/>
              </a:rPr>
              <a:t>The navbar remains same for all the page for constant reference</a:t>
            </a:r>
            <a:r>
              <a:rPr dirty="0" sz="1700" lang="en-US">
                <a:effectLst/>
                <a:latin typeface="Calibri" panose="020F0502020204030204" pitchFamily="34" charset="0"/>
                <a:ea typeface="Times New Roman" panose="02020603050405020304" pitchFamily="18" charset="0"/>
                <a:cs typeface="Calibri" panose="020F0502020204030204" pitchFamily="34" charset="0"/>
              </a:rPr>
              <a:t>.</a:t>
            </a:r>
            <a:endParaRPr dirty="0" sz="1700" lang="en-US">
              <a:effectLst/>
              <a:latin typeface="Calibri" panose="020F0502020204030204" pitchFamily="34" charset="0"/>
              <a:ea typeface="Times New Roman" panose="02020603050405020304" pitchFamily="18" charset="0"/>
              <a:cs typeface="Mangal" panose="02040503050203030202" pitchFamily="18" charset="0"/>
            </a:endParaRPr>
          </a:p>
          <a:p>
            <a:pPr marL="0" marR="0">
              <a:lnSpc>
                <a:spcPct val="115000"/>
              </a:lnSpc>
              <a:spcBef>
                <a:spcPts val="0"/>
              </a:spcBef>
              <a:spcAft>
                <a:spcPts val="1000"/>
              </a:spcAft>
            </a:pPr>
            <a:endParaRPr dirty="0" sz="1700" lang="en-US">
              <a:effectLst/>
              <a:latin typeface="Calibri" panose="020F0502020204030204" pitchFamily="34" charset="0"/>
              <a:ea typeface="Times New Roman" panose="02020603050405020304" pitchFamily="18" charset="0"/>
              <a:cs typeface="Mangal" panose="02040503050203030202" pitchFamily="18" charset="0"/>
            </a:endParaRPr>
          </a:p>
          <a:p>
            <a:endParaRPr dirty="0" sz="17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3" name="Title 1"/>
          <p:cNvSpPr>
            <a:spLocks noGrp="1"/>
          </p:cNvSpPr>
          <p:nvPr>
            <p:ph type="title"/>
          </p:nvPr>
        </p:nvSpPr>
        <p:spPr/>
        <p:txBody>
          <a:bodyPr/>
          <a:p>
            <a:r>
              <a:rPr b="1" dirty="0" lang="en-US"/>
              <a:t>Day 2 additions</a:t>
            </a:r>
          </a:p>
        </p:txBody>
      </p:sp>
      <p:sp>
        <p:nvSpPr>
          <p:cNvPr id="1048594" name="Content Placeholder 2"/>
          <p:cNvSpPr>
            <a:spLocks noGrp="1"/>
          </p:cNvSpPr>
          <p:nvPr>
            <p:ph idx="1"/>
          </p:nvPr>
        </p:nvSpPr>
        <p:spPr/>
        <p:txBody>
          <a:bodyPr>
            <a:normAutofit fontScale="94444" lnSpcReduction="10000"/>
          </a:bodyPr>
          <a:p>
            <a:pPr indent="0" marL="0">
              <a:buNone/>
            </a:pPr>
            <a:r>
              <a:rPr dirty="0" sz="1800" lang="en-US">
                <a:effectLst/>
                <a:latin typeface="Calibri" panose="020F0502020204030204" pitchFamily="34" charset="0"/>
                <a:ea typeface="Times New Roman" panose="02020603050405020304" pitchFamily="18" charset="0"/>
                <a:cs typeface="Calibri" panose="020F0502020204030204" pitchFamily="34" charset="0"/>
              </a:rPr>
              <a:t>There was not really any major doubts on the first day. The admins and coordinators mentored and monitored our work. However on  the second day there was a quality doubt session of about 15 minutes. The work which we did , was appreciated and was also provided with valuable and necessary recommendations. On day 2 we really had a deep understanding of the problem statement and we dig deeper into the problem to find a solution. They clearly explained about the requirements and how the web playlist has to have more clear aspects. No doubt it was a hectic day, but all of us were up for the challenges and we more or less "redefined" of what we did on the first day. </a:t>
            </a:r>
            <a:endParaRPr dirty="0" sz="1800" lang="en-US">
              <a:effectLst/>
              <a:latin typeface="Calibri" panose="020F0502020204030204" pitchFamily="34" charset="0"/>
              <a:ea typeface="Times New Roman" panose="02020603050405020304" pitchFamily="18" charset="0"/>
              <a:cs typeface="Mangal" panose="02040503050203030202" pitchFamily="18" charset="0"/>
            </a:endParaRPr>
          </a:p>
          <a:p>
            <a:pPr indent="0" marL="0">
              <a:buNone/>
            </a:pP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5" name="Title 1"/>
          <p:cNvSpPr>
            <a:spLocks noGrp="1"/>
          </p:cNvSpPr>
          <p:nvPr>
            <p:ph type="title"/>
          </p:nvPr>
        </p:nvSpPr>
        <p:spPr/>
        <p:txBody>
          <a:bodyPr/>
          <a:p>
            <a:r>
              <a:rPr b="1" dirty="0" lang="en-US"/>
              <a:t>Day 3 additions</a:t>
            </a:r>
            <a:endParaRPr dirty="0" lang="en-US"/>
          </a:p>
        </p:txBody>
      </p:sp>
      <p:sp>
        <p:nvSpPr>
          <p:cNvPr id="1048596" name="Content Placeholder 2"/>
          <p:cNvSpPr>
            <a:spLocks noGrp="1"/>
          </p:cNvSpPr>
          <p:nvPr>
            <p:ph idx="1"/>
          </p:nvPr>
        </p:nvSpPr>
        <p:spPr>
          <a:xfrm>
            <a:off x="838200" y="2015733"/>
            <a:ext cx="7619999" cy="3450613"/>
          </a:xfrm>
        </p:spPr>
        <p:txBody>
          <a:bodyPr>
            <a:noAutofit/>
          </a:bodyPr>
          <a:p>
            <a:pPr indent="0" marL="0">
              <a:buNone/>
            </a:pPr>
            <a:r>
              <a:rPr dirty="0" sz="1700" lang="en-US">
                <a:effectLst/>
                <a:latin typeface="Calibri" panose="020F0502020204030204" pitchFamily="34" charset="0"/>
                <a:ea typeface="Times New Roman" panose="02020603050405020304" pitchFamily="18" charset="0"/>
                <a:cs typeface="Calibri" panose="020F0502020204030204" pitchFamily="34" charset="0"/>
              </a:rPr>
              <a:t>We were all very excited at the start of the event. This was ours first hackathon. We are just starters in the field of web development. The opportunity might have arrived too early for us since we had minimal experience. But the team sticked together to complete the project. Not a single member denied any kind of responsibility that was bestowed on them. Such was the passion to complete the project. Having minimum experience always works against you but the one advantage it provides is that you don’t give up and you tend to learn a lot of things. On the first day we did meet issues that was unsolved but the suggestions proved vital. These suggestions changed our vision and the way we </a:t>
            </a:r>
            <a:r>
              <a:rPr dirty="0" sz="1700" lang="en-US">
                <a:latin typeface="Calibri" panose="020F0502020204030204" pitchFamily="34" charset="0"/>
                <a:ea typeface="Times New Roman" panose="02020603050405020304" pitchFamily="18" charset="0"/>
                <a:cs typeface="Calibri" panose="020F0502020204030204" pitchFamily="34" charset="0"/>
              </a:rPr>
              <a:t>interpreted</a:t>
            </a:r>
            <a:r>
              <a:rPr dirty="0" sz="1700" lang="en-US">
                <a:effectLst/>
                <a:latin typeface="Calibri" panose="020F0502020204030204" pitchFamily="34" charset="0"/>
                <a:ea typeface="Times New Roman" panose="02020603050405020304" pitchFamily="18" charset="0"/>
                <a:cs typeface="Calibri" panose="020F0502020204030204" pitchFamily="34" charset="0"/>
              </a:rPr>
              <a:t> the statement. We are all really very proud of ourselves as a team and the way we had each other's back. At last we would like to thank you for providing us a platform that made us better not only in web development but also TEAM WORK.</a:t>
            </a:r>
            <a:endParaRPr dirty="0" sz="1700" lang="en-US">
              <a:effectLst/>
              <a:latin typeface="Calibri" panose="020F0502020204030204" pitchFamily="34" charset="0"/>
              <a:ea typeface="Times New Roman" panose="02020603050405020304" pitchFamily="18" charset="0"/>
              <a:cs typeface="Mangal" panose="02040503050203030202" pitchFamily="18" charset="0"/>
            </a:endParaRPr>
          </a:p>
          <a:p>
            <a:pPr indent="0" marL="0">
              <a:buNone/>
            </a:pPr>
            <a:endParaRPr dirty="0" sz="1700" lang="en-US"/>
          </a:p>
        </p:txBody>
      </p:sp>
    </p:spTree>
  </p:cSld>
  <p:clrMapOvr>
    <a:masterClrMapping/>
  </p:clrMapOvr>
</p:sld>
</file>

<file path=ppt/theme/theme1.xml><?xml version="1.0" encoding="utf-8"?>
<a:theme xmlns:a="http://schemas.openxmlformats.org/drawingml/2006/main" name="Gallery">
  <a:themeElements>
    <a:clrScheme name="Gallery">
      <a:dk1>
        <a:sysClr lastClr="000000" val="windowText"/>
      </a:dk1>
      <a:lt1>
        <a:sysClr lastClr="FFFFFF" val="window"/>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Abhishek Lalwani</dc:creator>
  <cp:lastModifiedBy>Arman Kapoor</cp:lastModifiedBy>
  <dcterms:created xsi:type="dcterms:W3CDTF">2006-08-15T13:00:00Z</dcterms:created>
  <dcterms:modified xsi:type="dcterms:W3CDTF">2020-09-26T05:11:52Z</dcterms:modified>
</cp:coreProperties>
</file>