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"/>
  </p:notesMasterIdLst>
  <p:sldIdLst>
    <p:sldId id="256" r:id="rId2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792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2" autoAdjust="0"/>
  </p:normalViewPr>
  <p:slideViewPr>
    <p:cSldViewPr>
      <p:cViewPr varScale="1">
        <p:scale>
          <a:sx n="80" d="100"/>
          <a:sy n="80" d="100"/>
        </p:scale>
        <p:origin x="2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162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6400"/>
            </a:solidFill>
          </c:spPr>
          <c:cat>
            <c:strRef>
              <c:f>Sheet1!$A$2:$A$11</c:f>
              <c:strCache>
                <c:ptCount val="10"/>
                <c:pt idx="0">
                  <c:v>Pondicherry -&gt; Hyderabad</c:v>
                </c:pt>
                <c:pt idx="1">
                  <c:v>Pondicherry -&gt; Chennai</c:v>
                </c:pt>
                <c:pt idx="2">
                  <c:v>Rohtak -&gt; Tepla</c:v>
                </c:pt>
                <c:pt idx="3">
                  <c:v>Jammu -&gt; Varanasi</c:v>
                </c:pt>
                <c:pt idx="4">
                  <c:v>Guwahati -&gt; Kolkata</c:v>
                </c:pt>
                <c:pt idx="5">
                  <c:v>Roorkee -&gt; Bhiwandi</c:v>
                </c:pt>
                <c:pt idx="6">
                  <c:v>Pondicherry -&gt; Bangalore</c:v>
                </c:pt>
                <c:pt idx="7">
                  <c:v>Kalamb -&gt; Tepla</c:v>
                </c:pt>
                <c:pt idx="8">
                  <c:v>Pondicherry -&gt; Kollam</c:v>
                </c:pt>
                <c:pt idx="9">
                  <c:v>Pondicherry -&gt; Palakkad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435.0</c:v>
                </c:pt>
                <c:pt idx="1">
                  <c:v>452.0</c:v>
                </c:pt>
                <c:pt idx="2">
                  <c:v>465.0</c:v>
                </c:pt>
                <c:pt idx="3">
                  <c:v>495.0</c:v>
                </c:pt>
                <c:pt idx="4">
                  <c:v>503.0</c:v>
                </c:pt>
                <c:pt idx="5">
                  <c:v>504.0</c:v>
                </c:pt>
                <c:pt idx="6">
                  <c:v>602.0</c:v>
                </c:pt>
                <c:pt idx="7">
                  <c:v>670.0</c:v>
                </c:pt>
                <c:pt idx="8">
                  <c:v>746.0</c:v>
                </c:pt>
                <c:pt idx="9">
                  <c:v>983.0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in"/>
        <c:tickLblPos val="nextTo"/>
        <c:txPr>
          <a:bodyPr/>
          <a:lstStyle/>
          <a:p>
            <a:pPr>
              <a:defRPr sz="1500" b="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32.15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Volume (in Truckload)</a:t>
                </a:r>
              </a:p>
            </c:rich>
          </c:tx>
          <c:layout/>
          <c:overlay val="0"/>
        </c:title>
        <c:majorTickMark val="out"/>
        <c:minorTickMark val="out"/>
        <c:tickLblPos val="nextTo"/>
        <c:txPr>
          <a:bodyPr/>
          <a:lstStyle/>
          <a:p>
            <a:pPr>
              <a:defRPr sz="14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/>
          </c:spPr>
          <c:cat>
            <c:strRef>
              <c:f>Sheet1!$A$2:$A$11</c:f>
              <c:strCache>
                <c:ptCount val="10"/>
                <c:pt idx="0">
                  <c:v>Roorkee -&gt; Kathmandu</c:v>
                </c:pt>
                <c:pt idx="1">
                  <c:v>Bangalore -&gt; Tepla</c:v>
                </c:pt>
                <c:pt idx="2">
                  <c:v>Roorkee -&gt; Kolkata</c:v>
                </c:pt>
                <c:pt idx="3">
                  <c:v>Kalamb -&gt; Bhiwandi</c:v>
                </c:pt>
                <c:pt idx="4">
                  <c:v>Pondicherry -&gt; Hyderabad</c:v>
                </c:pt>
                <c:pt idx="5">
                  <c:v>Roorkee -&gt; Bhiwandi</c:v>
                </c:pt>
                <c:pt idx="6">
                  <c:v>Roorkee -&gt; Guwahati</c:v>
                </c:pt>
                <c:pt idx="7">
                  <c:v>Pondicherry -&gt; Palakkad</c:v>
                </c:pt>
                <c:pt idx="8">
                  <c:v>Pondicherry -&gt; Kollam</c:v>
                </c:pt>
                <c:pt idx="9">
                  <c:v>Tepla -&gt; Kathmandu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103.0</c:v>
                </c:pt>
                <c:pt idx="1">
                  <c:v>104.0</c:v>
                </c:pt>
                <c:pt idx="2">
                  <c:v>109.0</c:v>
                </c:pt>
                <c:pt idx="3">
                  <c:v>114.0</c:v>
                </c:pt>
                <c:pt idx="4">
                  <c:v>116.0</c:v>
                </c:pt>
                <c:pt idx="5">
                  <c:v>169.0</c:v>
                </c:pt>
                <c:pt idx="6">
                  <c:v>176.0</c:v>
                </c:pt>
                <c:pt idx="7">
                  <c:v>177.0</c:v>
                </c:pt>
                <c:pt idx="8">
                  <c:v>212.0</c:v>
                </c:pt>
                <c:pt idx="9">
                  <c:v>272.0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64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in"/>
        <c:tickLblPos val="nextTo"/>
        <c:txPr>
          <a:bodyPr/>
          <a:lstStyle/>
          <a:p>
            <a:pPr>
              <a:defRPr sz="1500" b="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85.6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Spend (in Lakhs INR)</a:t>
                </a:r>
              </a:p>
            </c:rich>
          </c:tx>
          <c:layout/>
          <c:overlay val="0"/>
        </c:title>
        <c:majorTickMark val="out"/>
        <c:minorTickMark val="out"/>
        <c:tickLblPos val="nextTo"/>
        <c:txPr>
          <a:bodyPr/>
          <a:lstStyle/>
          <a:p>
            <a:pPr>
              <a:defRPr sz="14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6E768E-ACA0-4E54-A5F7-93E9155080EC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D1FAAF-5112-4019-AE1B-8F9358F82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1FAAF-5112-4019-AE1B-8F9358F826E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8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EED22-1596-4D14-A581-2784A47F51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14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CD9-CCAC-4B68-AEBB-E8BA8772FE83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5A5B-0157-40C2-BE08-2B6863A4DB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E864-F82C-4C37-8D31-1E483E0879C9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8334-754D-475E-8DC3-A41E390E679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27CB-F3C8-40F7-BEFE-F0A5058302BA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DDD-5FDC-43D8-9DD6-9B979F404E8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97FF-A73D-4C91-BC01-BD911371988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223D-DBA9-47A9-AB3B-803DBACE893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LogisticsNow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1844-8013-4F50-B1A7-7A20D21E8B4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2BF-44B1-4001-83D4-8E3FD76D8A6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937-8959-4351-8DF9-94EDB2C895F7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DF63-9899-4E96-B7F7-7B570F8BBB1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440"/>
            <a:ext cx="4010025" cy="1428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754880" y="1828800"/>
            <a:ext cx="42062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4000">
                <a:solidFill>
                  <a:srgbClr val="FFFFFF"/>
                </a:solidFill>
                <a:latin typeface="Calibri"/>
              </a:rPr>
              <a:t>Logisticsnow Pvt Ltd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54880" y="3200400"/>
            <a:ext cx="39319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FFFFFF"/>
                </a:solidFill>
                <a:latin typeface="Calibri"/>
              </a:rPr>
              <a:t>Data Visualization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10 Lanes by 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143000" y="1600200"/>
          <a:ext cx="64008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10 Lanes by Spend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143000" y="1600200"/>
          <a:ext cx="64008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Trucktype (volume)</a:t>
            </a:r>
          </a:p>
        </p:txBody>
      </p:sp>
      <p:pic>
        <p:nvPicPr>
          <p:cNvPr id="3" name="Picture 2" descr="volu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Trucktype (spend)</a:t>
            </a:r>
          </a:p>
        </p:txBody>
      </p:sp>
      <p:pic>
        <p:nvPicPr>
          <p:cNvPr id="3" name="Picture 2" descr="sp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Transporter (volume)</a:t>
            </a:r>
          </a:p>
        </p:txBody>
      </p:sp>
      <p:pic>
        <p:nvPicPr>
          <p:cNvPr id="3" name="Picture 2" descr="volu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Transporter (spend)</a:t>
            </a:r>
          </a:p>
        </p:txBody>
      </p:sp>
      <p:pic>
        <p:nvPicPr>
          <p:cNvPr id="3" name="Picture 2" descr="sp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ChangeArrowheads="1"/>
          </p:cNvSpPr>
          <p:nvPr/>
        </p:nvSpPr>
        <p:spPr bwMode="auto">
          <a:xfrm>
            <a:off x="0" y="0"/>
            <a:ext cx="9144000" cy="738188"/>
          </a:xfrm>
          <a:prstGeom prst="rect">
            <a:avLst/>
          </a:prstGeom>
          <a:solidFill>
            <a:srgbClr val="D76C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31863"/>
            <a:endParaRPr lang="en-US" sz="1400" b="1">
              <a:latin typeface="Arial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7951787" cy="334963"/>
          </a:xfrm>
        </p:spPr>
        <p:txBody>
          <a:bodyPr lIns="93296" tIns="46648" rIns="93296" bIns="4664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Questions / Feedback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453" y="3151981"/>
            <a:ext cx="2798762" cy="454025"/>
          </a:xfrm>
          <a:prstGeom prst="rect">
            <a:avLst/>
          </a:prstGeom>
        </p:spPr>
        <p:txBody>
          <a:bodyPr lIns="93296" tIns="46648" rIns="93296" bIns="46648"/>
          <a:lstStyle/>
          <a:p>
            <a:pPr marL="349861" indent="-349861" defTabSz="913526" eaLnBrk="0" fontAlgn="auto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20000"/>
              <a:defRPr/>
            </a:pPr>
            <a:r>
              <a:rPr lang="en-US" sz="3200" kern="0" dirty="0"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r>
              <a:rPr lang="en-US" sz="29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</p:txBody>
      </p:sp>
      <p:cxnSp>
        <p:nvCxnSpPr>
          <p:cNvPr id="62469" name="Straight Connector 5"/>
          <p:cNvCxnSpPr>
            <a:cxnSpLocks noChangeShapeType="1"/>
          </p:cNvCxnSpPr>
          <p:nvPr/>
        </p:nvCxnSpPr>
        <p:spPr bwMode="auto">
          <a:xfrm>
            <a:off x="0" y="738188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470" name="Group 10"/>
          <p:cNvGrpSpPr>
            <a:grpSpLocks/>
          </p:cNvGrpSpPr>
          <p:nvPr/>
        </p:nvGrpSpPr>
        <p:grpSpPr bwMode="auto">
          <a:xfrm>
            <a:off x="5105399" y="2695575"/>
            <a:ext cx="3319463" cy="1065653"/>
            <a:chOff x="5002819" y="2641600"/>
            <a:chExt cx="3253835" cy="1044291"/>
          </a:xfrm>
        </p:grpSpPr>
        <p:sp>
          <p:nvSpPr>
            <p:cNvPr id="62473" name="TextBox 7"/>
            <p:cNvSpPr txBox="1">
              <a:spLocks noChangeArrowheads="1"/>
            </p:cNvSpPr>
            <p:nvPr/>
          </p:nvSpPr>
          <p:spPr bwMode="auto">
            <a:xfrm>
              <a:off x="5194300" y="2641600"/>
              <a:ext cx="181079" cy="6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dirty="0">
                <a:latin typeface="Arial" charset="0"/>
              </a:endParaRPr>
            </a:p>
            <a:p>
              <a:pPr eaLnBrk="1" hangingPunct="1"/>
              <a:endParaRPr lang="en-US" dirty="0">
                <a:latin typeface="Arial" charset="0"/>
              </a:endParaRPr>
            </a:p>
          </p:txBody>
        </p:sp>
        <p:cxnSp>
          <p:nvCxnSpPr>
            <p:cNvPr id="62474" name="Straight Connector 9"/>
            <p:cNvCxnSpPr>
              <a:cxnSpLocks noChangeShapeType="1"/>
            </p:cNvCxnSpPr>
            <p:nvPr/>
          </p:nvCxnSpPr>
          <p:spPr bwMode="auto">
            <a:xfrm>
              <a:off x="5002819" y="3685891"/>
              <a:ext cx="325383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z="800" dirty="0"/>
              <a:t>Created by: Rajkumar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LogisticsNow Confidential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A4FD2-C72E-4E3A-9032-64DD3C19C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27" y="2746599"/>
            <a:ext cx="3353840" cy="11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508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Dataset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 Spend (in INR Lakhs)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6040.92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 Volume (in Truckload)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24212.06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Lanes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Destinations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Truck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Transporters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Origin/Plant: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502920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2500">
                <a:solidFill>
                  <a:srgbClr val="000000"/>
                </a:solidFill>
                <a:latin typeface="Calibri"/>
              </a:rPr>
              <a:t>By Spend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502920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2500">
                <a:solidFill>
                  <a:srgbClr val="000000"/>
                </a:solidFill>
                <a:latin typeface="Calibri"/>
              </a:rPr>
              <a:t>By Volume</a:t>
            </a:r>
          </a:p>
        </p:txBody>
      </p:sp>
      <p:pic>
        <p:nvPicPr>
          <p:cNvPr id="5" name="Picture 4" descr="pi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4114800" cy="3200400"/>
          </a:xfrm>
          <a:prstGeom prst="rect">
            <a:avLst/>
          </a:prstGeom>
        </p:spPr>
      </p:pic>
      <p:pic>
        <p:nvPicPr>
          <p:cNvPr id="6" name="Picture 5" descr="pi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5920"/>
            <a:ext cx="41148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Trucktype By Spend</a:t>
            </a:r>
          </a:p>
        </p:txBody>
      </p:sp>
      <p:pic>
        <p:nvPicPr>
          <p:cNvPr id="3" name="Picture 2" descr="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Trucktype By Volume</a:t>
            </a:r>
          </a:p>
        </p:txBody>
      </p:sp>
      <p:pic>
        <p:nvPicPr>
          <p:cNvPr id="3" name="Picture 2" descr="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Plant Lanes Network: By spend</a:t>
            </a:r>
          </a:p>
        </p:txBody>
      </p:sp>
      <p:pic>
        <p:nvPicPr>
          <p:cNvPr id="3" name="Picture 2" descr="lane_by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28016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6120" y="1005839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Pondicherry</a:t>
            </a:r>
          </a:p>
        </p:txBody>
      </p:sp>
      <p:pic>
        <p:nvPicPr>
          <p:cNvPr id="5" name="Picture 4" descr="lane_by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8016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005839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Guwahati</a:t>
            </a:r>
          </a:p>
        </p:txBody>
      </p:sp>
      <p:pic>
        <p:nvPicPr>
          <p:cNvPr id="7" name="Picture 6" descr="lane_by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0" y="365760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612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Roorkee</a:t>
            </a:r>
          </a:p>
        </p:txBody>
      </p:sp>
      <p:pic>
        <p:nvPicPr>
          <p:cNvPr id="9" name="Picture 8" descr="lane_by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2286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Tepla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25 Lanes By volume</a:t>
            </a:r>
          </a:p>
        </p:txBody>
      </p:sp>
      <p:pic>
        <p:nvPicPr>
          <p:cNvPr id="3" name="Picture 2" descr="fi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9848"/>
            <a:ext cx="4787900" cy="5168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25 Lanes By spend</a:t>
            </a:r>
          </a:p>
        </p:txBody>
      </p:sp>
      <p:pic>
        <p:nvPicPr>
          <p:cNvPr id="3" name="Picture 2" descr="fi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9848"/>
            <a:ext cx="4800600" cy="5168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PowerPoint Presentation</vt:lpstr>
      <vt:lpstr>Questions /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Tripathi</dc:creator>
  <cp:lastModifiedBy>Raj Kumar</cp:lastModifiedBy>
  <cp:revision>9</cp:revision>
  <dcterms:created xsi:type="dcterms:W3CDTF">2019-04-24T04:01:09Z</dcterms:created>
  <dcterms:modified xsi:type="dcterms:W3CDTF">2019-09-20T09:56:58Z</dcterms:modified>
</cp:coreProperties>
</file>