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8" r:id="rId1"/>
  </p:sldMasterIdLst>
  <p:sldIdLst>
    <p:sldId id="256" r:id="rId2"/>
    <p:sldId id="257" r:id="rId3"/>
    <p:sldId id="258" r:id="rId4"/>
  </p:sldIdLst>
  <p:sldSz cx="28800425" cy="2159952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936" y="-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8992" y="4559904"/>
            <a:ext cx="20853750" cy="10486639"/>
          </a:xfrm>
        </p:spPr>
        <p:txBody>
          <a:bodyPr anchor="b"/>
          <a:lstStyle>
            <a:lvl1pPr>
              <a:defRPr sz="226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8992" y="15046535"/>
            <a:ext cx="20853750" cy="2713074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439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79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19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59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199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639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079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519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1F07-DB07-44CA-AC0F-172762BD6E56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502D-1E37-4480-A077-976E0544D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50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8996" y="15119627"/>
            <a:ext cx="20853747" cy="1784962"/>
          </a:xfrm>
        </p:spPr>
        <p:txBody>
          <a:bodyPr anchor="b">
            <a:normAutofit/>
          </a:bodyPr>
          <a:lstStyle>
            <a:lvl1pPr algn="l">
              <a:defRPr sz="755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8992" y="2159953"/>
            <a:ext cx="20853750" cy="1146641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039"/>
            </a:lvl1pPr>
            <a:lvl2pPr marL="1439951" indent="0">
              <a:buNone/>
              <a:defRPr sz="5039"/>
            </a:lvl2pPr>
            <a:lvl3pPr marL="2879903" indent="0">
              <a:buNone/>
              <a:defRPr sz="5039"/>
            </a:lvl3pPr>
            <a:lvl4pPr marL="4319854" indent="0">
              <a:buNone/>
              <a:defRPr sz="5039"/>
            </a:lvl4pPr>
            <a:lvl5pPr marL="5759806" indent="0">
              <a:buNone/>
              <a:defRPr sz="5039"/>
            </a:lvl5pPr>
            <a:lvl6pPr marL="7199757" indent="0">
              <a:buNone/>
              <a:defRPr sz="5039"/>
            </a:lvl6pPr>
            <a:lvl7pPr marL="8639708" indent="0">
              <a:buNone/>
              <a:defRPr sz="5039"/>
            </a:lvl7pPr>
            <a:lvl8pPr marL="10079660" indent="0">
              <a:buNone/>
              <a:defRPr sz="5039"/>
            </a:lvl8pPr>
            <a:lvl9pPr marL="11519611" indent="0">
              <a:buNone/>
              <a:defRPr sz="50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8995" y="16904589"/>
            <a:ext cx="20853744" cy="1554964"/>
          </a:xfrm>
        </p:spPr>
        <p:txBody>
          <a:bodyPr>
            <a:normAutofit/>
          </a:bodyPr>
          <a:lstStyle>
            <a:lvl1pPr marL="0" indent="0">
              <a:buNone/>
              <a:defRPr sz="3779"/>
            </a:lvl1pPr>
            <a:lvl2pPr marL="1439951" indent="0">
              <a:buNone/>
              <a:defRPr sz="3779"/>
            </a:lvl2pPr>
            <a:lvl3pPr marL="2879903" indent="0">
              <a:buNone/>
              <a:defRPr sz="3150"/>
            </a:lvl3pPr>
            <a:lvl4pPr marL="4319854" indent="0">
              <a:buNone/>
              <a:defRPr sz="2835"/>
            </a:lvl4pPr>
            <a:lvl5pPr marL="5759806" indent="0">
              <a:buNone/>
              <a:defRPr sz="2835"/>
            </a:lvl5pPr>
            <a:lvl6pPr marL="7199757" indent="0">
              <a:buNone/>
              <a:defRPr sz="2835"/>
            </a:lvl6pPr>
            <a:lvl7pPr marL="8639708" indent="0">
              <a:buNone/>
              <a:defRPr sz="2835"/>
            </a:lvl7pPr>
            <a:lvl8pPr marL="10079660" indent="0">
              <a:buNone/>
              <a:defRPr sz="2835"/>
            </a:lvl8pPr>
            <a:lvl9pPr marL="11519611" indent="0">
              <a:buNone/>
              <a:defRPr sz="28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1F07-DB07-44CA-AC0F-172762BD6E56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502D-1E37-4480-A077-976E0544D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74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8992" y="4559900"/>
            <a:ext cx="20853750" cy="6239863"/>
          </a:xfrm>
        </p:spPr>
        <p:txBody>
          <a:bodyPr/>
          <a:lstStyle>
            <a:lvl1pPr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8992" y="11519747"/>
            <a:ext cx="20853750" cy="7439836"/>
          </a:xfrm>
        </p:spPr>
        <p:txBody>
          <a:bodyPr anchor="ctr">
            <a:normAutofit/>
          </a:bodyPr>
          <a:lstStyle>
            <a:lvl1pPr marL="0" indent="0">
              <a:buNone/>
              <a:defRPr sz="5669"/>
            </a:lvl1pPr>
            <a:lvl2pPr marL="1439951" indent="0">
              <a:buNone/>
              <a:defRPr sz="3779"/>
            </a:lvl2pPr>
            <a:lvl3pPr marL="2879903" indent="0">
              <a:buNone/>
              <a:defRPr sz="3150"/>
            </a:lvl3pPr>
            <a:lvl4pPr marL="4319854" indent="0">
              <a:buNone/>
              <a:defRPr sz="2835"/>
            </a:lvl4pPr>
            <a:lvl5pPr marL="5759806" indent="0">
              <a:buNone/>
              <a:defRPr sz="2835"/>
            </a:lvl5pPr>
            <a:lvl6pPr marL="7199757" indent="0">
              <a:buNone/>
              <a:defRPr sz="2835"/>
            </a:lvl6pPr>
            <a:lvl7pPr marL="8639708" indent="0">
              <a:buNone/>
              <a:defRPr sz="2835"/>
            </a:lvl7pPr>
            <a:lvl8pPr marL="10079660" indent="0">
              <a:buNone/>
              <a:defRPr sz="2835"/>
            </a:lvl8pPr>
            <a:lvl9pPr marL="11519611" indent="0">
              <a:buNone/>
              <a:defRPr sz="28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1F07-DB07-44CA-AC0F-172762BD6E56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502D-1E37-4480-A077-976E0544D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299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030" y="4559900"/>
            <a:ext cx="18901221" cy="7317552"/>
          </a:xfrm>
        </p:spPr>
        <p:txBody>
          <a:bodyPr/>
          <a:lstStyle>
            <a:lvl1pPr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4561256" y="11877452"/>
            <a:ext cx="17200755" cy="107769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4409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1439951" indent="0">
              <a:buNone/>
              <a:defRPr sz="3779"/>
            </a:lvl2pPr>
            <a:lvl3pPr marL="2879903" indent="0">
              <a:buNone/>
              <a:defRPr sz="3150"/>
            </a:lvl3pPr>
            <a:lvl4pPr marL="4319854" indent="0">
              <a:buNone/>
              <a:defRPr sz="2835"/>
            </a:lvl4pPr>
            <a:lvl5pPr marL="5759806" indent="0">
              <a:buNone/>
              <a:defRPr sz="2835"/>
            </a:lvl5pPr>
            <a:lvl6pPr marL="7199757" indent="0">
              <a:buNone/>
              <a:defRPr sz="2835"/>
            </a:lvl6pPr>
            <a:lvl7pPr marL="8639708" indent="0">
              <a:buNone/>
              <a:defRPr sz="2835"/>
            </a:lvl7pPr>
            <a:lvl8pPr marL="10079660" indent="0">
              <a:buNone/>
              <a:defRPr sz="2835"/>
            </a:lvl8pPr>
            <a:lvl9pPr marL="11519611" indent="0">
              <a:buNone/>
              <a:defRPr sz="283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8992" y="13702555"/>
            <a:ext cx="20853750" cy="5279884"/>
          </a:xfrm>
        </p:spPr>
        <p:txBody>
          <a:bodyPr anchor="ctr">
            <a:normAutofit/>
          </a:bodyPr>
          <a:lstStyle>
            <a:lvl1pPr marL="0" indent="0">
              <a:buNone/>
              <a:defRPr sz="5669"/>
            </a:lvl1pPr>
            <a:lvl2pPr marL="1439951" indent="0">
              <a:buNone/>
              <a:defRPr sz="3779"/>
            </a:lvl2pPr>
            <a:lvl3pPr marL="2879903" indent="0">
              <a:buNone/>
              <a:defRPr sz="3150"/>
            </a:lvl3pPr>
            <a:lvl4pPr marL="4319854" indent="0">
              <a:buNone/>
              <a:defRPr sz="2835"/>
            </a:lvl4pPr>
            <a:lvl5pPr marL="5759806" indent="0">
              <a:buNone/>
              <a:defRPr sz="2835"/>
            </a:lvl5pPr>
            <a:lvl6pPr marL="7199757" indent="0">
              <a:buNone/>
              <a:defRPr sz="2835"/>
            </a:lvl6pPr>
            <a:lvl7pPr marL="8639708" indent="0">
              <a:buNone/>
              <a:defRPr sz="2835"/>
            </a:lvl7pPr>
            <a:lvl8pPr marL="10079660" indent="0">
              <a:buNone/>
              <a:defRPr sz="2835"/>
            </a:lvl8pPr>
            <a:lvl9pPr marL="11519611" indent="0">
              <a:buNone/>
              <a:defRPr sz="28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1F07-DB07-44CA-AC0F-172762BD6E56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502D-1E37-4480-A077-976E0544D34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2122543" y="3058997"/>
            <a:ext cx="1894803" cy="600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38424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046595" y="8232219"/>
            <a:ext cx="1894803" cy="600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38424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6896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8990" y="9839787"/>
            <a:ext cx="20853753" cy="5206752"/>
          </a:xfrm>
        </p:spPr>
        <p:txBody>
          <a:bodyPr anchor="b"/>
          <a:lstStyle>
            <a:lvl1pPr algn="l">
              <a:defRPr sz="1259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8992" y="15046538"/>
            <a:ext cx="20853750" cy="2709862"/>
          </a:xfrm>
        </p:spPr>
        <p:txBody>
          <a:bodyPr anchor="t"/>
          <a:lstStyle>
            <a:lvl1pPr marL="0" indent="0" algn="l">
              <a:buNone/>
              <a:defRPr sz="6299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439951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2pPr>
            <a:lvl3pPr marL="2879903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3pPr>
            <a:lvl4pPr marL="4319854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4pPr>
            <a:lvl5pPr marL="5759806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5pPr>
            <a:lvl6pPr marL="7199757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6pPr>
            <a:lvl7pPr marL="8639708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7pPr>
            <a:lvl8pPr marL="1007966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8pPr>
            <a:lvl9pPr marL="11519611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1F07-DB07-44CA-AC0F-172762BD6E56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502D-1E37-4480-A077-976E0544D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790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5564" y="6239863"/>
            <a:ext cx="6963016" cy="1814959"/>
          </a:xfrm>
        </p:spPr>
        <p:txBody>
          <a:bodyPr anchor="b">
            <a:noAutofit/>
          </a:bodyPr>
          <a:lstStyle>
            <a:lvl1pPr marL="0" indent="0">
              <a:buNone/>
              <a:defRPr sz="755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541676" y="8399815"/>
            <a:ext cx="6916902" cy="11304753"/>
          </a:xfrm>
        </p:spPr>
        <p:txBody>
          <a:bodyPr anchor="t">
            <a:normAutofit/>
          </a:bodyPr>
          <a:lstStyle>
            <a:lvl1pPr marL="0" indent="0">
              <a:buNone/>
              <a:defRPr sz="4409"/>
            </a:lvl1pPr>
            <a:lvl2pPr marL="1439951" indent="0">
              <a:buNone/>
              <a:defRPr sz="3779"/>
            </a:lvl2pPr>
            <a:lvl3pPr marL="2879903" indent="0">
              <a:buNone/>
              <a:defRPr sz="3150"/>
            </a:lvl3pPr>
            <a:lvl4pPr marL="4319854" indent="0">
              <a:buNone/>
              <a:defRPr sz="2835"/>
            </a:lvl4pPr>
            <a:lvl5pPr marL="5759806" indent="0">
              <a:buNone/>
              <a:defRPr sz="2835"/>
            </a:lvl5pPr>
            <a:lvl6pPr marL="7199757" indent="0">
              <a:buNone/>
              <a:defRPr sz="2835"/>
            </a:lvl6pPr>
            <a:lvl7pPr marL="8639708" indent="0">
              <a:buNone/>
              <a:defRPr sz="2835"/>
            </a:lvl7pPr>
            <a:lvl8pPr marL="10079660" indent="0">
              <a:buNone/>
              <a:defRPr sz="2835"/>
            </a:lvl8pPr>
            <a:lvl9pPr marL="11519611" indent="0">
              <a:buNone/>
              <a:defRPr sz="28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76526" y="6239863"/>
            <a:ext cx="6937910" cy="1814959"/>
          </a:xfrm>
        </p:spPr>
        <p:txBody>
          <a:bodyPr anchor="b">
            <a:noAutofit/>
          </a:bodyPr>
          <a:lstStyle>
            <a:lvl1pPr marL="0" indent="0">
              <a:buNone/>
              <a:defRPr sz="755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9151589" y="8399815"/>
            <a:ext cx="6962846" cy="11304753"/>
          </a:xfrm>
        </p:spPr>
        <p:txBody>
          <a:bodyPr anchor="t">
            <a:normAutofit/>
          </a:bodyPr>
          <a:lstStyle>
            <a:lvl1pPr marL="0" indent="0">
              <a:buNone/>
              <a:defRPr sz="4409"/>
            </a:lvl1pPr>
            <a:lvl2pPr marL="1439951" indent="0">
              <a:buNone/>
              <a:defRPr sz="3779"/>
            </a:lvl2pPr>
            <a:lvl3pPr marL="2879903" indent="0">
              <a:buNone/>
              <a:defRPr sz="3150"/>
            </a:lvl3pPr>
            <a:lvl4pPr marL="4319854" indent="0">
              <a:buNone/>
              <a:defRPr sz="2835"/>
            </a:lvl4pPr>
            <a:lvl5pPr marL="5759806" indent="0">
              <a:buNone/>
              <a:defRPr sz="2835"/>
            </a:lvl5pPr>
            <a:lvl6pPr marL="7199757" indent="0">
              <a:buNone/>
              <a:defRPr sz="2835"/>
            </a:lvl6pPr>
            <a:lvl7pPr marL="8639708" indent="0">
              <a:buNone/>
              <a:defRPr sz="2835"/>
            </a:lvl7pPr>
            <a:lvl8pPr marL="10079660" indent="0">
              <a:buNone/>
              <a:defRPr sz="2835"/>
            </a:lvl8pPr>
            <a:lvl9pPr marL="11519611" indent="0">
              <a:buNone/>
              <a:defRPr sz="28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6834633" y="6239863"/>
            <a:ext cx="6928159" cy="1814959"/>
          </a:xfrm>
        </p:spPr>
        <p:txBody>
          <a:bodyPr anchor="b">
            <a:noAutofit/>
          </a:bodyPr>
          <a:lstStyle>
            <a:lvl1pPr marL="0" indent="0">
              <a:buNone/>
              <a:defRPr sz="755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6834633" y="8399815"/>
            <a:ext cx="6928159" cy="11304753"/>
          </a:xfrm>
        </p:spPr>
        <p:txBody>
          <a:bodyPr anchor="t">
            <a:normAutofit/>
          </a:bodyPr>
          <a:lstStyle>
            <a:lvl1pPr marL="0" indent="0">
              <a:buNone/>
              <a:defRPr sz="4409"/>
            </a:lvl1pPr>
            <a:lvl2pPr marL="1439951" indent="0">
              <a:buNone/>
              <a:defRPr sz="3779"/>
            </a:lvl2pPr>
            <a:lvl3pPr marL="2879903" indent="0">
              <a:buNone/>
              <a:defRPr sz="3150"/>
            </a:lvl3pPr>
            <a:lvl4pPr marL="4319854" indent="0">
              <a:buNone/>
              <a:defRPr sz="2835"/>
            </a:lvl4pPr>
            <a:lvl5pPr marL="5759806" indent="0">
              <a:buNone/>
              <a:defRPr sz="2835"/>
            </a:lvl5pPr>
            <a:lvl6pPr marL="7199757" indent="0">
              <a:buNone/>
              <a:defRPr sz="2835"/>
            </a:lvl6pPr>
            <a:lvl7pPr marL="8639708" indent="0">
              <a:buNone/>
              <a:defRPr sz="2835"/>
            </a:lvl7pPr>
            <a:lvl8pPr marL="10079660" indent="0">
              <a:buNone/>
              <a:defRPr sz="2835"/>
            </a:lvl8pPr>
            <a:lvl9pPr marL="11519611" indent="0">
              <a:buNone/>
              <a:defRPr sz="28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8804331" y="6719852"/>
            <a:ext cx="0" cy="12479726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6450731" y="6719852"/>
            <a:ext cx="0" cy="1249384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1F07-DB07-44CA-AC0F-172762BD6E56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502D-1E37-4480-A077-976E0544D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127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1676" y="13388521"/>
            <a:ext cx="6946912" cy="1814959"/>
          </a:xfrm>
        </p:spPr>
        <p:txBody>
          <a:bodyPr anchor="b">
            <a:noAutofit/>
          </a:bodyPr>
          <a:lstStyle>
            <a:lvl1pPr marL="0" indent="0">
              <a:buNone/>
              <a:defRPr sz="755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541676" y="6959847"/>
            <a:ext cx="6946912" cy="47998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039"/>
            </a:lvl1pPr>
            <a:lvl2pPr marL="1439951" indent="0">
              <a:buNone/>
              <a:defRPr sz="5039"/>
            </a:lvl2pPr>
            <a:lvl3pPr marL="2879903" indent="0">
              <a:buNone/>
              <a:defRPr sz="5039"/>
            </a:lvl3pPr>
            <a:lvl4pPr marL="4319854" indent="0">
              <a:buNone/>
              <a:defRPr sz="5039"/>
            </a:lvl4pPr>
            <a:lvl5pPr marL="5759806" indent="0">
              <a:buNone/>
              <a:defRPr sz="5039"/>
            </a:lvl5pPr>
            <a:lvl6pPr marL="7199757" indent="0">
              <a:buNone/>
              <a:defRPr sz="5039"/>
            </a:lvl6pPr>
            <a:lvl7pPr marL="8639708" indent="0">
              <a:buNone/>
              <a:defRPr sz="5039"/>
            </a:lvl7pPr>
            <a:lvl8pPr marL="10079660" indent="0">
              <a:buNone/>
              <a:defRPr sz="5039"/>
            </a:lvl8pPr>
            <a:lvl9pPr marL="11519611" indent="0">
              <a:buNone/>
              <a:defRPr sz="50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541676" y="15203485"/>
            <a:ext cx="6946912" cy="2076140"/>
          </a:xfrm>
        </p:spPr>
        <p:txBody>
          <a:bodyPr anchor="t">
            <a:normAutofit/>
          </a:bodyPr>
          <a:lstStyle>
            <a:lvl1pPr marL="0" indent="0">
              <a:buNone/>
              <a:defRPr sz="4409"/>
            </a:lvl1pPr>
            <a:lvl2pPr marL="1439951" indent="0">
              <a:buNone/>
              <a:defRPr sz="3779"/>
            </a:lvl2pPr>
            <a:lvl3pPr marL="2879903" indent="0">
              <a:buNone/>
              <a:defRPr sz="3150"/>
            </a:lvl3pPr>
            <a:lvl4pPr marL="4319854" indent="0">
              <a:buNone/>
              <a:defRPr sz="2835"/>
            </a:lvl4pPr>
            <a:lvl5pPr marL="5759806" indent="0">
              <a:buNone/>
              <a:defRPr sz="2835"/>
            </a:lvl5pPr>
            <a:lvl6pPr marL="7199757" indent="0">
              <a:buNone/>
              <a:defRPr sz="2835"/>
            </a:lvl6pPr>
            <a:lvl7pPr marL="8639708" indent="0">
              <a:buNone/>
              <a:defRPr sz="2835"/>
            </a:lvl7pPr>
            <a:lvl8pPr marL="10079660" indent="0">
              <a:buNone/>
              <a:defRPr sz="2835"/>
            </a:lvl8pPr>
            <a:lvl9pPr marL="11519611" indent="0">
              <a:buNone/>
              <a:defRPr sz="28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90031" y="13388521"/>
            <a:ext cx="6924405" cy="1814959"/>
          </a:xfrm>
        </p:spPr>
        <p:txBody>
          <a:bodyPr anchor="b">
            <a:noAutofit/>
          </a:bodyPr>
          <a:lstStyle>
            <a:lvl1pPr marL="0" indent="0">
              <a:buNone/>
              <a:defRPr sz="755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9190028" y="6959847"/>
            <a:ext cx="6924405" cy="47998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039"/>
            </a:lvl1pPr>
            <a:lvl2pPr marL="1439951" indent="0">
              <a:buNone/>
              <a:defRPr sz="5039"/>
            </a:lvl2pPr>
            <a:lvl3pPr marL="2879903" indent="0">
              <a:buNone/>
              <a:defRPr sz="5039"/>
            </a:lvl3pPr>
            <a:lvl4pPr marL="4319854" indent="0">
              <a:buNone/>
              <a:defRPr sz="5039"/>
            </a:lvl4pPr>
            <a:lvl5pPr marL="5759806" indent="0">
              <a:buNone/>
              <a:defRPr sz="5039"/>
            </a:lvl5pPr>
            <a:lvl6pPr marL="7199757" indent="0">
              <a:buNone/>
              <a:defRPr sz="5039"/>
            </a:lvl6pPr>
            <a:lvl7pPr marL="8639708" indent="0">
              <a:buNone/>
              <a:defRPr sz="5039"/>
            </a:lvl7pPr>
            <a:lvl8pPr marL="10079660" indent="0">
              <a:buNone/>
              <a:defRPr sz="5039"/>
            </a:lvl8pPr>
            <a:lvl9pPr marL="11519611" indent="0">
              <a:buNone/>
              <a:defRPr sz="50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9186832" y="15203481"/>
            <a:ext cx="6933576" cy="2076140"/>
          </a:xfrm>
        </p:spPr>
        <p:txBody>
          <a:bodyPr anchor="t">
            <a:normAutofit/>
          </a:bodyPr>
          <a:lstStyle>
            <a:lvl1pPr marL="0" indent="0">
              <a:buNone/>
              <a:defRPr sz="4409"/>
            </a:lvl1pPr>
            <a:lvl2pPr marL="1439951" indent="0">
              <a:buNone/>
              <a:defRPr sz="3779"/>
            </a:lvl2pPr>
            <a:lvl3pPr marL="2879903" indent="0">
              <a:buNone/>
              <a:defRPr sz="3150"/>
            </a:lvl3pPr>
            <a:lvl4pPr marL="4319854" indent="0">
              <a:buNone/>
              <a:defRPr sz="2835"/>
            </a:lvl4pPr>
            <a:lvl5pPr marL="5759806" indent="0">
              <a:buNone/>
              <a:defRPr sz="2835"/>
            </a:lvl5pPr>
            <a:lvl6pPr marL="7199757" indent="0">
              <a:buNone/>
              <a:defRPr sz="2835"/>
            </a:lvl6pPr>
            <a:lvl7pPr marL="8639708" indent="0">
              <a:buNone/>
              <a:defRPr sz="2835"/>
            </a:lvl7pPr>
            <a:lvl8pPr marL="10079660" indent="0">
              <a:buNone/>
              <a:defRPr sz="2835"/>
            </a:lvl8pPr>
            <a:lvl9pPr marL="11519611" indent="0">
              <a:buNone/>
              <a:defRPr sz="28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6834633" y="13388521"/>
            <a:ext cx="6928159" cy="1814959"/>
          </a:xfrm>
        </p:spPr>
        <p:txBody>
          <a:bodyPr anchor="b">
            <a:noAutofit/>
          </a:bodyPr>
          <a:lstStyle>
            <a:lvl1pPr marL="0" indent="0">
              <a:buNone/>
              <a:defRPr sz="755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6834629" y="6959847"/>
            <a:ext cx="6928159" cy="47998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039"/>
            </a:lvl1pPr>
            <a:lvl2pPr marL="1439951" indent="0">
              <a:buNone/>
              <a:defRPr sz="5039"/>
            </a:lvl2pPr>
            <a:lvl3pPr marL="2879903" indent="0">
              <a:buNone/>
              <a:defRPr sz="5039"/>
            </a:lvl3pPr>
            <a:lvl4pPr marL="4319854" indent="0">
              <a:buNone/>
              <a:defRPr sz="5039"/>
            </a:lvl4pPr>
            <a:lvl5pPr marL="5759806" indent="0">
              <a:buNone/>
              <a:defRPr sz="5039"/>
            </a:lvl5pPr>
            <a:lvl6pPr marL="7199757" indent="0">
              <a:buNone/>
              <a:defRPr sz="5039"/>
            </a:lvl6pPr>
            <a:lvl7pPr marL="8639708" indent="0">
              <a:buNone/>
              <a:defRPr sz="5039"/>
            </a:lvl7pPr>
            <a:lvl8pPr marL="10079660" indent="0">
              <a:buNone/>
              <a:defRPr sz="5039"/>
            </a:lvl8pPr>
            <a:lvl9pPr marL="11519611" indent="0">
              <a:buNone/>
              <a:defRPr sz="50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6834341" y="15203475"/>
            <a:ext cx="6937334" cy="2076140"/>
          </a:xfrm>
        </p:spPr>
        <p:txBody>
          <a:bodyPr anchor="t">
            <a:normAutofit/>
          </a:bodyPr>
          <a:lstStyle>
            <a:lvl1pPr marL="0" indent="0">
              <a:buNone/>
              <a:defRPr sz="4409"/>
            </a:lvl1pPr>
            <a:lvl2pPr marL="1439951" indent="0">
              <a:buNone/>
              <a:defRPr sz="3779"/>
            </a:lvl2pPr>
            <a:lvl3pPr marL="2879903" indent="0">
              <a:buNone/>
              <a:defRPr sz="3150"/>
            </a:lvl3pPr>
            <a:lvl4pPr marL="4319854" indent="0">
              <a:buNone/>
              <a:defRPr sz="2835"/>
            </a:lvl4pPr>
            <a:lvl5pPr marL="5759806" indent="0">
              <a:buNone/>
              <a:defRPr sz="2835"/>
            </a:lvl5pPr>
            <a:lvl6pPr marL="7199757" indent="0">
              <a:buNone/>
              <a:defRPr sz="2835"/>
            </a:lvl6pPr>
            <a:lvl7pPr marL="8639708" indent="0">
              <a:buNone/>
              <a:defRPr sz="2835"/>
            </a:lvl7pPr>
            <a:lvl8pPr marL="10079660" indent="0">
              <a:buNone/>
              <a:defRPr sz="2835"/>
            </a:lvl8pPr>
            <a:lvl9pPr marL="11519611" indent="0">
              <a:buNone/>
              <a:defRPr sz="28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8804331" y="6719852"/>
            <a:ext cx="0" cy="12479726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450731" y="6719852"/>
            <a:ext cx="0" cy="1249384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1F07-DB07-44CA-AC0F-172762BD6E56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502D-1E37-4480-A077-976E0544D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198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1F07-DB07-44CA-AC0F-172762BD6E56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502D-1E37-4480-A077-976E0544D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974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21652" y="1354977"/>
            <a:ext cx="4141141" cy="1834959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41676" y="2435238"/>
            <a:ext cx="17539824" cy="172693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1F07-DB07-44CA-AC0F-172762BD6E56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502D-1E37-4480-A077-976E0544D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03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1F07-DB07-44CA-AC0F-172762BD6E56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502D-1E37-4480-A077-976E0544D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94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8996" y="9013139"/>
            <a:ext cx="20853747" cy="6033401"/>
          </a:xfrm>
        </p:spPr>
        <p:txBody>
          <a:bodyPr anchor="b"/>
          <a:lstStyle>
            <a:lvl1pPr algn="l">
              <a:defRPr sz="1259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8992" y="15046538"/>
            <a:ext cx="20853750" cy="2709862"/>
          </a:xfrm>
        </p:spPr>
        <p:txBody>
          <a:bodyPr anchor="t"/>
          <a:lstStyle>
            <a:lvl1pPr marL="0" indent="0" algn="l">
              <a:buNone/>
              <a:defRPr sz="6299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439951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2pPr>
            <a:lvl3pPr marL="2879903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3pPr>
            <a:lvl4pPr marL="4319854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4pPr>
            <a:lvl5pPr marL="5759806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5pPr>
            <a:lvl6pPr marL="7199757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6pPr>
            <a:lvl7pPr marL="8639708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7pPr>
            <a:lvl8pPr marL="1007966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8pPr>
            <a:lvl9pPr marL="11519611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1F07-DB07-44CA-AC0F-172762BD6E56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502D-1E37-4480-A077-976E0544D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76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6969" y="6489862"/>
            <a:ext cx="10387911" cy="13214711"/>
          </a:xfrm>
        </p:spPr>
        <p:txBody>
          <a:bodyPr>
            <a:normAutofit/>
          </a:bodyPr>
          <a:lstStyle>
            <a:lvl1pPr>
              <a:defRPr sz="5669"/>
            </a:lvl1pPr>
            <a:lvl2pPr>
              <a:defRPr sz="5039"/>
            </a:lvl2pPr>
            <a:lvl3pPr>
              <a:defRPr sz="4409"/>
            </a:lvl3pPr>
            <a:lvl4pPr>
              <a:defRPr sz="3779"/>
            </a:lvl4pPr>
            <a:lvl5pPr>
              <a:defRPr sz="3779"/>
            </a:lvl5pPr>
            <a:lvl6pPr>
              <a:defRPr sz="3779"/>
            </a:lvl6pPr>
            <a:lvl7pPr>
              <a:defRPr sz="3779"/>
            </a:lvl7pPr>
            <a:lvl8pPr>
              <a:defRPr sz="3779"/>
            </a:lvl8pPr>
            <a:lvl9pPr>
              <a:defRPr sz="377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60750" y="6475743"/>
            <a:ext cx="10387917" cy="13228827"/>
          </a:xfrm>
        </p:spPr>
        <p:txBody>
          <a:bodyPr>
            <a:normAutofit/>
          </a:bodyPr>
          <a:lstStyle>
            <a:lvl1pPr>
              <a:defRPr sz="5669"/>
            </a:lvl1pPr>
            <a:lvl2pPr>
              <a:defRPr sz="5039"/>
            </a:lvl2pPr>
            <a:lvl3pPr>
              <a:defRPr sz="4409"/>
            </a:lvl3pPr>
            <a:lvl4pPr>
              <a:defRPr sz="3779"/>
            </a:lvl4pPr>
            <a:lvl5pPr>
              <a:defRPr sz="3779"/>
            </a:lvl5pPr>
            <a:lvl6pPr>
              <a:defRPr sz="3779"/>
            </a:lvl6pPr>
            <a:lvl7pPr>
              <a:defRPr sz="3779"/>
            </a:lvl7pPr>
            <a:lvl8pPr>
              <a:defRPr sz="3779"/>
            </a:lvl8pPr>
            <a:lvl9pPr>
              <a:defRPr sz="377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1F07-DB07-44CA-AC0F-172762BD6E56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502D-1E37-4480-A077-976E0544D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63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6967" y="5999868"/>
            <a:ext cx="10387908" cy="1814959"/>
          </a:xfrm>
        </p:spPr>
        <p:txBody>
          <a:bodyPr anchor="b">
            <a:noAutofit/>
          </a:bodyPr>
          <a:lstStyle>
            <a:lvl1pPr marL="0" indent="0">
              <a:buNone/>
              <a:defRPr sz="755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6969" y="7919826"/>
            <a:ext cx="10387911" cy="11784742"/>
          </a:xfrm>
        </p:spPr>
        <p:txBody>
          <a:bodyPr>
            <a:normAutofit/>
          </a:bodyPr>
          <a:lstStyle>
            <a:lvl1pPr>
              <a:defRPr sz="5669"/>
            </a:lvl1pPr>
            <a:lvl2pPr>
              <a:defRPr sz="5039"/>
            </a:lvl2pPr>
            <a:lvl3pPr>
              <a:defRPr sz="4409"/>
            </a:lvl3pPr>
            <a:lvl4pPr>
              <a:defRPr sz="3779"/>
            </a:lvl4pPr>
            <a:lvl5pPr>
              <a:defRPr sz="3779"/>
            </a:lvl5pPr>
            <a:lvl6pPr>
              <a:defRPr sz="3779"/>
            </a:lvl6pPr>
            <a:lvl7pPr>
              <a:defRPr sz="3779"/>
            </a:lvl7pPr>
            <a:lvl8pPr>
              <a:defRPr sz="3779"/>
            </a:lvl8pPr>
            <a:lvl9pPr>
              <a:defRPr sz="377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360753" y="5999868"/>
            <a:ext cx="10387911" cy="1814959"/>
          </a:xfrm>
        </p:spPr>
        <p:txBody>
          <a:bodyPr anchor="b">
            <a:noAutofit/>
          </a:bodyPr>
          <a:lstStyle>
            <a:lvl1pPr marL="0" indent="0">
              <a:buNone/>
              <a:defRPr sz="755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360753" y="7919826"/>
            <a:ext cx="10387911" cy="11784742"/>
          </a:xfrm>
        </p:spPr>
        <p:txBody>
          <a:bodyPr>
            <a:normAutofit/>
          </a:bodyPr>
          <a:lstStyle>
            <a:lvl1pPr>
              <a:defRPr sz="5669"/>
            </a:lvl1pPr>
            <a:lvl2pPr>
              <a:defRPr sz="5039"/>
            </a:lvl2pPr>
            <a:lvl3pPr>
              <a:defRPr sz="4409"/>
            </a:lvl3pPr>
            <a:lvl4pPr>
              <a:defRPr sz="3779"/>
            </a:lvl4pPr>
            <a:lvl5pPr>
              <a:defRPr sz="3779"/>
            </a:lvl5pPr>
            <a:lvl6pPr>
              <a:defRPr sz="3779"/>
            </a:lvl6pPr>
            <a:lvl7pPr>
              <a:defRPr sz="3779"/>
            </a:lvl7pPr>
            <a:lvl8pPr>
              <a:defRPr sz="3779"/>
            </a:lvl8pPr>
            <a:lvl9pPr>
              <a:defRPr sz="377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1F07-DB07-44CA-AC0F-172762BD6E56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502D-1E37-4480-A077-976E0544D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6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1F07-DB07-44CA-AC0F-172762BD6E56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502D-1E37-4480-A077-976E0544D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64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1F07-DB07-44CA-AC0F-172762BD6E56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502D-1E37-4480-A077-976E0544D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89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8988" y="4559900"/>
            <a:ext cx="8036219" cy="4559900"/>
          </a:xfrm>
        </p:spPr>
        <p:txBody>
          <a:bodyPr anchor="b"/>
          <a:lstStyle>
            <a:lvl1pPr algn="l">
              <a:defRPr sz="755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5356" y="4559900"/>
            <a:ext cx="12277387" cy="14399683"/>
          </a:xfrm>
        </p:spPr>
        <p:txBody>
          <a:bodyPr anchor="ctr">
            <a:normAutofit/>
          </a:bodyPr>
          <a:lstStyle>
            <a:lvl1pPr>
              <a:defRPr sz="6299"/>
            </a:lvl1pPr>
            <a:lvl2pPr>
              <a:defRPr sz="5669"/>
            </a:lvl2pPr>
            <a:lvl3pPr>
              <a:defRPr sz="5039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8988" y="9855788"/>
            <a:ext cx="8036219" cy="9119796"/>
          </a:xfrm>
        </p:spPr>
        <p:txBody>
          <a:bodyPr/>
          <a:lstStyle>
            <a:lvl1pPr marL="0" indent="0">
              <a:buNone/>
              <a:defRPr sz="4409"/>
            </a:lvl1pPr>
            <a:lvl2pPr marL="1439951" indent="0">
              <a:buNone/>
              <a:defRPr sz="3779"/>
            </a:lvl2pPr>
            <a:lvl3pPr marL="2879903" indent="0">
              <a:buNone/>
              <a:defRPr sz="3150"/>
            </a:lvl3pPr>
            <a:lvl4pPr marL="4319854" indent="0">
              <a:buNone/>
              <a:defRPr sz="2835"/>
            </a:lvl4pPr>
            <a:lvl5pPr marL="5759806" indent="0">
              <a:buNone/>
              <a:defRPr sz="2835"/>
            </a:lvl5pPr>
            <a:lvl6pPr marL="7199757" indent="0">
              <a:buNone/>
              <a:defRPr sz="2835"/>
            </a:lvl6pPr>
            <a:lvl7pPr marL="8639708" indent="0">
              <a:buNone/>
              <a:defRPr sz="2835"/>
            </a:lvl7pPr>
            <a:lvl8pPr marL="10079660" indent="0">
              <a:buNone/>
              <a:defRPr sz="2835"/>
            </a:lvl8pPr>
            <a:lvl9pPr marL="11519611" indent="0">
              <a:buNone/>
              <a:defRPr sz="28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1F07-DB07-44CA-AC0F-172762BD6E56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502D-1E37-4480-A077-976E0544D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17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6516" y="5839846"/>
            <a:ext cx="12033796" cy="4959916"/>
          </a:xfrm>
        </p:spPr>
        <p:txBody>
          <a:bodyPr anchor="b">
            <a:normAutofit/>
          </a:bodyPr>
          <a:lstStyle>
            <a:lvl1pPr algn="l">
              <a:defRPr sz="1133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420770" y="3599921"/>
            <a:ext cx="7562080" cy="1439968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039"/>
            </a:lvl1pPr>
            <a:lvl2pPr marL="1439951" indent="0">
              <a:buNone/>
              <a:defRPr sz="5039"/>
            </a:lvl2pPr>
            <a:lvl3pPr marL="2879903" indent="0">
              <a:buNone/>
              <a:defRPr sz="5039"/>
            </a:lvl3pPr>
            <a:lvl4pPr marL="4319854" indent="0">
              <a:buNone/>
              <a:defRPr sz="5039"/>
            </a:lvl4pPr>
            <a:lvl5pPr marL="5759806" indent="0">
              <a:buNone/>
              <a:defRPr sz="5039"/>
            </a:lvl5pPr>
            <a:lvl6pPr marL="7199757" indent="0">
              <a:buNone/>
              <a:defRPr sz="5039"/>
            </a:lvl6pPr>
            <a:lvl7pPr marL="8639708" indent="0">
              <a:buNone/>
              <a:defRPr sz="5039"/>
            </a:lvl7pPr>
            <a:lvl8pPr marL="10079660" indent="0">
              <a:buNone/>
              <a:defRPr sz="5039"/>
            </a:lvl8pPr>
            <a:lvl9pPr marL="11519611" indent="0">
              <a:buNone/>
              <a:defRPr sz="50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8988" y="11519747"/>
            <a:ext cx="12015069" cy="4319905"/>
          </a:xfrm>
        </p:spPr>
        <p:txBody>
          <a:bodyPr>
            <a:normAutofit/>
          </a:bodyPr>
          <a:lstStyle>
            <a:lvl1pPr marL="0" indent="0">
              <a:buNone/>
              <a:defRPr sz="4409"/>
            </a:lvl1pPr>
            <a:lvl2pPr marL="1439951" indent="0">
              <a:buNone/>
              <a:defRPr sz="3779"/>
            </a:lvl2pPr>
            <a:lvl3pPr marL="2879903" indent="0">
              <a:buNone/>
              <a:defRPr sz="3150"/>
            </a:lvl3pPr>
            <a:lvl4pPr marL="4319854" indent="0">
              <a:buNone/>
              <a:defRPr sz="2835"/>
            </a:lvl4pPr>
            <a:lvl5pPr marL="5759806" indent="0">
              <a:buNone/>
              <a:defRPr sz="2835"/>
            </a:lvl5pPr>
            <a:lvl6pPr marL="7199757" indent="0">
              <a:buNone/>
              <a:defRPr sz="2835"/>
            </a:lvl6pPr>
            <a:lvl7pPr marL="8639708" indent="0">
              <a:buNone/>
              <a:defRPr sz="2835"/>
            </a:lvl7pPr>
            <a:lvl8pPr marL="10079660" indent="0">
              <a:buNone/>
              <a:defRPr sz="2835"/>
            </a:lvl8pPr>
            <a:lvl9pPr marL="11519611" indent="0">
              <a:buNone/>
              <a:defRPr sz="28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1F07-DB07-44CA-AC0F-172762BD6E56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502D-1E37-4480-A077-976E0544D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1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9841024" y="5279884"/>
            <a:ext cx="8880131" cy="8879805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17920995" y="-1439968"/>
            <a:ext cx="5040074" cy="5039889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19841024" y="19199578"/>
            <a:ext cx="3120046" cy="3119931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485009" y="8399815"/>
            <a:ext cx="13200195" cy="1319971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2645041" y="9119800"/>
            <a:ext cx="7440110" cy="743983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24396089" y="0"/>
            <a:ext cx="2160032" cy="3462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6668" y="1425852"/>
            <a:ext cx="22221997" cy="44110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6967" y="6465765"/>
            <a:ext cx="21139380" cy="13213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23606672" y="5759771"/>
            <a:ext cx="3119928" cy="72019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3464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0F71F07-DB07-44CA-AC0F-172762BD6E56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9633066" y="10278094"/>
            <a:ext cx="12156567" cy="720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3464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4461562" y="931433"/>
            <a:ext cx="1980543" cy="24178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822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502D-1E37-4480-A077-976E0544D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939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09" r:id="rId1"/>
    <p:sldLayoutId id="2147484210" r:id="rId2"/>
    <p:sldLayoutId id="2147484211" r:id="rId3"/>
    <p:sldLayoutId id="2147484212" r:id="rId4"/>
    <p:sldLayoutId id="2147484213" r:id="rId5"/>
    <p:sldLayoutId id="2147484214" r:id="rId6"/>
    <p:sldLayoutId id="2147484215" r:id="rId7"/>
    <p:sldLayoutId id="2147484216" r:id="rId8"/>
    <p:sldLayoutId id="2147484217" r:id="rId9"/>
    <p:sldLayoutId id="2147484218" r:id="rId10"/>
    <p:sldLayoutId id="2147484219" r:id="rId11"/>
    <p:sldLayoutId id="2147484220" r:id="rId12"/>
    <p:sldLayoutId id="2147484221" r:id="rId13"/>
    <p:sldLayoutId id="2147484222" r:id="rId14"/>
    <p:sldLayoutId id="2147484223" r:id="rId15"/>
    <p:sldLayoutId id="2147484224" r:id="rId16"/>
    <p:sldLayoutId id="2147484225" r:id="rId17"/>
  </p:sldLayoutIdLst>
  <p:txStyles>
    <p:titleStyle>
      <a:lvl1pPr algn="l" defTabSz="1439973" rtl="0" eaLnBrk="1" latinLnBrk="0" hangingPunct="1">
        <a:spcBef>
          <a:spcPct val="0"/>
        </a:spcBef>
        <a:buNone/>
        <a:defRPr sz="13228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079982" indent="-1079982" algn="l" defTabSz="1439973" rtl="0" eaLnBrk="1" latinLnBrk="0" hangingPunct="1">
        <a:spcBef>
          <a:spcPts val="31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6299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2339959" indent="-899985" algn="l" defTabSz="1439973" rtl="0" eaLnBrk="1" latinLnBrk="0" hangingPunct="1">
        <a:spcBef>
          <a:spcPts val="31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5669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3599941" indent="-719988" algn="l" defTabSz="1439973" rtl="0" eaLnBrk="1" latinLnBrk="0" hangingPunct="1">
        <a:spcBef>
          <a:spcPts val="31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5039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5039915" indent="-719988" algn="l" defTabSz="1439973" rtl="0" eaLnBrk="1" latinLnBrk="0" hangingPunct="1">
        <a:spcBef>
          <a:spcPts val="31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409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6479888" indent="-719988" algn="l" defTabSz="1439973" rtl="0" eaLnBrk="1" latinLnBrk="0" hangingPunct="1">
        <a:spcBef>
          <a:spcPts val="31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409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7919865" indent="-719988" algn="l" defTabSz="1439973" rtl="0" eaLnBrk="1" latinLnBrk="0" hangingPunct="1">
        <a:spcBef>
          <a:spcPts val="31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409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9359838" indent="-719988" algn="l" defTabSz="1439973" rtl="0" eaLnBrk="1" latinLnBrk="0" hangingPunct="1">
        <a:spcBef>
          <a:spcPts val="31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409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10799815" indent="-719988" algn="l" defTabSz="1439973" rtl="0" eaLnBrk="1" latinLnBrk="0" hangingPunct="1">
        <a:spcBef>
          <a:spcPts val="31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409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12239788" indent="-719988" algn="l" defTabSz="1439973" rtl="0" eaLnBrk="1" latinLnBrk="0" hangingPunct="1">
        <a:spcBef>
          <a:spcPts val="31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409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143997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73" algn="l" defTabSz="143997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79950" algn="l" defTabSz="143997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19923" algn="l" defTabSz="143997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59903" algn="l" defTabSz="143997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199877" algn="l" defTabSz="143997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39853" algn="l" defTabSz="143997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79827" algn="l" defTabSz="143997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19803" algn="l" defTabSz="143997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20CAB11B-348C-53D5-BEAA-7D592BC0A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3483" y="11845925"/>
            <a:ext cx="9509760" cy="90884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009E35B-F4F0-7091-E2BD-7B1342B3C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2778" y="3372485"/>
            <a:ext cx="9042666" cy="771144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E581E4D-CF95-6136-D52F-9E989E5F6156}"/>
              </a:ext>
            </a:extLst>
          </p:cNvPr>
          <p:cNvSpPr/>
          <p:nvPr/>
        </p:nvSpPr>
        <p:spPr>
          <a:xfrm>
            <a:off x="1147658" y="11845925"/>
            <a:ext cx="15858744" cy="8382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Fig 1:produce a scatter plot of Logged GDP per Capita and Perceptions of corruption </a:t>
            </a:r>
          </a:p>
          <a:p>
            <a:pPr algn="ctr"/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  Fig 2: shows Kmeans clustering as there are five clusters of Logged GDP per Capita and Perception of corruption </a:t>
            </a:r>
          </a:p>
          <a:p>
            <a:pPr algn="ctr"/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Fig 3:</a:t>
            </a:r>
            <a:r>
              <a:rPr lang="en-US" sz="4000" b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kmeans set up the clusters, 4 expected clusters and show clusters in a center </a:t>
            </a:r>
            <a:r>
              <a:rPr lang="en-IN" sz="4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marker size=10 with </a:t>
            </a:r>
            <a:r>
              <a:rPr lang="en-IN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N" sz="4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lable as </a:t>
            </a: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of Logged GDP per Capita and Ylable as Perceptions of corruption </a:t>
            </a:r>
            <a:endParaRPr lang="en-IN" sz="4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0" dirty="0">
              <a:solidFill>
                <a:schemeClr val="tx1">
                  <a:lumMod val="95000"/>
                </a:schemeClr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BDB0EE-DB69-3606-14EB-FCD5EF710BDC}"/>
              </a:ext>
            </a:extLst>
          </p:cNvPr>
          <p:cNvSpPr/>
          <p:nvPr/>
        </p:nvSpPr>
        <p:spPr>
          <a:xfrm>
            <a:off x="10551523" y="3281044"/>
            <a:ext cx="6614160" cy="792035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algn="ctr"/>
            <a:r>
              <a:rPr lang="en-US" sz="40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the aim is to segregate groups with similar traits and assign them into clusters, secondly, the process of finding a mathematical function in an analytic form that best fits set of data, Lastly,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initiate arrays for lower and 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upper limits.</a:t>
            </a:r>
          </a:p>
          <a:p>
            <a:pPr algn="ctr"/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C35C16-613C-B8A9-8C89-027731EB6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150" y="3301682"/>
            <a:ext cx="8429279" cy="7498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08819BF-6374-87CD-DCB5-87A725834519}"/>
              </a:ext>
            </a:extLst>
          </p:cNvPr>
          <p:cNvSpPr/>
          <p:nvPr/>
        </p:nvSpPr>
        <p:spPr>
          <a:xfrm>
            <a:off x="1655150" y="10804525"/>
            <a:ext cx="2358050" cy="57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fig1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139F85-F50C-7E22-F1B2-D9D01ABB4A6E}"/>
              </a:ext>
            </a:extLst>
          </p:cNvPr>
          <p:cNvSpPr/>
          <p:nvPr/>
        </p:nvSpPr>
        <p:spPr>
          <a:xfrm>
            <a:off x="18348960" y="11072812"/>
            <a:ext cx="2358050" cy="57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Fig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82F895-DC0C-D3C8-7959-88BA7DD9E5D8}"/>
              </a:ext>
            </a:extLst>
          </p:cNvPr>
          <p:cNvSpPr/>
          <p:nvPr/>
        </p:nvSpPr>
        <p:spPr>
          <a:xfrm>
            <a:off x="24438950" y="19826922"/>
            <a:ext cx="2358050" cy="802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Fig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52C561-7CC9-FEED-6AA7-681F85E9C06D}"/>
              </a:ext>
            </a:extLst>
          </p:cNvPr>
          <p:cNvSpPr/>
          <p:nvPr/>
        </p:nvSpPr>
        <p:spPr>
          <a:xfrm>
            <a:off x="8634212" y="1473039"/>
            <a:ext cx="8639577" cy="128492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Happiness and population</a:t>
            </a:r>
          </a:p>
        </p:txBody>
      </p:sp>
    </p:spTree>
    <p:extLst>
      <p:ext uri="{BB962C8B-B14F-4D97-AF65-F5344CB8AC3E}">
        <p14:creationId xmlns:p14="http://schemas.microsoft.com/office/powerpoint/2010/main" val="85884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99BDCBA-E35A-BD5E-2794-1796D1D69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6" y="2740025"/>
            <a:ext cx="10546663" cy="77978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13F050-B3C6-37A2-94C4-1460ED0BCBD2}"/>
              </a:ext>
            </a:extLst>
          </p:cNvPr>
          <p:cNvSpPr/>
          <p:nvPr/>
        </p:nvSpPr>
        <p:spPr>
          <a:xfrm>
            <a:off x="1099827" y="13779500"/>
            <a:ext cx="7150100" cy="586964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 a feasible start value the 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Pedestrian way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 scale factor is way too small. The exponential factor too large. 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 scaling with the 1960 urban population and a smaller exponential factor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decrease or increase exponential factor until rough agreement is reached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growth of 0.02 gives a reasonable start value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2F05177-35C3-DD20-FD06-5BC4BBB15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3025" y="2900362"/>
            <a:ext cx="11295602" cy="7477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1619308-34E6-C3A5-043D-C2DD1C4A8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6412" y="11581138"/>
            <a:ext cx="11295602" cy="80724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E9A5B1A-8651-F73F-A5B2-65680F9C77A7}"/>
              </a:ext>
            </a:extLst>
          </p:cNvPr>
          <p:cNvSpPr/>
          <p:nvPr/>
        </p:nvSpPr>
        <p:spPr>
          <a:xfrm>
            <a:off x="312426" y="10525125"/>
            <a:ext cx="3091174" cy="54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Fig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54F9B9-ED1C-A9CE-7C0F-2D5B333B4D31}"/>
              </a:ext>
            </a:extLst>
          </p:cNvPr>
          <p:cNvSpPr/>
          <p:nvPr/>
        </p:nvSpPr>
        <p:spPr>
          <a:xfrm>
            <a:off x="787399" y="11379200"/>
            <a:ext cx="15949887" cy="2006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 1 </a:t>
            </a:r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shows </a:t>
            </a:r>
            <a:r>
              <a:rPr lang="en-IN" sz="32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fit exponential growth of urban population from the year 1069 to 2010 with Year with title First show attempt 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Computes exponential function with 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scale and growth as free parameters</a:t>
            </a:r>
            <a:endParaRPr lang="en-IN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73B702-DA78-C581-B885-F39B8C93C95C}"/>
              </a:ext>
            </a:extLst>
          </p:cNvPr>
          <p:cNvSpPr/>
          <p:nvPr/>
        </p:nvSpPr>
        <p:spPr>
          <a:xfrm>
            <a:off x="16973025" y="10537825"/>
            <a:ext cx="3091174" cy="54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Fig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A30C94-2560-5046-A435-8460A93BBCD2}"/>
              </a:ext>
            </a:extLst>
          </p:cNvPr>
          <p:cNvSpPr/>
          <p:nvPr/>
        </p:nvSpPr>
        <p:spPr>
          <a:xfrm>
            <a:off x="17016412" y="19649140"/>
            <a:ext cx="3091174" cy="54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Fig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7E6C98-E036-E36D-26B2-50B2F10FDFB5}"/>
              </a:ext>
            </a:extLst>
          </p:cNvPr>
          <p:cNvSpPr/>
          <p:nvPr/>
        </p:nvSpPr>
        <p:spPr>
          <a:xfrm>
            <a:off x="8686800" y="13779500"/>
            <a:ext cx="8050487" cy="586964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Fig 2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scaling with the 1960 urban population and a smaller exponential factor.</a:t>
            </a: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Fig3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3200" dirty="0"/>
              <a:t>Computes logistics function with scale, growth rate</a:t>
            </a:r>
          </a:p>
          <a:p>
            <a:pPr algn="ctr"/>
            <a:r>
              <a:rPr lang="en-US" sz="3200" dirty="0"/>
              <a:t>    and time of the turning point as free parameters from the years 1960 and unban population</a:t>
            </a:r>
          </a:p>
          <a:p>
            <a:pPr algn="ctr"/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6" name="Picture 8" descr="Logistic Function | andymath.com">
            <a:extLst>
              <a:ext uri="{FF2B5EF4-FFF2-40B4-BE49-F238E27FC236}">
                <a16:creationId xmlns:a16="http://schemas.microsoft.com/office/drawing/2014/main" id="{12BC8D9C-973C-034C-C57A-ADD4E11B1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800" y="2900361"/>
            <a:ext cx="5308599" cy="747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9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AA7482F-2536-F792-D3D8-7A2D037EC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600" y="4672384"/>
            <a:ext cx="10754313" cy="11456615"/>
          </a:xfrm>
          <a:prstGeom prst="rect">
            <a:avLst/>
          </a:prstGeom>
          <a:effectLst>
            <a:outerShdw blurRad="63500" dist="38100" dir="5400000" rotWithShape="0">
              <a:srgbClr val="000000">
                <a:alpha val="60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BB839A-5A52-4B34-28A7-88DA9AD911AF}"/>
              </a:ext>
            </a:extLst>
          </p:cNvPr>
          <p:cNvSpPr/>
          <p:nvPr/>
        </p:nvSpPr>
        <p:spPr>
          <a:xfrm>
            <a:off x="1346200" y="6375400"/>
            <a:ext cx="14173200" cy="8432799"/>
          </a:xfrm>
          <a:prstGeom prst="rect">
            <a:avLst/>
          </a:prstGeom>
          <a:solidFill>
            <a:schemeClr val="tx2">
              <a:lumMod val="10000"/>
            </a:schemeClr>
          </a:solidFill>
          <a:scene3d>
            <a:camera prst="perspectiveRight"/>
            <a:lightRig rig="threePt" dir="t"/>
          </a:scene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Calculates the upper and lower limits for </a:t>
            </a:r>
          </a:p>
          <a:p>
            <a:pPr algn="ctr"/>
            <a:r>
              <a:rPr lang="en-US" sz="4000" dirty="0"/>
              <a:t>the function, parameters and</a:t>
            </a:r>
          </a:p>
          <a:p>
            <a:pPr algn="ctr"/>
            <a:r>
              <a:rPr lang="en-US" sz="4000" dirty="0"/>
              <a:t>    sigma for single value or array x. Functions values are calculated for  all combinations of +/sigma and the minimum and maximum is determined. Can be used for all number of parameters and</a:t>
            </a:r>
          </a:p>
          <a:p>
            <a:pPr algn="ctr"/>
            <a:r>
              <a:rPr lang="en-US" sz="4000" dirty="0"/>
              <a:t>     sigma &gt;=1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07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1707</TotalTime>
  <Words>311</Words>
  <Application>Microsoft Office PowerPoint</Application>
  <PresentationFormat>Custom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Courier New</vt:lpstr>
      <vt:lpstr>Wingdings 3</vt:lpstr>
      <vt:lpstr>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Rajvi parikh</dc:creator>
  <cp:lastModifiedBy>Rajvi parikh</cp:lastModifiedBy>
  <cp:revision>14</cp:revision>
  <dcterms:created xsi:type="dcterms:W3CDTF">2022-05-11T12:47:49Z</dcterms:created>
  <dcterms:modified xsi:type="dcterms:W3CDTF">2022-05-12T17:15:25Z</dcterms:modified>
</cp:coreProperties>
</file>