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58" r:id="rId3"/>
    <p:sldId id="257" r:id="rId4"/>
    <p:sldId id="308" r:id="rId5"/>
    <p:sldId id="273" r:id="rId6"/>
    <p:sldId id="309" r:id="rId7"/>
    <p:sldId id="271" r:id="rId8"/>
    <p:sldId id="264" r:id="rId9"/>
    <p:sldId id="268" r:id="rId10"/>
    <p:sldId id="312" r:id="rId11"/>
    <p:sldId id="313" r:id="rId12"/>
    <p:sldId id="310" r:id="rId13"/>
    <p:sldId id="311" r:id="rId14"/>
    <p:sldId id="260" r:id="rId15"/>
  </p:sldIdLst>
  <p:sldSz cx="9144000" cy="5143500" type="screen16x9"/>
  <p:notesSz cx="6858000" cy="9144000"/>
  <p:embeddedFontLst>
    <p:embeddedFont>
      <p:font typeface="Palanquin Dark" panose="020B0604020202020204" charset="0"/>
      <p:regular r:id="rId17"/>
      <p:bold r:id="rId18"/>
    </p:embeddedFont>
    <p:embeddedFont>
      <p:font typeface="Rubik" panose="020B0604020202020204" charset="-79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01C3F8-7713-4AAD-9A5E-90C6F15CF649}">
  <a:tblStyle styleId="{CB01C3F8-7713-4AAD-9A5E-90C6F15CF6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9314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c21c68ef9_0_1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c21c68ef9_0_1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708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c21c68ef9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c21c68ef9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25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c21c68ef9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c21c68ef9_1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444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c21c68ef9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c21c68ef9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18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c21c68ef9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c21c68ef9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006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c21c68ef9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c21c68ef9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54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8dda5dfaa8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8dda5dfaa8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322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8dda5dfaa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8dda5dfaa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968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c7c1de02c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c7c1de02c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515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8c7b8fdb1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8c7b8fdb1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853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c21c68ef9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c21c68ef9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19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" y="379"/>
            <a:ext cx="9142514" cy="5146141"/>
            <a:chOff x="-8" y="379"/>
            <a:chExt cx="9142514" cy="5146141"/>
          </a:xfrm>
        </p:grpSpPr>
        <p:sp>
          <p:nvSpPr>
            <p:cNvPr id="10" name="Google Shape;10;p2"/>
            <p:cNvSpPr/>
            <p:nvPr/>
          </p:nvSpPr>
          <p:spPr>
            <a:xfrm>
              <a:off x="-8" y="20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" y="739369"/>
              <a:ext cx="7891673" cy="4407151"/>
            </a:xfrm>
            <a:custGeom>
              <a:avLst/>
              <a:gdLst/>
              <a:ahLst/>
              <a:cxnLst/>
              <a:rect l="l" t="t" r="r" b="b"/>
              <a:pathLst>
                <a:path w="246769" h="137745" extrusionOk="0">
                  <a:moveTo>
                    <a:pt x="0" y="1"/>
                  </a:moveTo>
                  <a:lnTo>
                    <a:pt x="0" y="137744"/>
                  </a:lnTo>
                  <a:lnTo>
                    <a:pt x="48863" y="137744"/>
                  </a:lnTo>
                  <a:cubicBezTo>
                    <a:pt x="52899" y="135018"/>
                    <a:pt x="56602" y="132124"/>
                    <a:pt x="59817" y="129338"/>
                  </a:cubicBezTo>
                  <a:cubicBezTo>
                    <a:pt x="73462" y="117515"/>
                    <a:pt x="86475" y="103109"/>
                    <a:pt x="104394" y="98013"/>
                  </a:cubicBezTo>
                  <a:cubicBezTo>
                    <a:pt x="108425" y="96865"/>
                    <a:pt x="112610" y="96320"/>
                    <a:pt x="116815" y="96320"/>
                  </a:cubicBezTo>
                  <a:cubicBezTo>
                    <a:pt x="130409" y="96320"/>
                    <a:pt x="144224" y="102019"/>
                    <a:pt x="153817" y="111503"/>
                  </a:cubicBezTo>
                  <a:cubicBezTo>
                    <a:pt x="160949" y="118563"/>
                    <a:pt x="165366" y="127909"/>
                    <a:pt x="168509" y="137744"/>
                  </a:cubicBezTo>
                  <a:lnTo>
                    <a:pt x="246769" y="137744"/>
                  </a:lnTo>
                  <a:cubicBezTo>
                    <a:pt x="237601" y="135446"/>
                    <a:pt x="228374" y="133315"/>
                    <a:pt x="219599" y="129350"/>
                  </a:cubicBezTo>
                  <a:cubicBezTo>
                    <a:pt x="203645" y="122183"/>
                    <a:pt x="195370" y="106490"/>
                    <a:pt x="185559" y="92905"/>
                  </a:cubicBezTo>
                  <a:cubicBezTo>
                    <a:pt x="174891" y="78130"/>
                    <a:pt x="161223" y="67747"/>
                    <a:pt x="144578" y="60330"/>
                  </a:cubicBezTo>
                  <a:cubicBezTo>
                    <a:pt x="123992" y="51126"/>
                    <a:pt x="102882" y="50507"/>
                    <a:pt x="80796" y="48638"/>
                  </a:cubicBezTo>
                  <a:cubicBezTo>
                    <a:pt x="58233" y="46733"/>
                    <a:pt x="35016" y="41316"/>
                    <a:pt x="17550" y="26040"/>
                  </a:cubicBezTo>
                  <a:cubicBezTo>
                    <a:pt x="9835" y="19277"/>
                    <a:pt x="3739" y="10026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3000">
                  <a:schemeClr val="accent1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771525" algn="bl" rotWithShape="0">
                <a:schemeClr val="accen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62339" y="379"/>
              <a:ext cx="6179815" cy="201517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8999">
                  <a:schemeClr val="accent1"/>
                </a:gs>
                <a:gs pos="70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571500" dist="9525" dir="5400000" algn="bl" rotWithShape="0">
                <a:schemeClr val="accent2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74038" y="1328652"/>
              <a:ext cx="2168468" cy="3595758"/>
            </a:xfrm>
            <a:custGeom>
              <a:avLst/>
              <a:gdLst/>
              <a:ahLst/>
              <a:cxnLst/>
              <a:rect l="l" t="t" r="r" b="b"/>
              <a:pathLst>
                <a:path w="67807" h="112385" extrusionOk="0">
                  <a:moveTo>
                    <a:pt x="29070" y="1"/>
                  </a:moveTo>
                  <a:cubicBezTo>
                    <a:pt x="26384" y="1"/>
                    <a:pt x="23570" y="742"/>
                    <a:pt x="20646" y="2443"/>
                  </a:cubicBezTo>
                  <a:cubicBezTo>
                    <a:pt x="11538" y="7753"/>
                    <a:pt x="4680" y="17480"/>
                    <a:pt x="3335" y="28053"/>
                  </a:cubicBezTo>
                  <a:cubicBezTo>
                    <a:pt x="1" y="54402"/>
                    <a:pt x="19420" y="69618"/>
                    <a:pt x="37029" y="85477"/>
                  </a:cubicBezTo>
                  <a:cubicBezTo>
                    <a:pt x="44923" y="92597"/>
                    <a:pt x="50793" y="102788"/>
                    <a:pt x="59746" y="108611"/>
                  </a:cubicBezTo>
                  <a:cubicBezTo>
                    <a:pt x="62187" y="110182"/>
                    <a:pt x="64902" y="111468"/>
                    <a:pt x="67795" y="112385"/>
                  </a:cubicBezTo>
                  <a:lnTo>
                    <a:pt x="67795" y="39959"/>
                  </a:lnTo>
                  <a:lnTo>
                    <a:pt x="67807" y="39959"/>
                  </a:lnTo>
                  <a:cubicBezTo>
                    <a:pt x="67402" y="39328"/>
                    <a:pt x="67021" y="38721"/>
                    <a:pt x="66628" y="38114"/>
                  </a:cubicBezTo>
                  <a:cubicBezTo>
                    <a:pt x="60294" y="28125"/>
                    <a:pt x="53234" y="18028"/>
                    <a:pt x="45399" y="9158"/>
                  </a:cubicBezTo>
                  <a:cubicBezTo>
                    <a:pt x="40796" y="3956"/>
                    <a:pt x="35276" y="1"/>
                    <a:pt x="2907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4000">
                  <a:schemeClr val="accent1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  <a:effectLst>
              <a:outerShdw blurRad="471488" algn="bl" rotWithShape="0">
                <a:schemeClr val="accent2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113180" y="2750733"/>
              <a:ext cx="15254" cy="16413"/>
            </a:xfrm>
            <a:custGeom>
              <a:avLst/>
              <a:gdLst/>
              <a:ahLst/>
              <a:cxnLst/>
              <a:rect l="l" t="t" r="r" b="b"/>
              <a:pathLst>
                <a:path w="477" h="513" extrusionOk="0">
                  <a:moveTo>
                    <a:pt x="381" y="1"/>
                  </a:moveTo>
                  <a:cubicBezTo>
                    <a:pt x="262" y="25"/>
                    <a:pt x="131" y="25"/>
                    <a:pt x="24" y="108"/>
                  </a:cubicBezTo>
                  <a:cubicBezTo>
                    <a:pt x="0" y="132"/>
                    <a:pt x="36" y="299"/>
                    <a:pt x="60" y="513"/>
                  </a:cubicBezTo>
                  <a:cubicBezTo>
                    <a:pt x="250" y="418"/>
                    <a:pt x="381" y="370"/>
                    <a:pt x="441" y="287"/>
                  </a:cubicBezTo>
                  <a:cubicBezTo>
                    <a:pt x="476" y="239"/>
                    <a:pt x="417" y="108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9900" y="251050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5500" y="2542300"/>
              <a:ext cx="1655400" cy="1655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125950" y="1498913"/>
            <a:ext cx="4892100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25950" y="3365575"/>
            <a:ext cx="26334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2"/>
          </p:nvPr>
        </p:nvSpPr>
        <p:spPr>
          <a:xfrm>
            <a:off x="2125950" y="1037225"/>
            <a:ext cx="2231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CUSTOM_8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5"/>
          <p:cNvGrpSpPr/>
          <p:nvPr/>
        </p:nvGrpSpPr>
        <p:grpSpPr>
          <a:xfrm>
            <a:off x="1420" y="195"/>
            <a:ext cx="9141159" cy="5143110"/>
            <a:chOff x="0" y="390"/>
            <a:chExt cx="9141159" cy="5143110"/>
          </a:xfrm>
        </p:grpSpPr>
        <p:sp>
          <p:nvSpPr>
            <p:cNvPr id="317" name="Google Shape;317;p25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 rot="10800000" flipH="1">
              <a:off x="5050593" y="2153066"/>
              <a:ext cx="3816979" cy="2990434"/>
            </a:xfrm>
            <a:custGeom>
              <a:avLst/>
              <a:gdLst/>
              <a:ahLst/>
              <a:cxnLst/>
              <a:rect l="l" t="t" r="r" b="b"/>
              <a:pathLst>
                <a:path w="23421" h="18486" extrusionOk="0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8999">
                  <a:srgbClr val="E4F8F9"/>
                </a:gs>
                <a:gs pos="70000">
                  <a:srgbClr val="E4F8F9"/>
                </a:gs>
                <a:gs pos="100000">
                  <a:srgbClr val="AAE3E8"/>
                </a:gs>
              </a:gsLst>
              <a:lin ang="0" scaled="0"/>
            </a:gradFill>
            <a:ln>
              <a:noFill/>
            </a:ln>
            <a:effectLst>
              <a:outerShdw blurRad="185738" algn="bl" rotWithShape="0">
                <a:srgbClr val="C7EDF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2702277" y="2100"/>
              <a:ext cx="6308303" cy="1811644"/>
            </a:xfrm>
            <a:custGeom>
              <a:avLst/>
              <a:gdLst/>
              <a:ahLst/>
              <a:cxnLst/>
              <a:rect l="l" t="t" r="r" b="b"/>
              <a:pathLst>
                <a:path w="30618" h="8793" extrusionOk="0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0" dist="9525" dir="5400000" algn="bl" rotWithShape="0">
                <a:srgbClr val="C7EDF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2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24414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5"/>
          <p:cNvSpPr txBox="1">
            <a:spLocks noGrp="1"/>
          </p:cNvSpPr>
          <p:nvPr>
            <p:ph type="subTitle" idx="1"/>
          </p:nvPr>
        </p:nvSpPr>
        <p:spPr>
          <a:xfrm>
            <a:off x="722325" y="1486675"/>
            <a:ext cx="2441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92" y="390"/>
            <a:ext cx="9141067" cy="5143182"/>
            <a:chOff x="92" y="390"/>
            <a:chExt cx="9141067" cy="5143182"/>
          </a:xfrm>
        </p:grpSpPr>
        <p:sp>
          <p:nvSpPr>
            <p:cNvPr id="23" name="Google Shape;23;p3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534049" y="2349"/>
              <a:ext cx="3607101" cy="2152776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94150" y="409575"/>
              <a:ext cx="2521800" cy="2522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52150" y="3228975"/>
              <a:ext cx="1493100" cy="1493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3"/>
            <p:cNvGrpSpPr/>
            <p:nvPr/>
          </p:nvGrpSpPr>
          <p:grpSpPr>
            <a:xfrm rot="5400000" flipH="1">
              <a:off x="1182987" y="211204"/>
              <a:ext cx="3749473" cy="6115263"/>
              <a:chOff x="2597675" y="1705125"/>
              <a:chExt cx="359200" cy="57160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22864" extrusionOk="0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57188" algn="bl" rotWithShape="0">
                  <a:schemeClr val="accent2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15713" extrusionOk="0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00038" algn="bl" rotWithShape="0">
                  <a:schemeClr val="accent2">
                    <a:alpha val="4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0630" extrusionOk="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Google Shape;31;p3"/>
          <p:cNvSpPr txBox="1">
            <a:spLocks noGrp="1"/>
          </p:cNvSpPr>
          <p:nvPr>
            <p:ph type="ctrTitle"/>
          </p:nvPr>
        </p:nvSpPr>
        <p:spPr>
          <a:xfrm>
            <a:off x="3049500" y="1101850"/>
            <a:ext cx="3045000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2066300" y="561113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49500" y="3062425"/>
            <a:ext cx="30450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2842" y="390"/>
            <a:ext cx="9141195" cy="5143502"/>
            <a:chOff x="2842" y="390"/>
            <a:chExt cx="9141195" cy="5143502"/>
          </a:xfrm>
        </p:grpSpPr>
        <p:sp>
          <p:nvSpPr>
            <p:cNvPr id="36" name="Google Shape;36;p4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4072629" y="400"/>
              <a:ext cx="5065578" cy="5143492"/>
            </a:xfrm>
            <a:custGeom>
              <a:avLst/>
              <a:gdLst/>
              <a:ahLst/>
              <a:cxnLst/>
              <a:rect l="l" t="t" r="r" b="b"/>
              <a:pathLst>
                <a:path w="22235" h="22577" extrusionOk="0">
                  <a:moveTo>
                    <a:pt x="3376" y="0"/>
                  </a:moveTo>
                  <a:cubicBezTo>
                    <a:pt x="3976" y="503"/>
                    <a:pt x="4590" y="1074"/>
                    <a:pt x="4813" y="1828"/>
                  </a:cubicBezTo>
                  <a:cubicBezTo>
                    <a:pt x="5287" y="3376"/>
                    <a:pt x="4004" y="4869"/>
                    <a:pt x="2958" y="6096"/>
                  </a:cubicBezTo>
                  <a:cubicBezTo>
                    <a:pt x="1340" y="8007"/>
                    <a:pt x="1" y="10546"/>
                    <a:pt x="768" y="12917"/>
                  </a:cubicBezTo>
                  <a:cubicBezTo>
                    <a:pt x="1061" y="13824"/>
                    <a:pt x="1633" y="14605"/>
                    <a:pt x="2330" y="15260"/>
                  </a:cubicBezTo>
                  <a:cubicBezTo>
                    <a:pt x="3614" y="16453"/>
                    <a:pt x="5360" y="17207"/>
                    <a:pt x="7085" y="17207"/>
                  </a:cubicBezTo>
                  <a:cubicBezTo>
                    <a:pt x="7739" y="17207"/>
                    <a:pt x="8390" y="17098"/>
                    <a:pt x="9012" y="16864"/>
                  </a:cubicBezTo>
                  <a:cubicBezTo>
                    <a:pt x="10281" y="16376"/>
                    <a:pt x="11355" y="15428"/>
                    <a:pt x="12554" y="14800"/>
                  </a:cubicBezTo>
                  <a:cubicBezTo>
                    <a:pt x="13205" y="14463"/>
                    <a:pt x="13969" y="14239"/>
                    <a:pt x="14698" y="14239"/>
                  </a:cubicBezTo>
                  <a:cubicBezTo>
                    <a:pt x="15328" y="14239"/>
                    <a:pt x="15933" y="14406"/>
                    <a:pt x="16418" y="14814"/>
                  </a:cubicBezTo>
                  <a:cubicBezTo>
                    <a:pt x="17994" y="16139"/>
                    <a:pt x="17158" y="18775"/>
                    <a:pt x="18022" y="20644"/>
                  </a:cubicBezTo>
                  <a:cubicBezTo>
                    <a:pt x="18639" y="21912"/>
                    <a:pt x="20050" y="22576"/>
                    <a:pt x="21479" y="22576"/>
                  </a:cubicBezTo>
                  <a:cubicBezTo>
                    <a:pt x="21732" y="22576"/>
                    <a:pt x="21985" y="22555"/>
                    <a:pt x="22235" y="22514"/>
                  </a:cubicBezTo>
                  <a:lnTo>
                    <a:pt x="22235" y="11731"/>
                  </a:lnTo>
                  <a:cubicBezTo>
                    <a:pt x="21968" y="11816"/>
                    <a:pt x="21686" y="11853"/>
                    <a:pt x="21405" y="11853"/>
                  </a:cubicBezTo>
                  <a:cubicBezTo>
                    <a:pt x="21319" y="11853"/>
                    <a:pt x="21232" y="11849"/>
                    <a:pt x="21147" y="11843"/>
                  </a:cubicBezTo>
                  <a:cubicBezTo>
                    <a:pt x="19403" y="11703"/>
                    <a:pt x="17855" y="10322"/>
                    <a:pt x="17436" y="8607"/>
                  </a:cubicBezTo>
                  <a:cubicBezTo>
                    <a:pt x="17255" y="7909"/>
                    <a:pt x="17255" y="7184"/>
                    <a:pt x="17074" y="6487"/>
                  </a:cubicBezTo>
                  <a:cubicBezTo>
                    <a:pt x="16879" y="5789"/>
                    <a:pt x="16460" y="5092"/>
                    <a:pt x="15763" y="4869"/>
                  </a:cubicBezTo>
                  <a:cubicBezTo>
                    <a:pt x="15584" y="4809"/>
                    <a:pt x="15400" y="4788"/>
                    <a:pt x="15213" y="4788"/>
                  </a:cubicBezTo>
                  <a:cubicBezTo>
                    <a:pt x="14833" y="4788"/>
                    <a:pt x="14440" y="4873"/>
                    <a:pt x="14047" y="4882"/>
                  </a:cubicBezTo>
                  <a:cubicBezTo>
                    <a:pt x="14004" y="4884"/>
                    <a:pt x="13962" y="4885"/>
                    <a:pt x="13919" y="4885"/>
                  </a:cubicBezTo>
                  <a:cubicBezTo>
                    <a:pt x="11743" y="4885"/>
                    <a:pt x="9903" y="2456"/>
                    <a:pt x="10546" y="363"/>
                  </a:cubicBezTo>
                  <a:cubicBezTo>
                    <a:pt x="10588" y="238"/>
                    <a:pt x="10630" y="126"/>
                    <a:pt x="1068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612325" y="6250"/>
              <a:ext cx="3531694" cy="4203004"/>
            </a:xfrm>
            <a:custGeom>
              <a:avLst/>
              <a:gdLst/>
              <a:ahLst/>
              <a:cxnLst/>
              <a:rect l="l" t="t" r="r" b="b"/>
              <a:pathLst>
                <a:path w="16823" h="20087" extrusionOk="0">
                  <a:moveTo>
                    <a:pt x="1" y="0"/>
                  </a:moveTo>
                  <a:cubicBezTo>
                    <a:pt x="1" y="0"/>
                    <a:pt x="2428" y="1088"/>
                    <a:pt x="2009" y="4185"/>
                  </a:cubicBezTo>
                  <a:cubicBezTo>
                    <a:pt x="1591" y="7295"/>
                    <a:pt x="1619" y="9165"/>
                    <a:pt x="5022" y="9820"/>
                  </a:cubicBezTo>
                  <a:cubicBezTo>
                    <a:pt x="8426" y="10490"/>
                    <a:pt x="9054" y="12819"/>
                    <a:pt x="8984" y="14061"/>
                  </a:cubicBezTo>
                  <a:cubicBezTo>
                    <a:pt x="8914" y="15297"/>
                    <a:pt x="9619" y="20087"/>
                    <a:pt x="16730" y="20087"/>
                  </a:cubicBezTo>
                  <a:cubicBezTo>
                    <a:pt x="16761" y="20087"/>
                    <a:pt x="16792" y="20087"/>
                    <a:pt x="16823" y="20086"/>
                  </a:cubicBezTo>
                  <a:lnTo>
                    <a:pt x="16823" y="6389"/>
                  </a:lnTo>
                  <a:lnTo>
                    <a:pt x="10644" y="1423"/>
                  </a:lnTo>
                  <a:lnTo>
                    <a:pt x="6626" y="2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71475" algn="bl" rotWithShape="0">
                <a:schemeClr val="accent2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6838948" y="3325"/>
              <a:ext cx="2305089" cy="2210890"/>
            </a:xfrm>
            <a:custGeom>
              <a:avLst/>
              <a:gdLst/>
              <a:ahLst/>
              <a:cxnLst/>
              <a:rect l="l" t="t" r="r" b="b"/>
              <a:pathLst>
                <a:path w="12345" h="11854" extrusionOk="0">
                  <a:moveTo>
                    <a:pt x="781" y="0"/>
                  </a:moveTo>
                  <a:cubicBezTo>
                    <a:pt x="726" y="126"/>
                    <a:pt x="698" y="238"/>
                    <a:pt x="642" y="363"/>
                  </a:cubicBezTo>
                  <a:cubicBezTo>
                    <a:pt x="0" y="2451"/>
                    <a:pt x="1829" y="4886"/>
                    <a:pt x="3998" y="4886"/>
                  </a:cubicBezTo>
                  <a:cubicBezTo>
                    <a:pt x="4046" y="4886"/>
                    <a:pt x="4095" y="4885"/>
                    <a:pt x="4143" y="4882"/>
                  </a:cubicBezTo>
                  <a:cubicBezTo>
                    <a:pt x="4519" y="4864"/>
                    <a:pt x="4908" y="4785"/>
                    <a:pt x="5285" y="4785"/>
                  </a:cubicBezTo>
                  <a:cubicBezTo>
                    <a:pt x="5480" y="4785"/>
                    <a:pt x="5673" y="4806"/>
                    <a:pt x="5859" y="4868"/>
                  </a:cubicBezTo>
                  <a:cubicBezTo>
                    <a:pt x="6556" y="5078"/>
                    <a:pt x="6975" y="5789"/>
                    <a:pt x="7156" y="6487"/>
                  </a:cubicBezTo>
                  <a:cubicBezTo>
                    <a:pt x="7351" y="7184"/>
                    <a:pt x="7351" y="7923"/>
                    <a:pt x="7532" y="8621"/>
                  </a:cubicBezTo>
                  <a:cubicBezTo>
                    <a:pt x="7965" y="10308"/>
                    <a:pt x="9513" y="11703"/>
                    <a:pt x="11257" y="11843"/>
                  </a:cubicBezTo>
                  <a:cubicBezTo>
                    <a:pt x="11350" y="11850"/>
                    <a:pt x="11443" y="11853"/>
                    <a:pt x="11535" y="11853"/>
                  </a:cubicBezTo>
                  <a:cubicBezTo>
                    <a:pt x="11800" y="11853"/>
                    <a:pt x="12058" y="11825"/>
                    <a:pt x="12317" y="11773"/>
                  </a:cubicBezTo>
                  <a:lnTo>
                    <a:pt x="12317" y="1116"/>
                  </a:lnTo>
                  <a:cubicBezTo>
                    <a:pt x="12345" y="489"/>
                    <a:pt x="11857" y="0"/>
                    <a:pt x="1124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rot="10800000" flipH="1">
              <a:off x="2850" y="1504981"/>
              <a:ext cx="5964978" cy="3638119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52475" y="539396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1420" y="195"/>
            <a:ext cx="9141159" cy="5143110"/>
            <a:chOff x="0" y="390"/>
            <a:chExt cx="9141159" cy="5143110"/>
          </a:xfrm>
        </p:grpSpPr>
        <p:sp>
          <p:nvSpPr>
            <p:cNvPr id="62" name="Google Shape;62;p6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0800000" flipH="1">
              <a:off x="5050593" y="2153066"/>
              <a:ext cx="3816979" cy="2990434"/>
            </a:xfrm>
            <a:custGeom>
              <a:avLst/>
              <a:gdLst/>
              <a:ahLst/>
              <a:cxnLst/>
              <a:rect l="l" t="t" r="r" b="b"/>
              <a:pathLst>
                <a:path w="23421" h="18486" extrusionOk="0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8999">
                  <a:srgbClr val="E4F8F9"/>
                </a:gs>
                <a:gs pos="70000">
                  <a:srgbClr val="E4F8F9"/>
                </a:gs>
                <a:gs pos="100000">
                  <a:srgbClr val="AAE3E8"/>
                </a:gs>
              </a:gsLst>
              <a:lin ang="0" scaled="0"/>
            </a:gradFill>
            <a:ln>
              <a:noFill/>
            </a:ln>
            <a:effectLst>
              <a:outerShdw blurRad="185738" algn="bl" rotWithShape="0">
                <a:srgbClr val="C7EDF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2702277" y="2100"/>
              <a:ext cx="6308303" cy="1811644"/>
            </a:xfrm>
            <a:custGeom>
              <a:avLst/>
              <a:gdLst/>
              <a:ahLst/>
              <a:cxnLst/>
              <a:rect l="l" t="t" r="r" b="b"/>
              <a:pathLst>
                <a:path w="30618" h="8793" extrusionOk="0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0" dist="9525" dir="5400000" algn="bl" rotWithShape="0">
                <a:srgbClr val="C7EDF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1420" y="195"/>
            <a:ext cx="9141159" cy="5143110"/>
            <a:chOff x="0" y="390"/>
            <a:chExt cx="9141159" cy="5143110"/>
          </a:xfrm>
        </p:grpSpPr>
        <p:sp>
          <p:nvSpPr>
            <p:cNvPr id="97" name="Google Shape;97;p9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0800000" flipH="1">
              <a:off x="5050593" y="2153066"/>
              <a:ext cx="3816979" cy="2990434"/>
            </a:xfrm>
            <a:custGeom>
              <a:avLst/>
              <a:gdLst/>
              <a:ahLst/>
              <a:cxnLst/>
              <a:rect l="l" t="t" r="r" b="b"/>
              <a:pathLst>
                <a:path w="23421" h="18486" extrusionOk="0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8999">
                  <a:srgbClr val="E4F8F9"/>
                </a:gs>
                <a:gs pos="70000">
                  <a:srgbClr val="E4F8F9"/>
                </a:gs>
                <a:gs pos="100000">
                  <a:srgbClr val="AAE3E8"/>
                </a:gs>
              </a:gsLst>
              <a:lin ang="0" scaled="0"/>
            </a:gradFill>
            <a:ln>
              <a:noFill/>
            </a:ln>
            <a:effectLst>
              <a:outerShdw blurRad="185738" algn="bl" rotWithShape="0">
                <a:srgbClr val="C7EDF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2702277" y="2100"/>
              <a:ext cx="6308303" cy="1811644"/>
            </a:xfrm>
            <a:custGeom>
              <a:avLst/>
              <a:gdLst/>
              <a:ahLst/>
              <a:cxnLst/>
              <a:rect l="l" t="t" r="r" b="b"/>
              <a:pathLst>
                <a:path w="30618" h="8793" extrusionOk="0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0" dist="9525" dir="5400000" algn="bl" rotWithShape="0">
                <a:srgbClr val="C7EDF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722325" y="1213150"/>
            <a:ext cx="2445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ubTitle" idx="1"/>
          </p:nvPr>
        </p:nvSpPr>
        <p:spPr>
          <a:xfrm>
            <a:off x="722325" y="2695450"/>
            <a:ext cx="2445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2"/>
          </p:nvPr>
        </p:nvSpPr>
        <p:spPr>
          <a:xfrm>
            <a:off x="4516150" y="724075"/>
            <a:ext cx="3907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3"/>
          <p:cNvGrpSpPr/>
          <p:nvPr/>
        </p:nvGrpSpPr>
        <p:grpSpPr>
          <a:xfrm>
            <a:off x="0" y="390"/>
            <a:ext cx="9141159" cy="5143110"/>
            <a:chOff x="0" y="390"/>
            <a:chExt cx="9141159" cy="5143110"/>
          </a:xfrm>
        </p:grpSpPr>
        <p:sp>
          <p:nvSpPr>
            <p:cNvPr id="127" name="Google Shape;127;p13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rot="10800000" flipH="1">
              <a:off x="5050593" y="2153066"/>
              <a:ext cx="3816979" cy="2990434"/>
            </a:xfrm>
            <a:custGeom>
              <a:avLst/>
              <a:gdLst/>
              <a:ahLst/>
              <a:cxnLst/>
              <a:rect l="l" t="t" r="r" b="b"/>
              <a:pathLst>
                <a:path w="23421" h="18486" extrusionOk="0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8999">
                  <a:schemeClr val="accent1"/>
                </a:gs>
                <a:gs pos="70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185738" algn="bl" rotWithShape="0">
                <a:schemeClr val="accent2">
                  <a:alpha val="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702277" y="2100"/>
              <a:ext cx="6308303" cy="1811644"/>
            </a:xfrm>
            <a:custGeom>
              <a:avLst/>
              <a:gdLst/>
              <a:ahLst/>
              <a:cxnLst/>
              <a:rect l="l" t="t" r="r" b="b"/>
              <a:pathLst>
                <a:path w="30618" h="8793" extrusionOk="0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0" dist="9525" dir="5400000" algn="bl" rotWithShape="0">
                <a:schemeClr val="accent2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13"/>
          <p:cNvSpPr txBox="1">
            <a:spLocks noGrp="1"/>
          </p:cNvSpPr>
          <p:nvPr>
            <p:ph type="title" hasCustomPrompt="1"/>
          </p:nvPr>
        </p:nvSpPr>
        <p:spPr>
          <a:xfrm>
            <a:off x="5028500" y="2412138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939700" y="2181163"/>
            <a:ext cx="2487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2"/>
          </p:nvPr>
        </p:nvSpPr>
        <p:spPr>
          <a:xfrm>
            <a:off x="5939700" y="2485051"/>
            <a:ext cx="24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3" hasCustomPrompt="1"/>
          </p:nvPr>
        </p:nvSpPr>
        <p:spPr>
          <a:xfrm>
            <a:off x="5028500" y="3900275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4"/>
          </p:nvPr>
        </p:nvSpPr>
        <p:spPr>
          <a:xfrm>
            <a:off x="5939700" y="3669300"/>
            <a:ext cx="2487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5"/>
          </p:nvPr>
        </p:nvSpPr>
        <p:spPr>
          <a:xfrm>
            <a:off x="5939700" y="3973189"/>
            <a:ext cx="24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6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7" hasCustomPrompt="1"/>
          </p:nvPr>
        </p:nvSpPr>
        <p:spPr>
          <a:xfrm>
            <a:off x="855000" y="1591263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1766200" y="1360288"/>
            <a:ext cx="2487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1766200" y="1664176"/>
            <a:ext cx="24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13" hasCustomPrompt="1"/>
          </p:nvPr>
        </p:nvSpPr>
        <p:spPr>
          <a:xfrm>
            <a:off x="855000" y="3079400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1766200" y="2848425"/>
            <a:ext cx="2487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1766200" y="3152314"/>
            <a:ext cx="24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ONE_COLUMN_TEXT_1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6"/>
          <p:cNvGrpSpPr/>
          <p:nvPr/>
        </p:nvGrpSpPr>
        <p:grpSpPr>
          <a:xfrm>
            <a:off x="1402" y="-1"/>
            <a:ext cx="9141195" cy="5143502"/>
            <a:chOff x="2842" y="390"/>
            <a:chExt cx="9141195" cy="5143502"/>
          </a:xfrm>
        </p:grpSpPr>
        <p:sp>
          <p:nvSpPr>
            <p:cNvPr id="177" name="Google Shape;177;p16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4072629" y="400"/>
              <a:ext cx="5065578" cy="5143492"/>
            </a:xfrm>
            <a:custGeom>
              <a:avLst/>
              <a:gdLst/>
              <a:ahLst/>
              <a:cxnLst/>
              <a:rect l="l" t="t" r="r" b="b"/>
              <a:pathLst>
                <a:path w="22235" h="22577" extrusionOk="0">
                  <a:moveTo>
                    <a:pt x="3376" y="0"/>
                  </a:moveTo>
                  <a:cubicBezTo>
                    <a:pt x="3976" y="503"/>
                    <a:pt x="4590" y="1074"/>
                    <a:pt x="4813" y="1828"/>
                  </a:cubicBezTo>
                  <a:cubicBezTo>
                    <a:pt x="5287" y="3376"/>
                    <a:pt x="4004" y="4869"/>
                    <a:pt x="2958" y="6096"/>
                  </a:cubicBezTo>
                  <a:cubicBezTo>
                    <a:pt x="1340" y="8007"/>
                    <a:pt x="1" y="10546"/>
                    <a:pt x="768" y="12917"/>
                  </a:cubicBezTo>
                  <a:cubicBezTo>
                    <a:pt x="1061" y="13824"/>
                    <a:pt x="1633" y="14605"/>
                    <a:pt x="2330" y="15260"/>
                  </a:cubicBezTo>
                  <a:cubicBezTo>
                    <a:pt x="3614" y="16453"/>
                    <a:pt x="5360" y="17207"/>
                    <a:pt x="7085" y="17207"/>
                  </a:cubicBezTo>
                  <a:cubicBezTo>
                    <a:pt x="7739" y="17207"/>
                    <a:pt x="8390" y="17098"/>
                    <a:pt x="9012" y="16864"/>
                  </a:cubicBezTo>
                  <a:cubicBezTo>
                    <a:pt x="10281" y="16376"/>
                    <a:pt x="11355" y="15428"/>
                    <a:pt x="12554" y="14800"/>
                  </a:cubicBezTo>
                  <a:cubicBezTo>
                    <a:pt x="13205" y="14463"/>
                    <a:pt x="13969" y="14239"/>
                    <a:pt x="14698" y="14239"/>
                  </a:cubicBezTo>
                  <a:cubicBezTo>
                    <a:pt x="15328" y="14239"/>
                    <a:pt x="15933" y="14406"/>
                    <a:pt x="16418" y="14814"/>
                  </a:cubicBezTo>
                  <a:cubicBezTo>
                    <a:pt x="17994" y="16139"/>
                    <a:pt x="17158" y="18775"/>
                    <a:pt x="18022" y="20644"/>
                  </a:cubicBezTo>
                  <a:cubicBezTo>
                    <a:pt x="18639" y="21912"/>
                    <a:pt x="20050" y="22576"/>
                    <a:pt x="21479" y="22576"/>
                  </a:cubicBezTo>
                  <a:cubicBezTo>
                    <a:pt x="21732" y="22576"/>
                    <a:pt x="21985" y="22555"/>
                    <a:pt x="22235" y="22514"/>
                  </a:cubicBezTo>
                  <a:lnTo>
                    <a:pt x="22235" y="11731"/>
                  </a:lnTo>
                  <a:cubicBezTo>
                    <a:pt x="21968" y="11816"/>
                    <a:pt x="21686" y="11853"/>
                    <a:pt x="21405" y="11853"/>
                  </a:cubicBezTo>
                  <a:cubicBezTo>
                    <a:pt x="21319" y="11853"/>
                    <a:pt x="21232" y="11849"/>
                    <a:pt x="21147" y="11843"/>
                  </a:cubicBezTo>
                  <a:cubicBezTo>
                    <a:pt x="19403" y="11703"/>
                    <a:pt x="17855" y="10322"/>
                    <a:pt x="17436" y="8607"/>
                  </a:cubicBezTo>
                  <a:cubicBezTo>
                    <a:pt x="17255" y="7909"/>
                    <a:pt x="17255" y="7184"/>
                    <a:pt x="17074" y="6487"/>
                  </a:cubicBezTo>
                  <a:cubicBezTo>
                    <a:pt x="16879" y="5789"/>
                    <a:pt x="16460" y="5092"/>
                    <a:pt x="15763" y="4869"/>
                  </a:cubicBezTo>
                  <a:cubicBezTo>
                    <a:pt x="15584" y="4809"/>
                    <a:pt x="15400" y="4788"/>
                    <a:pt x="15213" y="4788"/>
                  </a:cubicBezTo>
                  <a:cubicBezTo>
                    <a:pt x="14833" y="4788"/>
                    <a:pt x="14440" y="4873"/>
                    <a:pt x="14047" y="4882"/>
                  </a:cubicBezTo>
                  <a:cubicBezTo>
                    <a:pt x="14004" y="4884"/>
                    <a:pt x="13962" y="4885"/>
                    <a:pt x="13919" y="4885"/>
                  </a:cubicBezTo>
                  <a:cubicBezTo>
                    <a:pt x="11743" y="4885"/>
                    <a:pt x="9903" y="2456"/>
                    <a:pt x="10546" y="363"/>
                  </a:cubicBezTo>
                  <a:cubicBezTo>
                    <a:pt x="10588" y="238"/>
                    <a:pt x="10630" y="126"/>
                    <a:pt x="1068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612325" y="6250"/>
              <a:ext cx="3531694" cy="4203004"/>
            </a:xfrm>
            <a:custGeom>
              <a:avLst/>
              <a:gdLst/>
              <a:ahLst/>
              <a:cxnLst/>
              <a:rect l="l" t="t" r="r" b="b"/>
              <a:pathLst>
                <a:path w="16823" h="20087" extrusionOk="0">
                  <a:moveTo>
                    <a:pt x="1" y="0"/>
                  </a:moveTo>
                  <a:cubicBezTo>
                    <a:pt x="1" y="0"/>
                    <a:pt x="2428" y="1088"/>
                    <a:pt x="2009" y="4185"/>
                  </a:cubicBezTo>
                  <a:cubicBezTo>
                    <a:pt x="1591" y="7295"/>
                    <a:pt x="1619" y="9165"/>
                    <a:pt x="5022" y="9820"/>
                  </a:cubicBezTo>
                  <a:cubicBezTo>
                    <a:pt x="8426" y="10490"/>
                    <a:pt x="9054" y="12819"/>
                    <a:pt x="8984" y="14061"/>
                  </a:cubicBezTo>
                  <a:cubicBezTo>
                    <a:pt x="8914" y="15297"/>
                    <a:pt x="9619" y="20087"/>
                    <a:pt x="16730" y="20087"/>
                  </a:cubicBezTo>
                  <a:cubicBezTo>
                    <a:pt x="16761" y="20087"/>
                    <a:pt x="16792" y="20087"/>
                    <a:pt x="16823" y="20086"/>
                  </a:cubicBezTo>
                  <a:lnTo>
                    <a:pt x="16823" y="6389"/>
                  </a:lnTo>
                  <a:lnTo>
                    <a:pt x="10644" y="1423"/>
                  </a:lnTo>
                  <a:lnTo>
                    <a:pt x="6626" y="2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71475" algn="bl" rotWithShape="0">
                <a:srgbClr val="C7EDF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6838948" y="3325"/>
              <a:ext cx="2305089" cy="2210890"/>
            </a:xfrm>
            <a:custGeom>
              <a:avLst/>
              <a:gdLst/>
              <a:ahLst/>
              <a:cxnLst/>
              <a:rect l="l" t="t" r="r" b="b"/>
              <a:pathLst>
                <a:path w="12345" h="11854" extrusionOk="0">
                  <a:moveTo>
                    <a:pt x="781" y="0"/>
                  </a:moveTo>
                  <a:cubicBezTo>
                    <a:pt x="726" y="126"/>
                    <a:pt x="698" y="238"/>
                    <a:pt x="642" y="363"/>
                  </a:cubicBezTo>
                  <a:cubicBezTo>
                    <a:pt x="0" y="2451"/>
                    <a:pt x="1829" y="4886"/>
                    <a:pt x="3998" y="4886"/>
                  </a:cubicBezTo>
                  <a:cubicBezTo>
                    <a:pt x="4046" y="4886"/>
                    <a:pt x="4095" y="4885"/>
                    <a:pt x="4143" y="4882"/>
                  </a:cubicBezTo>
                  <a:cubicBezTo>
                    <a:pt x="4519" y="4864"/>
                    <a:pt x="4908" y="4785"/>
                    <a:pt x="5285" y="4785"/>
                  </a:cubicBezTo>
                  <a:cubicBezTo>
                    <a:pt x="5480" y="4785"/>
                    <a:pt x="5673" y="4806"/>
                    <a:pt x="5859" y="4868"/>
                  </a:cubicBezTo>
                  <a:cubicBezTo>
                    <a:pt x="6556" y="5078"/>
                    <a:pt x="6975" y="5789"/>
                    <a:pt x="7156" y="6487"/>
                  </a:cubicBezTo>
                  <a:cubicBezTo>
                    <a:pt x="7351" y="7184"/>
                    <a:pt x="7351" y="7923"/>
                    <a:pt x="7532" y="8621"/>
                  </a:cubicBezTo>
                  <a:cubicBezTo>
                    <a:pt x="7965" y="10308"/>
                    <a:pt x="9513" y="11703"/>
                    <a:pt x="11257" y="11843"/>
                  </a:cubicBezTo>
                  <a:cubicBezTo>
                    <a:pt x="11350" y="11850"/>
                    <a:pt x="11443" y="11853"/>
                    <a:pt x="11535" y="11853"/>
                  </a:cubicBezTo>
                  <a:cubicBezTo>
                    <a:pt x="11800" y="11853"/>
                    <a:pt x="12058" y="11825"/>
                    <a:pt x="12317" y="11773"/>
                  </a:cubicBezTo>
                  <a:lnTo>
                    <a:pt x="12317" y="1116"/>
                  </a:lnTo>
                  <a:cubicBezTo>
                    <a:pt x="12345" y="489"/>
                    <a:pt x="11857" y="0"/>
                    <a:pt x="1124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 rot="10800000" flipH="1">
              <a:off x="2850" y="1504981"/>
              <a:ext cx="5964978" cy="3638119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452475" y="539396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7"/>
          <p:cNvGrpSpPr/>
          <p:nvPr/>
        </p:nvGrpSpPr>
        <p:grpSpPr>
          <a:xfrm>
            <a:off x="2842" y="256"/>
            <a:ext cx="9138317" cy="5142987"/>
            <a:chOff x="2842" y="390"/>
            <a:chExt cx="9138317" cy="5142987"/>
          </a:xfrm>
        </p:grpSpPr>
        <p:sp>
          <p:nvSpPr>
            <p:cNvPr id="186" name="Google Shape;186;p17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7"/>
            <p:cNvGrpSpPr/>
            <p:nvPr/>
          </p:nvGrpSpPr>
          <p:grpSpPr>
            <a:xfrm rot="-5400000">
              <a:off x="4211660" y="213893"/>
              <a:ext cx="3749366" cy="6109604"/>
              <a:chOff x="2597675" y="1705125"/>
              <a:chExt cx="359200" cy="571600"/>
            </a:xfrm>
          </p:grpSpPr>
          <p:sp>
            <p:nvSpPr>
              <p:cNvPr id="188" name="Google Shape;188;p17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22864" extrusionOk="0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57188" algn="bl" rotWithShape="0">
                  <a:srgbClr val="C7EDF0">
                    <a:alpha val="3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15713" extrusionOk="0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00038" algn="bl" rotWithShape="0">
                  <a:srgbClr val="C7EDF0">
                    <a:alpha val="4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0630" extrusionOk="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" name="Google Shape;191;p17"/>
            <p:cNvSpPr/>
            <p:nvPr/>
          </p:nvSpPr>
          <p:spPr>
            <a:xfrm>
              <a:off x="5068" y="1509"/>
              <a:ext cx="3214386" cy="2305869"/>
            </a:xfrm>
            <a:custGeom>
              <a:avLst/>
              <a:gdLst/>
              <a:ahLst/>
              <a:cxnLst/>
              <a:rect l="l" t="t" r="r" b="b"/>
              <a:pathLst>
                <a:path w="40578" h="29109" extrusionOk="0">
                  <a:moveTo>
                    <a:pt x="1" y="0"/>
                  </a:moveTo>
                  <a:lnTo>
                    <a:pt x="1" y="19947"/>
                  </a:lnTo>
                  <a:cubicBezTo>
                    <a:pt x="706" y="19708"/>
                    <a:pt x="1427" y="19554"/>
                    <a:pt x="2152" y="19554"/>
                  </a:cubicBezTo>
                  <a:cubicBezTo>
                    <a:pt x="2402" y="19554"/>
                    <a:pt x="2652" y="19573"/>
                    <a:pt x="2902" y="19612"/>
                  </a:cubicBezTo>
                  <a:cubicBezTo>
                    <a:pt x="4729" y="19877"/>
                    <a:pt x="6208" y="21202"/>
                    <a:pt x="7393" y="22625"/>
                  </a:cubicBezTo>
                  <a:cubicBezTo>
                    <a:pt x="8565" y="24062"/>
                    <a:pt x="9555" y="25652"/>
                    <a:pt x="10950" y="26851"/>
                  </a:cubicBezTo>
                  <a:cubicBezTo>
                    <a:pt x="12798" y="28416"/>
                    <a:pt x="15213" y="29108"/>
                    <a:pt x="17656" y="29108"/>
                  </a:cubicBezTo>
                  <a:cubicBezTo>
                    <a:pt x="18828" y="29108"/>
                    <a:pt x="20007" y="28949"/>
                    <a:pt x="21133" y="28651"/>
                  </a:cubicBezTo>
                  <a:cubicBezTo>
                    <a:pt x="23923" y="27897"/>
                    <a:pt x="26573" y="26293"/>
                    <a:pt x="28093" y="23838"/>
                  </a:cubicBezTo>
                  <a:cubicBezTo>
                    <a:pt x="29614" y="21370"/>
                    <a:pt x="29767" y="18022"/>
                    <a:pt x="28107" y="15679"/>
                  </a:cubicBezTo>
                  <a:cubicBezTo>
                    <a:pt x="27047" y="14172"/>
                    <a:pt x="25387" y="13196"/>
                    <a:pt x="24076" y="11884"/>
                  </a:cubicBezTo>
                  <a:cubicBezTo>
                    <a:pt x="22793" y="10587"/>
                    <a:pt x="21844" y="8537"/>
                    <a:pt x="22709" y="6919"/>
                  </a:cubicBezTo>
                  <a:cubicBezTo>
                    <a:pt x="23365" y="5663"/>
                    <a:pt x="24885" y="5092"/>
                    <a:pt x="26308" y="5078"/>
                  </a:cubicBezTo>
                  <a:cubicBezTo>
                    <a:pt x="27730" y="5078"/>
                    <a:pt x="29097" y="5524"/>
                    <a:pt x="30492" y="5845"/>
                  </a:cubicBezTo>
                  <a:cubicBezTo>
                    <a:pt x="31488" y="6073"/>
                    <a:pt x="32547" y="6212"/>
                    <a:pt x="33594" y="6212"/>
                  </a:cubicBezTo>
                  <a:cubicBezTo>
                    <a:pt x="35743" y="6212"/>
                    <a:pt x="37836" y="5626"/>
                    <a:pt x="39196" y="4031"/>
                  </a:cubicBezTo>
                  <a:cubicBezTo>
                    <a:pt x="40145" y="2916"/>
                    <a:pt x="40563" y="1465"/>
                    <a:pt x="4057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910425" y="1158521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19150" y="2082453"/>
              <a:ext cx="2700300" cy="27003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6551125" y="900673"/>
              <a:ext cx="960000" cy="9600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ubTitle" idx="1"/>
          </p:nvPr>
        </p:nvSpPr>
        <p:spPr>
          <a:xfrm>
            <a:off x="1409000" y="1687513"/>
            <a:ext cx="23775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2"/>
          </p:nvPr>
        </p:nvSpPr>
        <p:spPr>
          <a:xfrm>
            <a:off x="1409000" y="2065570"/>
            <a:ext cx="23775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3"/>
          </p:nvPr>
        </p:nvSpPr>
        <p:spPr>
          <a:xfrm>
            <a:off x="1409000" y="3258075"/>
            <a:ext cx="23775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4"/>
          </p:nvPr>
        </p:nvSpPr>
        <p:spPr>
          <a:xfrm>
            <a:off x="1409000" y="3628700"/>
            <a:ext cx="23775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5"/>
          </p:nvPr>
        </p:nvSpPr>
        <p:spPr>
          <a:xfrm>
            <a:off x="5371200" y="1687513"/>
            <a:ext cx="23775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6"/>
          </p:nvPr>
        </p:nvSpPr>
        <p:spPr>
          <a:xfrm>
            <a:off x="5371200" y="2065570"/>
            <a:ext cx="23775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7"/>
          </p:nvPr>
        </p:nvSpPr>
        <p:spPr>
          <a:xfrm>
            <a:off x="5371200" y="3258075"/>
            <a:ext cx="23775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8"/>
          </p:nvPr>
        </p:nvSpPr>
        <p:spPr>
          <a:xfrm>
            <a:off x="5371200" y="3628700"/>
            <a:ext cx="23775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6500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2" r:id="rId8"/>
    <p:sldLayoutId id="2147483663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8361726_Detection_of_Stroke_Disease_using_Machine_Learning_Algorithms" TargetMode="External"/><Relationship Id="rId7" Type="http://schemas.openxmlformats.org/officeDocument/2006/relationships/hyperlink" Target="https://www.youtube.com/watch?v=Qr4QMBUPxW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hJ2sKPj5Xn4" TargetMode="External"/><Relationship Id="rId5" Type="http://schemas.openxmlformats.org/officeDocument/2006/relationships/hyperlink" Target="https://www.youtube.com/watch?v=UtgrhBr3kTw" TargetMode="External"/><Relationship Id="rId4" Type="http://schemas.openxmlformats.org/officeDocument/2006/relationships/hyperlink" Target="https://ieeexplore.ieee.org/document/8944689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>
            <a:spLocks noGrp="1"/>
          </p:cNvSpPr>
          <p:nvPr>
            <p:ph type="ctrTitle"/>
          </p:nvPr>
        </p:nvSpPr>
        <p:spPr>
          <a:xfrm>
            <a:off x="2125950" y="1498913"/>
            <a:ext cx="4892100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STROKE PREDICTION</a:t>
            </a:r>
            <a:endParaRPr dirty="0"/>
          </a:p>
        </p:txBody>
      </p:sp>
      <p:sp>
        <p:nvSpPr>
          <p:cNvPr id="347" name="Google Shape;347;p29"/>
          <p:cNvSpPr txBox="1">
            <a:spLocks noGrp="1"/>
          </p:cNvSpPr>
          <p:nvPr>
            <p:ph type="subTitle" idx="1"/>
          </p:nvPr>
        </p:nvSpPr>
        <p:spPr>
          <a:xfrm>
            <a:off x="1615857" y="3365575"/>
            <a:ext cx="6544849" cy="1137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GUIDED BY:                                       PREPARED BY:</a:t>
            </a:r>
            <a:endParaRPr lang="en-IN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PROF. MINAL PATEL                       HARIKESH PRAJAPATI (18DCS093)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                                                              DARSHAN RAVAL (18DCS099)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                                                              RAJVI SHAH (18DCS109)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SNAPSHOTS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80" y="947825"/>
            <a:ext cx="7282039" cy="40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4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SNAPSHOTS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47825"/>
            <a:ext cx="7451019" cy="39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0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13100" y="1152475"/>
            <a:ext cx="7529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his project classifies a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sufficiently large dataset of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stroke-attacked patients accurately. Amongst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Decision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Tree, Logistic Regression, kNN Random Forest and SVM,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he algorithm with a better accuracy will be used. </a:t>
            </a:r>
            <a:r>
              <a:rPr lang="en-IN" sz="1800" dirty="0"/>
              <a:t>The </a:t>
            </a:r>
            <a:r>
              <a:rPr lang="en-IN" sz="1800" dirty="0" smtClean="0"/>
              <a:t>model </a:t>
            </a:r>
            <a:r>
              <a:rPr lang="en-US" sz="1800" dirty="0" smtClean="0"/>
              <a:t>can </a:t>
            </a:r>
            <a:r>
              <a:rPr lang="en-US" sz="1800" dirty="0"/>
              <a:t>help people with a cautionary indication of being </a:t>
            </a:r>
            <a:r>
              <a:rPr lang="en-US" sz="1800" dirty="0" smtClean="0"/>
              <a:t>affected by </a:t>
            </a:r>
            <a:r>
              <a:rPr lang="en-US" sz="1800" dirty="0"/>
              <a:t>stroke. Healthcare industries generate huge amounts </a:t>
            </a:r>
            <a:r>
              <a:rPr lang="en-US" sz="1800" dirty="0" smtClean="0"/>
              <a:t>of complex </a:t>
            </a:r>
            <a:r>
              <a:rPr lang="en-US" sz="1800" dirty="0"/>
              <a:t>data about patients, hospitals resources, </a:t>
            </a:r>
            <a:r>
              <a:rPr lang="en-US" sz="1800" dirty="0" smtClean="0"/>
              <a:t>disease </a:t>
            </a:r>
            <a:r>
              <a:rPr lang="fr-FR" sz="1800" dirty="0" smtClean="0"/>
              <a:t>diagnosis</a:t>
            </a:r>
            <a:r>
              <a:rPr lang="fr-FR" sz="1800" dirty="0"/>
              <a:t>, electronic patient records, medical devices, etc</a:t>
            </a:r>
            <a:r>
              <a:rPr lang="fr-FR" sz="1800" dirty="0" smtClean="0"/>
              <a:t>. Thus, this application provides an easier approach.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5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13100" y="1152475"/>
            <a:ext cx="75290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www.researchgate.net/publication/338361726_Detection_of_Stroke_Disease_using_Machine_Learning_Algorithms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ieeexplore.ieee.org/document/8944689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www.youtube.com/watch?v=UtgrhBr3kTw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www.youtube.com/watch?v=hJ2sKPj5Xn4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www.youtube.com/watch?v=Qr4QMBUPxWo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0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/>
          <p:nvPr/>
        </p:nvSpPr>
        <p:spPr>
          <a:xfrm>
            <a:off x="2491800" y="811175"/>
            <a:ext cx="4160400" cy="349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3"/>
          <p:cNvSpPr txBox="1">
            <a:spLocks noGrp="1"/>
          </p:cNvSpPr>
          <p:nvPr>
            <p:ph type="ctrTitle"/>
          </p:nvPr>
        </p:nvSpPr>
        <p:spPr>
          <a:xfrm>
            <a:off x="3048000" y="1658112"/>
            <a:ext cx="3046500" cy="20482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THANK 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/>
          <p:nvPr/>
        </p:nvSpPr>
        <p:spPr>
          <a:xfrm>
            <a:off x="769550" y="1390188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1"/>
          <p:cNvSpPr/>
          <p:nvPr/>
        </p:nvSpPr>
        <p:spPr>
          <a:xfrm>
            <a:off x="4943050" y="2211075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1"/>
          <p:cNvSpPr/>
          <p:nvPr/>
        </p:nvSpPr>
        <p:spPr>
          <a:xfrm>
            <a:off x="769550" y="2878313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1"/>
          <p:cNvSpPr/>
          <p:nvPr/>
        </p:nvSpPr>
        <p:spPr>
          <a:xfrm>
            <a:off x="4943050" y="3699200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1"/>
          <p:cNvSpPr txBox="1">
            <a:spLocks noGrp="1"/>
          </p:cNvSpPr>
          <p:nvPr>
            <p:ph type="title" idx="6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64" name="Google Shape;364;p31"/>
          <p:cNvSpPr txBox="1">
            <a:spLocks noGrp="1"/>
          </p:cNvSpPr>
          <p:nvPr>
            <p:ph type="title"/>
          </p:nvPr>
        </p:nvSpPr>
        <p:spPr>
          <a:xfrm>
            <a:off x="5028500" y="2412138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65" name="Google Shape;365;p31"/>
          <p:cNvSpPr txBox="1">
            <a:spLocks noGrp="1"/>
          </p:cNvSpPr>
          <p:nvPr>
            <p:ph type="subTitle" idx="1"/>
          </p:nvPr>
        </p:nvSpPr>
        <p:spPr>
          <a:xfrm>
            <a:off x="5939700" y="2181163"/>
            <a:ext cx="2487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Methodology</a:t>
            </a:r>
            <a:endParaRPr dirty="0"/>
          </a:p>
        </p:txBody>
      </p:sp>
      <p:sp>
        <p:nvSpPr>
          <p:cNvPr id="366" name="Google Shape;366;p31"/>
          <p:cNvSpPr txBox="1">
            <a:spLocks noGrp="1"/>
          </p:cNvSpPr>
          <p:nvPr>
            <p:ph type="subTitle" idx="2"/>
          </p:nvPr>
        </p:nvSpPr>
        <p:spPr>
          <a:xfrm>
            <a:off x="5939699" y="2485051"/>
            <a:ext cx="2540421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Describes the method used to build the project</a:t>
            </a:r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 idx="3"/>
          </p:nvPr>
        </p:nvSpPr>
        <p:spPr>
          <a:xfrm>
            <a:off x="5028500" y="3900275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4"/>
          </p:nvPr>
        </p:nvSpPr>
        <p:spPr>
          <a:xfrm>
            <a:off x="5939700" y="3669300"/>
            <a:ext cx="2487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5"/>
          </p:nvPr>
        </p:nvSpPr>
        <p:spPr>
          <a:xfrm>
            <a:off x="5939700" y="3973189"/>
            <a:ext cx="24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Outcomes of the project</a:t>
            </a:r>
            <a:endParaRPr dirty="0"/>
          </a:p>
        </p:txBody>
      </p:sp>
      <p:sp>
        <p:nvSpPr>
          <p:cNvPr id="370" name="Google Shape;370;p31"/>
          <p:cNvSpPr txBox="1">
            <a:spLocks noGrp="1"/>
          </p:cNvSpPr>
          <p:nvPr>
            <p:ph type="title" idx="7"/>
          </p:nvPr>
        </p:nvSpPr>
        <p:spPr>
          <a:xfrm>
            <a:off x="855000" y="1591263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1" name="Google Shape;371;p31"/>
          <p:cNvSpPr txBox="1">
            <a:spLocks noGrp="1"/>
          </p:cNvSpPr>
          <p:nvPr>
            <p:ph type="subTitle" idx="8"/>
          </p:nvPr>
        </p:nvSpPr>
        <p:spPr>
          <a:xfrm>
            <a:off x="1766200" y="1360288"/>
            <a:ext cx="2487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Introduction</a:t>
            </a:r>
            <a:endParaRPr dirty="0"/>
          </a:p>
        </p:txBody>
      </p:sp>
      <p:sp>
        <p:nvSpPr>
          <p:cNvPr id="372" name="Google Shape;372;p31"/>
          <p:cNvSpPr txBox="1">
            <a:spLocks noGrp="1"/>
          </p:cNvSpPr>
          <p:nvPr>
            <p:ph type="subTitle" idx="9"/>
          </p:nvPr>
        </p:nvSpPr>
        <p:spPr>
          <a:xfrm>
            <a:off x="1766200" y="1664175"/>
            <a:ext cx="2487300" cy="820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This module contains introduction and definition of the project.</a:t>
            </a:r>
            <a:endParaRPr dirty="0"/>
          </a:p>
        </p:txBody>
      </p:sp>
      <p:sp>
        <p:nvSpPr>
          <p:cNvPr id="373" name="Google Shape;373;p31"/>
          <p:cNvSpPr txBox="1">
            <a:spLocks noGrp="1"/>
          </p:cNvSpPr>
          <p:nvPr>
            <p:ph type="title" idx="13"/>
          </p:nvPr>
        </p:nvSpPr>
        <p:spPr>
          <a:xfrm>
            <a:off x="855000" y="3079400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31"/>
          <p:cNvSpPr txBox="1">
            <a:spLocks noGrp="1"/>
          </p:cNvSpPr>
          <p:nvPr>
            <p:ph type="subTitle" idx="14"/>
          </p:nvPr>
        </p:nvSpPr>
        <p:spPr>
          <a:xfrm>
            <a:off x="1766200" y="2848425"/>
            <a:ext cx="2487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Requirements</a:t>
            </a:r>
            <a:endParaRPr dirty="0"/>
          </a:p>
        </p:txBody>
      </p:sp>
      <p:sp>
        <p:nvSpPr>
          <p:cNvPr id="375" name="Google Shape;375;p31"/>
          <p:cNvSpPr txBox="1">
            <a:spLocks noGrp="1"/>
          </p:cNvSpPr>
          <p:nvPr>
            <p:ph type="subTitle" idx="15"/>
          </p:nvPr>
        </p:nvSpPr>
        <p:spPr>
          <a:xfrm>
            <a:off x="1766200" y="3152313"/>
            <a:ext cx="2487300" cy="874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Specifies libraries used and requirements of the project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INTRODUCTION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713100" y="1152475"/>
            <a:ext cx="75290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A large number of people lose their life due to stroke and </a:t>
            </a:r>
            <a:r>
              <a:rPr lang="en-US" sz="1800" dirty="0" smtClean="0"/>
              <a:t>it is </a:t>
            </a:r>
            <a:r>
              <a:rPr lang="en-US" sz="1800" dirty="0"/>
              <a:t>increasing in developing </a:t>
            </a:r>
            <a:r>
              <a:rPr lang="en-US" sz="1800" dirty="0" smtClean="0"/>
              <a:t>countries. </a:t>
            </a:r>
            <a:r>
              <a:rPr lang="en-US" sz="1800" dirty="0"/>
              <a:t>There are </a:t>
            </a:r>
            <a:r>
              <a:rPr lang="en-US" sz="1800" dirty="0" smtClean="0"/>
              <a:t>several stroke </a:t>
            </a:r>
            <a:r>
              <a:rPr lang="en-US" sz="1800" dirty="0"/>
              <a:t>risk factors that regulate different types of </a:t>
            </a:r>
            <a:r>
              <a:rPr lang="en-US" sz="1800" dirty="0" smtClean="0"/>
              <a:t>stroke. Predictive </a:t>
            </a:r>
            <a:r>
              <a:rPr lang="en-US" sz="1800" dirty="0"/>
              <a:t>algorithms help to understand the relation </a:t>
            </a:r>
            <a:r>
              <a:rPr lang="en-US" sz="1800" dirty="0" smtClean="0"/>
              <a:t>between these </a:t>
            </a:r>
            <a:r>
              <a:rPr lang="en-US" sz="1800" dirty="0"/>
              <a:t>risk factors to types of strokes. 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We </a:t>
            </a:r>
            <a:r>
              <a:rPr lang="en-US" sz="1800" dirty="0"/>
              <a:t>have used several machine </a:t>
            </a:r>
            <a:r>
              <a:rPr lang="en-US" sz="1800" dirty="0" smtClean="0"/>
              <a:t>learning algorithms </a:t>
            </a:r>
            <a:r>
              <a:rPr lang="en-US" sz="1800" dirty="0"/>
              <a:t>to detect the type of stroke that can occur in a </a:t>
            </a:r>
            <a:r>
              <a:rPr lang="en-US" sz="1800" dirty="0" smtClean="0"/>
              <a:t>patient or </a:t>
            </a:r>
            <a:r>
              <a:rPr lang="en-US" sz="1800" dirty="0"/>
              <a:t>already occurred from their clinical report and </a:t>
            </a:r>
            <a:r>
              <a:rPr lang="en-US" sz="1800" dirty="0" smtClean="0"/>
              <a:t>statistical data</a:t>
            </a:r>
            <a:r>
              <a:rPr lang="en-US" sz="1800" dirty="0"/>
              <a:t>. We have </a:t>
            </a:r>
            <a:r>
              <a:rPr lang="en-US" sz="1800" dirty="0" smtClean="0"/>
              <a:t>used a </a:t>
            </a:r>
            <a:r>
              <a:rPr lang="en-US" sz="1800" dirty="0"/>
              <a:t>stroke dataset by collecting data </a:t>
            </a:r>
            <a:r>
              <a:rPr lang="en-US" sz="1800" dirty="0" smtClean="0"/>
              <a:t>from various sources. </a:t>
            </a:r>
            <a:r>
              <a:rPr lang="en-US" sz="1800" dirty="0"/>
              <a:t>Then the </a:t>
            </a:r>
            <a:r>
              <a:rPr lang="en-US" sz="1800" dirty="0" smtClean="0"/>
              <a:t>dataset was </a:t>
            </a:r>
            <a:r>
              <a:rPr lang="en-US" sz="1800" dirty="0"/>
              <a:t>processed to be used with the machine learning </a:t>
            </a:r>
            <a:r>
              <a:rPr lang="en-US" sz="1800" dirty="0" smtClean="0"/>
              <a:t>algorithms. 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PROJECT DEFINITION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713100" y="1152475"/>
            <a:ext cx="75290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 smtClean="0"/>
              <a:t>Stroke Detection is an application that can be used </a:t>
            </a:r>
            <a:r>
              <a:rPr lang="en-US" sz="1800" dirty="0" smtClean="0"/>
              <a:t>to </a:t>
            </a:r>
            <a:r>
              <a:rPr lang="en-US" sz="1800" dirty="0"/>
              <a:t>improve patients’ health through early </a:t>
            </a:r>
            <a:r>
              <a:rPr lang="en-US" sz="1800" dirty="0" smtClean="0"/>
              <a:t>detection </a:t>
            </a:r>
            <a:r>
              <a:rPr lang="en-IN" sz="1800" dirty="0" smtClean="0"/>
              <a:t>and </a:t>
            </a:r>
            <a:r>
              <a:rPr lang="en-IN" sz="1800" dirty="0"/>
              <a:t>treatment</a:t>
            </a:r>
            <a:r>
              <a:rPr lang="en-IN" sz="1800" dirty="0" smtClean="0"/>
              <a:t>. We will be using different Machine Learning algorithms for prediction. Once the model is ready and gives accurate results, we will deploy the model into a web application. The application will take various parameters as input from the user such as gender, age, hypertension, heart disease, etc. and based on that prediction will be done.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459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6"/>
          <p:cNvSpPr/>
          <p:nvPr/>
        </p:nvSpPr>
        <p:spPr>
          <a:xfrm>
            <a:off x="713100" y="1533200"/>
            <a:ext cx="7717800" cy="3070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GANTT CHART</a:t>
            </a:r>
            <a:endParaRPr dirty="0"/>
          </a:p>
        </p:txBody>
      </p:sp>
      <p:graphicFrame>
        <p:nvGraphicFramePr>
          <p:cNvPr id="905" name="Google Shape;905;p46"/>
          <p:cNvGraphicFramePr/>
          <p:nvPr>
            <p:extLst>
              <p:ext uri="{D42A27DB-BD31-4B8C-83A1-F6EECF244321}">
                <p14:modId xmlns:p14="http://schemas.microsoft.com/office/powerpoint/2010/main" val="859768248"/>
              </p:ext>
            </p:extLst>
          </p:nvPr>
        </p:nvGraphicFramePr>
        <p:xfrm>
          <a:off x="713099" y="1533200"/>
          <a:ext cx="7717801" cy="3063972"/>
        </p:xfrm>
        <a:graphic>
          <a:graphicData uri="http://schemas.openxmlformats.org/drawingml/2006/table">
            <a:tbl>
              <a:tblPr>
                <a:noFill/>
                <a:tableStyleId>{CB01C3F8-7713-4AAD-9A5E-90C6F15CF649}</a:tableStyleId>
              </a:tblPr>
              <a:tblGrid>
                <a:gridCol w="2582776"/>
                <a:gridCol w="2453572"/>
                <a:gridCol w="2681453"/>
              </a:tblGrid>
              <a:tr h="6514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 smtClean="0">
                          <a:solidFill>
                            <a:schemeClr val="accent5"/>
                          </a:solidFill>
                          <a:latin typeface="Palanquin Dark"/>
                          <a:ea typeface="Palanquin Dark"/>
                          <a:cs typeface="Palanquin Dark"/>
                          <a:sym typeface="Palanquin Dark"/>
                        </a:rPr>
                        <a:t>AUGUST</a:t>
                      </a:r>
                      <a:endParaRPr sz="2000" dirty="0">
                        <a:solidFill>
                          <a:schemeClr val="accent5"/>
                        </a:solidFill>
                        <a:latin typeface="Palanquin Dark"/>
                        <a:ea typeface="Palanquin Dark"/>
                        <a:cs typeface="Palanquin Dark"/>
                        <a:sym typeface="Palanquin Dar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 smtClean="0">
                          <a:solidFill>
                            <a:schemeClr val="accent5"/>
                          </a:solidFill>
                          <a:latin typeface="Palanquin Dark"/>
                          <a:ea typeface="Palanquin Dark"/>
                          <a:cs typeface="Palanquin Dark"/>
                          <a:sym typeface="Palanquin Dark"/>
                        </a:rPr>
                        <a:t>SEPTEMBER</a:t>
                      </a:r>
                      <a:endParaRPr sz="2000" dirty="0">
                        <a:solidFill>
                          <a:schemeClr val="accent5"/>
                        </a:solidFill>
                        <a:latin typeface="Palanquin Dark"/>
                        <a:ea typeface="Palanquin Dark"/>
                        <a:cs typeface="Palanquin Dark"/>
                        <a:sym typeface="Palanquin Dar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5"/>
                          </a:solidFill>
                          <a:latin typeface="Palanquin Dark"/>
                          <a:ea typeface="Palanquin Dark"/>
                          <a:cs typeface="Palanquin Dark"/>
                          <a:sym typeface="Palanquin Dark"/>
                        </a:rPr>
                        <a:t>OCTOBER</a:t>
                      </a:r>
                      <a:endParaRPr sz="2000" dirty="0">
                        <a:solidFill>
                          <a:schemeClr val="accent5"/>
                        </a:solidFill>
                        <a:latin typeface="Palanquin Dark"/>
                        <a:ea typeface="Palanquin Dark"/>
                        <a:cs typeface="Palanquin Dark"/>
                        <a:sym typeface="Palanquin Dar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22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dirty="0" smtClean="0">
                          <a:solidFill>
                            <a:schemeClr val="dk1"/>
                          </a:solidFill>
                          <a:latin typeface="Rubik" panose="020B0604020202020204" charset="-79"/>
                          <a:ea typeface="Palanquin Dark"/>
                          <a:cs typeface="Rubik" panose="020B0604020202020204" charset="-79"/>
                          <a:sym typeface="Palanquin Dark"/>
                        </a:rPr>
                        <a:t>Planning</a:t>
                      </a:r>
                      <a:r>
                        <a:rPr lang="en-IN" sz="2000" b="0" baseline="0" dirty="0" smtClean="0">
                          <a:solidFill>
                            <a:schemeClr val="dk1"/>
                          </a:solidFill>
                          <a:latin typeface="Rubik" panose="020B0604020202020204" charset="-79"/>
                          <a:ea typeface="Palanquin Dark"/>
                          <a:cs typeface="Rubik" panose="020B0604020202020204" charset="-79"/>
                          <a:sym typeface="Palanquin Dark"/>
                        </a:rPr>
                        <a:t> and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baseline="0" dirty="0" smtClean="0">
                          <a:solidFill>
                            <a:schemeClr val="dk1"/>
                          </a:solidFill>
                          <a:latin typeface="Rubik" panose="020B0604020202020204" charset="-79"/>
                          <a:ea typeface="Palanquin Dark"/>
                          <a:cs typeface="Rubik" panose="020B0604020202020204" charset="-79"/>
                          <a:sym typeface="Palanquin Dark"/>
                        </a:rPr>
                        <a:t>Data gathering</a:t>
                      </a:r>
                      <a:endParaRPr sz="2000" b="0" dirty="0">
                        <a:solidFill>
                          <a:schemeClr val="dk1"/>
                        </a:solidFill>
                        <a:latin typeface="Rubik" panose="020B0604020202020204" charset="-79"/>
                        <a:ea typeface="Palanquin Dark"/>
                        <a:cs typeface="Rubik" panose="020B0604020202020204" charset="-79"/>
                        <a:sym typeface="Palanquin Dar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Palanquin Dark"/>
                        <a:ea typeface="Palanquin Dark"/>
                        <a:cs typeface="Palanquin Dark"/>
                        <a:sym typeface="Palanquin Dar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Palanquin Dark"/>
                        <a:ea typeface="Palanquin Dark"/>
                        <a:cs typeface="Palanquin Dark"/>
                        <a:sym typeface="Palanquin Dar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4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Working</a:t>
                      </a:r>
                      <a:r>
                        <a:rPr lang="en-IN" sz="2000" baseline="0" dirty="0" smtClean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 on Building the Model</a:t>
                      </a:r>
                      <a:endParaRPr sz="20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15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aseline="0" dirty="0" smtClean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Working on Frontend and Deployment</a:t>
                      </a:r>
                      <a:endParaRPr sz="20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SOFTWARE: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Anaconda/</a:t>
            </a:r>
            <a:r>
              <a:rPr lang="en-IN" dirty="0" err="1" smtClean="0">
                <a:solidFill>
                  <a:schemeClr val="tx1"/>
                </a:solidFill>
              </a:rPr>
              <a:t>Pycharm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as python interpreter.</a:t>
            </a:r>
          </a:p>
          <a:p>
            <a:pPr marL="882650" lvl="1" indent="-285750" algn="just"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HARDWARE: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Minimum 8GB RAM </a:t>
            </a:r>
            <a:r>
              <a:rPr lang="en-US" dirty="0" smtClean="0">
                <a:solidFill>
                  <a:schemeClr val="tx1"/>
                </a:solidFill>
              </a:rPr>
              <a:t>for better performance.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i5 8th Gen or above </a:t>
            </a:r>
            <a:r>
              <a:rPr lang="en-US" dirty="0" smtClean="0">
                <a:solidFill>
                  <a:schemeClr val="tx1"/>
                </a:solidFill>
              </a:rPr>
              <a:t>processor.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4"/>
          <p:cNvSpPr/>
          <p:nvPr/>
        </p:nvSpPr>
        <p:spPr>
          <a:xfrm>
            <a:off x="726800" y="1552875"/>
            <a:ext cx="3741900" cy="1371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4"/>
          <p:cNvSpPr/>
          <p:nvPr/>
        </p:nvSpPr>
        <p:spPr>
          <a:xfrm>
            <a:off x="4689000" y="1552875"/>
            <a:ext cx="3741900" cy="1371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4"/>
          <p:cNvSpPr/>
          <p:nvPr/>
        </p:nvSpPr>
        <p:spPr>
          <a:xfrm>
            <a:off x="726800" y="3123450"/>
            <a:ext cx="3741900" cy="1371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4"/>
          <p:cNvSpPr/>
          <p:nvPr/>
        </p:nvSpPr>
        <p:spPr>
          <a:xfrm>
            <a:off x="4689000" y="3123450"/>
            <a:ext cx="3741900" cy="1371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LIBRARIES USED</a:t>
            </a:r>
            <a:endParaRPr dirty="0"/>
          </a:p>
        </p:txBody>
      </p:sp>
      <p:sp>
        <p:nvSpPr>
          <p:cNvPr id="862" name="Google Shape;862;p44"/>
          <p:cNvSpPr txBox="1">
            <a:spLocks noGrp="1"/>
          </p:cNvSpPr>
          <p:nvPr>
            <p:ph type="subTitle" idx="1"/>
          </p:nvPr>
        </p:nvSpPr>
        <p:spPr>
          <a:xfrm>
            <a:off x="1409000" y="1920240"/>
            <a:ext cx="2377500" cy="4328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Pandas</a:t>
            </a:r>
            <a:endParaRPr b="0" dirty="0"/>
          </a:p>
        </p:txBody>
      </p:sp>
      <p:sp>
        <p:nvSpPr>
          <p:cNvPr id="863" name="Google Shape;863;p44"/>
          <p:cNvSpPr txBox="1">
            <a:spLocks noGrp="1"/>
          </p:cNvSpPr>
          <p:nvPr>
            <p:ph type="subTitle" idx="2"/>
          </p:nvPr>
        </p:nvSpPr>
        <p:spPr>
          <a:xfrm>
            <a:off x="1409000" y="2103121"/>
            <a:ext cx="2377500" cy="693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For data pre-processing</a:t>
            </a:r>
            <a:endParaRPr dirty="0"/>
          </a:p>
        </p:txBody>
      </p:sp>
      <p:sp>
        <p:nvSpPr>
          <p:cNvPr id="864" name="Google Shape;864;p44"/>
          <p:cNvSpPr txBox="1">
            <a:spLocks noGrp="1"/>
          </p:cNvSpPr>
          <p:nvPr>
            <p:ph type="subTitle" idx="3"/>
          </p:nvPr>
        </p:nvSpPr>
        <p:spPr>
          <a:xfrm>
            <a:off x="1409000" y="3407664"/>
            <a:ext cx="2377500" cy="4450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dirty="0" smtClean="0"/>
              <a:t>Scikit Learn</a:t>
            </a:r>
            <a:endParaRPr b="0" dirty="0"/>
          </a:p>
        </p:txBody>
      </p:sp>
      <p:sp>
        <p:nvSpPr>
          <p:cNvPr id="865" name="Google Shape;865;p44"/>
          <p:cNvSpPr txBox="1">
            <a:spLocks noGrp="1"/>
          </p:cNvSpPr>
          <p:nvPr>
            <p:ph type="subTitle" idx="4"/>
          </p:nvPr>
        </p:nvSpPr>
        <p:spPr>
          <a:xfrm>
            <a:off x="1409000" y="3628700"/>
            <a:ext cx="23775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For building Prediction Models</a:t>
            </a:r>
            <a:endParaRPr dirty="0"/>
          </a:p>
        </p:txBody>
      </p:sp>
      <p:sp>
        <p:nvSpPr>
          <p:cNvPr id="866" name="Google Shape;866;p44"/>
          <p:cNvSpPr txBox="1">
            <a:spLocks noGrp="1"/>
          </p:cNvSpPr>
          <p:nvPr>
            <p:ph type="subTitle" idx="5"/>
          </p:nvPr>
        </p:nvSpPr>
        <p:spPr>
          <a:xfrm>
            <a:off x="5371200" y="1847088"/>
            <a:ext cx="2377500" cy="4693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dirty="0" smtClean="0"/>
              <a:t>Matplot</a:t>
            </a:r>
            <a:r>
              <a:rPr lang="en-IN" dirty="0" smtClean="0"/>
              <a:t>lib</a:t>
            </a:r>
            <a:endParaRPr b="0" dirty="0"/>
          </a:p>
        </p:txBody>
      </p:sp>
      <p:sp>
        <p:nvSpPr>
          <p:cNvPr id="867" name="Google Shape;867;p44"/>
          <p:cNvSpPr txBox="1">
            <a:spLocks noGrp="1"/>
          </p:cNvSpPr>
          <p:nvPr>
            <p:ph type="subTitle" idx="6"/>
          </p:nvPr>
        </p:nvSpPr>
        <p:spPr>
          <a:xfrm>
            <a:off x="5371200" y="2103120"/>
            <a:ext cx="2377500" cy="693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For data visualization</a:t>
            </a:r>
            <a:endParaRPr dirty="0"/>
          </a:p>
        </p:txBody>
      </p:sp>
      <p:sp>
        <p:nvSpPr>
          <p:cNvPr id="868" name="Google Shape;868;p44"/>
          <p:cNvSpPr txBox="1">
            <a:spLocks noGrp="1"/>
          </p:cNvSpPr>
          <p:nvPr>
            <p:ph type="subTitle" idx="7"/>
          </p:nvPr>
        </p:nvSpPr>
        <p:spPr>
          <a:xfrm>
            <a:off x="5371200" y="3346704"/>
            <a:ext cx="2377500" cy="5059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dirty="0" smtClean="0"/>
              <a:t>Flask</a:t>
            </a:r>
            <a:endParaRPr b="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subTitle" idx="8"/>
          </p:nvPr>
        </p:nvSpPr>
        <p:spPr>
          <a:xfrm>
            <a:off x="5371200" y="3628700"/>
            <a:ext cx="23775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For deployment of model into a web application</a:t>
            </a:r>
            <a:endParaRPr dirty="0"/>
          </a:p>
        </p:txBody>
      </p:sp>
      <p:sp>
        <p:nvSpPr>
          <p:cNvPr id="870" name="Google Shape;870;p44"/>
          <p:cNvSpPr/>
          <p:nvPr/>
        </p:nvSpPr>
        <p:spPr>
          <a:xfrm>
            <a:off x="3861388" y="2306375"/>
            <a:ext cx="1434900" cy="1434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7"/>
          <p:cNvSpPr txBox="1">
            <a:spLocks noGrp="1"/>
          </p:cNvSpPr>
          <p:nvPr>
            <p:ph type="subTitle" idx="1"/>
          </p:nvPr>
        </p:nvSpPr>
        <p:spPr>
          <a:xfrm>
            <a:off x="722325" y="1486674"/>
            <a:ext cx="2441400" cy="2634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 smtClean="0"/>
              <a:t>We have implemented the following algorithms.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sz="1400" dirty="0" smtClean="0"/>
              <a:t>Decision Tree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sz="1400" dirty="0" smtClean="0"/>
              <a:t>Logistic Regression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sz="1400" dirty="0" smtClean="0"/>
              <a:t>kNN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sz="1400" dirty="0" smtClean="0"/>
              <a:t>Random Forest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sz="1400" dirty="0" smtClean="0"/>
              <a:t>SVM</a:t>
            </a:r>
          </a:p>
          <a:p>
            <a:pPr marL="457200" lvl="1" indent="0" algn="just"/>
            <a:endParaRPr lang="en-IN" sz="1400" dirty="0" smtClean="0"/>
          </a:p>
          <a:p>
            <a:pPr marL="0" indent="0" algn="just"/>
            <a:r>
              <a:rPr lang="en-IN" sz="1400" dirty="0" smtClean="0"/>
              <a:t>The graph besides shows accuracy of all the 5 algorithms.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400" dirty="0"/>
          </a:p>
        </p:txBody>
      </p:sp>
      <p:sp>
        <p:nvSpPr>
          <p:cNvPr id="451" name="Google Shape;451;p37"/>
          <p:cNvSpPr/>
          <p:nvPr/>
        </p:nvSpPr>
        <p:spPr>
          <a:xfrm>
            <a:off x="3816075" y="539400"/>
            <a:ext cx="4614900" cy="4064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2524878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ALGORITHMS</a:t>
            </a:r>
            <a:br>
              <a:rPr lang="en-IN" dirty="0" smtClean="0"/>
            </a:br>
            <a:r>
              <a:rPr lang="en-IN" dirty="0" smtClean="0"/>
              <a:t>USED </a:t>
            </a:r>
            <a:endParaRPr dirty="0"/>
          </a:p>
        </p:txBody>
      </p:sp>
      <p:sp>
        <p:nvSpPr>
          <p:cNvPr id="454" name="Google Shape;454;p37"/>
          <p:cNvSpPr txBox="1"/>
          <p:nvPr/>
        </p:nvSpPr>
        <p:spPr>
          <a:xfrm>
            <a:off x="4076925" y="3875438"/>
            <a:ext cx="40932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IN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Algorithm vs </a:t>
            </a:r>
            <a:r>
              <a:rPr lang="en-IN" sz="1200" dirty="0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Accuracy Graph</a:t>
            </a:r>
            <a:endParaRPr sz="12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01" y="908258"/>
            <a:ext cx="3569918" cy="2967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1"/>
          <p:cNvSpPr/>
          <p:nvPr/>
        </p:nvSpPr>
        <p:spPr>
          <a:xfrm>
            <a:off x="3284438" y="1631500"/>
            <a:ext cx="2607900" cy="26079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1"/>
          <p:cNvSpPr/>
          <p:nvPr/>
        </p:nvSpPr>
        <p:spPr>
          <a:xfrm>
            <a:off x="3151625" y="1728013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1"/>
          <p:cNvSpPr/>
          <p:nvPr/>
        </p:nvSpPr>
        <p:spPr>
          <a:xfrm>
            <a:off x="5150050" y="1728013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1"/>
          <p:cNvSpPr/>
          <p:nvPr/>
        </p:nvSpPr>
        <p:spPr>
          <a:xfrm>
            <a:off x="3151625" y="3267788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1"/>
          <p:cNvSpPr/>
          <p:nvPr/>
        </p:nvSpPr>
        <p:spPr>
          <a:xfrm>
            <a:off x="5150050" y="3267788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APPROACH</a:t>
            </a:r>
            <a:endParaRPr dirty="0"/>
          </a:p>
        </p:txBody>
      </p:sp>
      <p:sp>
        <p:nvSpPr>
          <p:cNvPr id="807" name="Google Shape;807;p41"/>
          <p:cNvSpPr txBox="1">
            <a:spLocks noGrp="1"/>
          </p:cNvSpPr>
          <p:nvPr>
            <p:ph type="title" idx="4294967295"/>
          </p:nvPr>
        </p:nvSpPr>
        <p:spPr>
          <a:xfrm>
            <a:off x="3237075" y="1931663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chemeClr val="lt1"/>
                </a:solidFill>
              </a:rPr>
              <a:t>01</a:t>
            </a:r>
            <a:endParaRPr sz="3000" b="0">
              <a:solidFill>
                <a:schemeClr val="lt1"/>
              </a:solidFill>
            </a:endParaRPr>
          </a:p>
        </p:txBody>
      </p:sp>
      <p:sp>
        <p:nvSpPr>
          <p:cNvPr id="808" name="Google Shape;808;p41"/>
          <p:cNvSpPr txBox="1">
            <a:spLocks noGrp="1"/>
          </p:cNvSpPr>
          <p:nvPr>
            <p:ph type="title" idx="4294967295"/>
          </p:nvPr>
        </p:nvSpPr>
        <p:spPr>
          <a:xfrm>
            <a:off x="5235500" y="1931663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chemeClr val="lt1"/>
                </a:solidFill>
              </a:rPr>
              <a:t>02</a:t>
            </a:r>
            <a:endParaRPr sz="3000" b="0">
              <a:solidFill>
                <a:schemeClr val="lt1"/>
              </a:solidFill>
            </a:endParaRPr>
          </a:p>
        </p:txBody>
      </p:sp>
      <p:sp>
        <p:nvSpPr>
          <p:cNvPr id="809" name="Google Shape;809;p41"/>
          <p:cNvSpPr txBox="1">
            <a:spLocks noGrp="1"/>
          </p:cNvSpPr>
          <p:nvPr>
            <p:ph type="title" idx="4294967295"/>
          </p:nvPr>
        </p:nvSpPr>
        <p:spPr>
          <a:xfrm>
            <a:off x="3237075" y="3471438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chemeClr val="lt1"/>
                </a:solidFill>
              </a:rPr>
              <a:t>04</a:t>
            </a:r>
            <a:endParaRPr sz="3000" b="0">
              <a:solidFill>
                <a:schemeClr val="lt1"/>
              </a:solidFill>
            </a:endParaRPr>
          </a:p>
        </p:txBody>
      </p:sp>
      <p:sp>
        <p:nvSpPr>
          <p:cNvPr id="810" name="Google Shape;810;p41"/>
          <p:cNvSpPr txBox="1">
            <a:spLocks noGrp="1"/>
          </p:cNvSpPr>
          <p:nvPr>
            <p:ph type="title" idx="4294967295"/>
          </p:nvPr>
        </p:nvSpPr>
        <p:spPr>
          <a:xfrm>
            <a:off x="5235500" y="3471438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chemeClr val="lt1"/>
                </a:solidFill>
              </a:rPr>
              <a:t>03</a:t>
            </a:r>
            <a:endParaRPr sz="3000" b="0">
              <a:solidFill>
                <a:schemeClr val="lt1"/>
              </a:solidFill>
            </a:endParaRPr>
          </a:p>
        </p:txBody>
      </p:sp>
      <p:sp>
        <p:nvSpPr>
          <p:cNvPr id="811" name="Google Shape;811;p41"/>
          <p:cNvSpPr txBox="1"/>
          <p:nvPr/>
        </p:nvSpPr>
        <p:spPr>
          <a:xfrm>
            <a:off x="269310" y="1651110"/>
            <a:ext cx="2586553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Data pre-processing</a:t>
            </a:r>
            <a:endParaRPr sz="2000" dirty="0">
              <a:solidFill>
                <a:schemeClr val="dk1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812" name="Google Shape;812;p41"/>
          <p:cNvSpPr txBox="1"/>
          <p:nvPr/>
        </p:nvSpPr>
        <p:spPr>
          <a:xfrm>
            <a:off x="551145" y="2042391"/>
            <a:ext cx="230553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Importing libraries, exploratory data-analysis</a:t>
            </a:r>
            <a:endParaRPr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13" name="Google Shape;813;p41"/>
          <p:cNvSpPr txBox="1"/>
          <p:nvPr/>
        </p:nvSpPr>
        <p:spPr>
          <a:xfrm>
            <a:off x="792163" y="3267787"/>
            <a:ext cx="2063700" cy="409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Deployment</a:t>
            </a:r>
            <a:endParaRPr sz="2000" dirty="0">
              <a:solidFill>
                <a:schemeClr val="dk1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814" name="Google Shape;814;p41"/>
          <p:cNvSpPr txBox="1"/>
          <p:nvPr/>
        </p:nvSpPr>
        <p:spPr>
          <a:xfrm>
            <a:off x="551145" y="3582165"/>
            <a:ext cx="2305530" cy="70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Working on Front-end and web deployment using Flask</a:t>
            </a:r>
            <a:endParaRPr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15" name="Google Shape;815;p41"/>
          <p:cNvSpPr txBox="1"/>
          <p:nvPr/>
        </p:nvSpPr>
        <p:spPr>
          <a:xfrm>
            <a:off x="6268825" y="1446219"/>
            <a:ext cx="2623666" cy="69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Label Encoding 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Normalisation</a:t>
            </a:r>
            <a:endParaRPr sz="2000" dirty="0">
              <a:solidFill>
                <a:schemeClr val="dk1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816" name="Google Shape;816;p41"/>
          <p:cNvSpPr txBox="1"/>
          <p:nvPr/>
        </p:nvSpPr>
        <p:spPr>
          <a:xfrm>
            <a:off x="6268824" y="2042389"/>
            <a:ext cx="2461817" cy="11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C</a:t>
            </a:r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onverting 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the </a:t>
            </a:r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labels such as gender 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into numeric </a:t>
            </a:r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form, changing 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the values of numeric </a:t>
            </a:r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columns to 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a common scale</a:t>
            </a:r>
            <a:endParaRPr dirty="0">
              <a:solidFill>
                <a:schemeClr val="dk1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817" name="Google Shape;817;p41"/>
          <p:cNvSpPr txBox="1"/>
          <p:nvPr/>
        </p:nvSpPr>
        <p:spPr>
          <a:xfrm>
            <a:off x="6270624" y="3267787"/>
            <a:ext cx="2440187" cy="4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Building the Model</a:t>
            </a:r>
            <a:endParaRPr sz="2000" dirty="0">
              <a:solidFill>
                <a:schemeClr val="dk1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818" name="Google Shape;818;p41"/>
          <p:cNvSpPr txBox="1"/>
          <p:nvPr/>
        </p:nvSpPr>
        <p:spPr>
          <a:xfrm>
            <a:off x="6268825" y="3582165"/>
            <a:ext cx="2461816" cy="79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Dividing the dataset into training and testing data and apply the algorithms</a:t>
            </a:r>
            <a:endParaRPr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819" name="Google Shape;819;p41"/>
          <p:cNvGrpSpPr/>
          <p:nvPr/>
        </p:nvGrpSpPr>
        <p:grpSpPr>
          <a:xfrm>
            <a:off x="4218040" y="2565114"/>
            <a:ext cx="740695" cy="740672"/>
            <a:chOff x="2449375" y="631975"/>
            <a:chExt cx="697125" cy="695075"/>
          </a:xfrm>
        </p:grpSpPr>
        <p:sp>
          <p:nvSpPr>
            <p:cNvPr id="820" name="Google Shape;820;p41"/>
            <p:cNvSpPr/>
            <p:nvPr/>
          </p:nvSpPr>
          <p:spPr>
            <a:xfrm>
              <a:off x="2449375" y="631975"/>
              <a:ext cx="697125" cy="695075"/>
            </a:xfrm>
            <a:custGeom>
              <a:avLst/>
              <a:gdLst/>
              <a:ahLst/>
              <a:cxnLst/>
              <a:rect l="l" t="t" r="r" b="b"/>
              <a:pathLst>
                <a:path w="27885" h="27803" extrusionOk="0">
                  <a:moveTo>
                    <a:pt x="9847" y="1628"/>
                  </a:moveTo>
                  <a:cubicBezTo>
                    <a:pt x="10308" y="1628"/>
                    <a:pt x="10715" y="2008"/>
                    <a:pt x="10715" y="2442"/>
                  </a:cubicBezTo>
                  <a:cubicBezTo>
                    <a:pt x="10715" y="2876"/>
                    <a:pt x="11095" y="3256"/>
                    <a:pt x="11529" y="3256"/>
                  </a:cubicBezTo>
                  <a:lnTo>
                    <a:pt x="12342" y="3256"/>
                  </a:lnTo>
                  <a:lnTo>
                    <a:pt x="12342" y="4964"/>
                  </a:lnTo>
                  <a:lnTo>
                    <a:pt x="7406" y="4964"/>
                  </a:lnTo>
                  <a:lnTo>
                    <a:pt x="7406" y="3256"/>
                  </a:lnTo>
                  <a:lnTo>
                    <a:pt x="8219" y="3256"/>
                  </a:lnTo>
                  <a:cubicBezTo>
                    <a:pt x="8653" y="3256"/>
                    <a:pt x="9033" y="2876"/>
                    <a:pt x="9033" y="2442"/>
                  </a:cubicBezTo>
                  <a:cubicBezTo>
                    <a:pt x="9033" y="2008"/>
                    <a:pt x="9386" y="1628"/>
                    <a:pt x="9847" y="1628"/>
                  </a:cubicBezTo>
                  <a:close/>
                  <a:moveTo>
                    <a:pt x="23785" y="9921"/>
                  </a:moveTo>
                  <a:cubicBezTo>
                    <a:pt x="23999" y="9921"/>
                    <a:pt x="24209" y="9996"/>
                    <a:pt x="24358" y="10145"/>
                  </a:cubicBezTo>
                  <a:cubicBezTo>
                    <a:pt x="24657" y="10443"/>
                    <a:pt x="24657" y="10986"/>
                    <a:pt x="24358" y="11284"/>
                  </a:cubicBezTo>
                  <a:lnTo>
                    <a:pt x="20832" y="14810"/>
                  </a:lnTo>
                  <a:lnTo>
                    <a:pt x="19666" y="13671"/>
                  </a:lnTo>
                  <a:lnTo>
                    <a:pt x="23192" y="10145"/>
                  </a:lnTo>
                  <a:cubicBezTo>
                    <a:pt x="23355" y="9996"/>
                    <a:pt x="23572" y="9921"/>
                    <a:pt x="23785" y="9921"/>
                  </a:cubicBezTo>
                  <a:close/>
                  <a:moveTo>
                    <a:pt x="18527" y="14810"/>
                  </a:moveTo>
                  <a:lnTo>
                    <a:pt x="19666" y="15977"/>
                  </a:lnTo>
                  <a:lnTo>
                    <a:pt x="15814" y="19828"/>
                  </a:lnTo>
                  <a:lnTo>
                    <a:pt x="13834" y="20615"/>
                  </a:lnTo>
                  <a:lnTo>
                    <a:pt x="13834" y="20615"/>
                  </a:lnTo>
                  <a:lnTo>
                    <a:pt x="14648" y="18689"/>
                  </a:lnTo>
                  <a:lnTo>
                    <a:pt x="18527" y="14810"/>
                  </a:lnTo>
                  <a:close/>
                  <a:moveTo>
                    <a:pt x="18038" y="4883"/>
                  </a:moveTo>
                  <a:lnTo>
                    <a:pt x="18038" y="12993"/>
                  </a:lnTo>
                  <a:lnTo>
                    <a:pt x="13400" y="17631"/>
                  </a:lnTo>
                  <a:cubicBezTo>
                    <a:pt x="13346" y="17713"/>
                    <a:pt x="13265" y="17794"/>
                    <a:pt x="13237" y="17902"/>
                  </a:cubicBezTo>
                  <a:lnTo>
                    <a:pt x="11664" y="21645"/>
                  </a:lnTo>
                  <a:lnTo>
                    <a:pt x="10118" y="23164"/>
                  </a:lnTo>
                  <a:cubicBezTo>
                    <a:pt x="9766" y="23463"/>
                    <a:pt x="9766" y="23978"/>
                    <a:pt x="10064" y="24304"/>
                  </a:cubicBezTo>
                  <a:cubicBezTo>
                    <a:pt x="10233" y="24487"/>
                    <a:pt x="10447" y="24575"/>
                    <a:pt x="10663" y="24575"/>
                  </a:cubicBezTo>
                  <a:cubicBezTo>
                    <a:pt x="10861" y="24575"/>
                    <a:pt x="11061" y="24501"/>
                    <a:pt x="11230" y="24358"/>
                  </a:cubicBezTo>
                  <a:lnTo>
                    <a:pt x="12776" y="22812"/>
                  </a:lnTo>
                  <a:lnTo>
                    <a:pt x="16574" y="21293"/>
                  </a:lnTo>
                  <a:cubicBezTo>
                    <a:pt x="16682" y="21266"/>
                    <a:pt x="16791" y="21184"/>
                    <a:pt x="16845" y="21130"/>
                  </a:cubicBezTo>
                  <a:lnTo>
                    <a:pt x="18038" y="19937"/>
                  </a:lnTo>
                  <a:lnTo>
                    <a:pt x="18038" y="26202"/>
                  </a:lnTo>
                  <a:lnTo>
                    <a:pt x="1656" y="26202"/>
                  </a:lnTo>
                  <a:lnTo>
                    <a:pt x="1656" y="4883"/>
                  </a:lnTo>
                  <a:lnTo>
                    <a:pt x="5778" y="4883"/>
                  </a:lnTo>
                  <a:lnTo>
                    <a:pt x="5778" y="5778"/>
                  </a:lnTo>
                  <a:cubicBezTo>
                    <a:pt x="5778" y="6212"/>
                    <a:pt x="6158" y="6592"/>
                    <a:pt x="6592" y="6592"/>
                  </a:cubicBezTo>
                  <a:lnTo>
                    <a:pt x="13156" y="6592"/>
                  </a:lnTo>
                  <a:cubicBezTo>
                    <a:pt x="13590" y="6592"/>
                    <a:pt x="13970" y="6212"/>
                    <a:pt x="13970" y="5778"/>
                  </a:cubicBezTo>
                  <a:lnTo>
                    <a:pt x="13970" y="4883"/>
                  </a:lnTo>
                  <a:close/>
                  <a:moveTo>
                    <a:pt x="9847" y="1"/>
                  </a:moveTo>
                  <a:cubicBezTo>
                    <a:pt x="8789" y="1"/>
                    <a:pt x="7867" y="679"/>
                    <a:pt x="7541" y="1628"/>
                  </a:cubicBezTo>
                  <a:lnTo>
                    <a:pt x="6592" y="1628"/>
                  </a:lnTo>
                  <a:cubicBezTo>
                    <a:pt x="6131" y="1628"/>
                    <a:pt x="5778" y="2008"/>
                    <a:pt x="5778" y="2442"/>
                  </a:cubicBezTo>
                  <a:lnTo>
                    <a:pt x="5778" y="3256"/>
                  </a:lnTo>
                  <a:lnTo>
                    <a:pt x="815" y="3256"/>
                  </a:lnTo>
                  <a:cubicBezTo>
                    <a:pt x="381" y="3256"/>
                    <a:pt x="1" y="3635"/>
                    <a:pt x="1" y="4069"/>
                  </a:cubicBezTo>
                  <a:lnTo>
                    <a:pt x="1" y="26962"/>
                  </a:lnTo>
                  <a:cubicBezTo>
                    <a:pt x="1" y="27423"/>
                    <a:pt x="381" y="27803"/>
                    <a:pt x="815" y="27803"/>
                  </a:cubicBezTo>
                  <a:lnTo>
                    <a:pt x="18825" y="27803"/>
                  </a:lnTo>
                  <a:cubicBezTo>
                    <a:pt x="19259" y="27803"/>
                    <a:pt x="19639" y="27423"/>
                    <a:pt x="19639" y="26989"/>
                  </a:cubicBezTo>
                  <a:lnTo>
                    <a:pt x="19639" y="18282"/>
                  </a:lnTo>
                  <a:lnTo>
                    <a:pt x="25497" y="12423"/>
                  </a:lnTo>
                  <a:cubicBezTo>
                    <a:pt x="26284" y="11637"/>
                    <a:pt x="26420" y="10525"/>
                    <a:pt x="25986" y="9603"/>
                  </a:cubicBezTo>
                  <a:lnTo>
                    <a:pt x="27586" y="8002"/>
                  </a:lnTo>
                  <a:cubicBezTo>
                    <a:pt x="27884" y="7704"/>
                    <a:pt x="27884" y="7161"/>
                    <a:pt x="27586" y="6863"/>
                  </a:cubicBezTo>
                  <a:cubicBezTo>
                    <a:pt x="27423" y="6700"/>
                    <a:pt x="27206" y="6619"/>
                    <a:pt x="26993" y="6619"/>
                  </a:cubicBezTo>
                  <a:cubicBezTo>
                    <a:pt x="26779" y="6619"/>
                    <a:pt x="26569" y="6700"/>
                    <a:pt x="26420" y="6863"/>
                  </a:cubicBezTo>
                  <a:lnTo>
                    <a:pt x="24792" y="8490"/>
                  </a:lnTo>
                  <a:cubicBezTo>
                    <a:pt x="24482" y="8345"/>
                    <a:pt x="24138" y="8272"/>
                    <a:pt x="23789" y="8272"/>
                  </a:cubicBezTo>
                  <a:cubicBezTo>
                    <a:pt x="23162" y="8272"/>
                    <a:pt x="22523" y="8508"/>
                    <a:pt x="22053" y="8979"/>
                  </a:cubicBezTo>
                  <a:lnTo>
                    <a:pt x="19639" y="11393"/>
                  </a:lnTo>
                  <a:lnTo>
                    <a:pt x="19639" y="4069"/>
                  </a:lnTo>
                  <a:cubicBezTo>
                    <a:pt x="19639" y="3635"/>
                    <a:pt x="19259" y="3256"/>
                    <a:pt x="18825" y="3256"/>
                  </a:cubicBezTo>
                  <a:lnTo>
                    <a:pt x="13943" y="3256"/>
                  </a:lnTo>
                  <a:lnTo>
                    <a:pt x="13943" y="2442"/>
                  </a:lnTo>
                  <a:cubicBezTo>
                    <a:pt x="13943" y="2008"/>
                    <a:pt x="13563" y="1628"/>
                    <a:pt x="13129" y="1628"/>
                  </a:cubicBezTo>
                  <a:lnTo>
                    <a:pt x="12180" y="1628"/>
                  </a:lnTo>
                  <a:cubicBezTo>
                    <a:pt x="12044" y="1303"/>
                    <a:pt x="11854" y="977"/>
                    <a:pt x="11583" y="706"/>
                  </a:cubicBezTo>
                  <a:cubicBezTo>
                    <a:pt x="11095" y="272"/>
                    <a:pt x="10498" y="1"/>
                    <a:pt x="98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2532800" y="838800"/>
              <a:ext cx="326850" cy="40700"/>
            </a:xfrm>
            <a:custGeom>
              <a:avLst/>
              <a:gdLst/>
              <a:ahLst/>
              <a:cxnLst/>
              <a:rect l="l" t="t" r="r" b="b"/>
              <a:pathLst>
                <a:path w="13074" h="1628" extrusionOk="0">
                  <a:moveTo>
                    <a:pt x="814" y="0"/>
                  </a:moveTo>
                  <a:cubicBezTo>
                    <a:pt x="380" y="0"/>
                    <a:pt x="0" y="380"/>
                    <a:pt x="0" y="814"/>
                  </a:cubicBezTo>
                  <a:cubicBezTo>
                    <a:pt x="0" y="1248"/>
                    <a:pt x="380" y="1628"/>
                    <a:pt x="814" y="1628"/>
                  </a:cubicBezTo>
                  <a:lnTo>
                    <a:pt x="12260" y="1628"/>
                  </a:lnTo>
                  <a:cubicBezTo>
                    <a:pt x="12721" y="1628"/>
                    <a:pt x="13074" y="1248"/>
                    <a:pt x="13074" y="814"/>
                  </a:cubicBezTo>
                  <a:cubicBezTo>
                    <a:pt x="13074" y="380"/>
                    <a:pt x="12721" y="0"/>
                    <a:pt x="12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2532800" y="920175"/>
              <a:ext cx="284825" cy="40700"/>
            </a:xfrm>
            <a:custGeom>
              <a:avLst/>
              <a:gdLst/>
              <a:ahLst/>
              <a:cxnLst/>
              <a:rect l="l" t="t" r="r" b="b"/>
              <a:pathLst>
                <a:path w="11393" h="1628" extrusionOk="0">
                  <a:moveTo>
                    <a:pt x="814" y="0"/>
                  </a:moveTo>
                  <a:cubicBezTo>
                    <a:pt x="380" y="0"/>
                    <a:pt x="0" y="380"/>
                    <a:pt x="0" y="814"/>
                  </a:cubicBezTo>
                  <a:cubicBezTo>
                    <a:pt x="0" y="1248"/>
                    <a:pt x="380" y="1628"/>
                    <a:pt x="814" y="1628"/>
                  </a:cubicBezTo>
                  <a:lnTo>
                    <a:pt x="10578" y="1628"/>
                  </a:lnTo>
                  <a:cubicBezTo>
                    <a:pt x="11012" y="1628"/>
                    <a:pt x="11392" y="1248"/>
                    <a:pt x="11392" y="814"/>
                  </a:cubicBezTo>
                  <a:cubicBezTo>
                    <a:pt x="11392" y="380"/>
                    <a:pt x="11012" y="0"/>
                    <a:pt x="10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2532800" y="1001550"/>
              <a:ext cx="244125" cy="40700"/>
            </a:xfrm>
            <a:custGeom>
              <a:avLst/>
              <a:gdLst/>
              <a:ahLst/>
              <a:cxnLst/>
              <a:rect l="l" t="t" r="r" b="b"/>
              <a:pathLst>
                <a:path w="9765" h="1628" extrusionOk="0">
                  <a:moveTo>
                    <a:pt x="814" y="0"/>
                  </a:moveTo>
                  <a:cubicBezTo>
                    <a:pt x="380" y="0"/>
                    <a:pt x="0" y="380"/>
                    <a:pt x="0" y="814"/>
                  </a:cubicBezTo>
                  <a:cubicBezTo>
                    <a:pt x="0" y="1248"/>
                    <a:pt x="380" y="1628"/>
                    <a:pt x="814" y="1628"/>
                  </a:cubicBezTo>
                  <a:lnTo>
                    <a:pt x="8951" y="1628"/>
                  </a:lnTo>
                  <a:cubicBezTo>
                    <a:pt x="9385" y="1628"/>
                    <a:pt x="9765" y="1248"/>
                    <a:pt x="9765" y="814"/>
                  </a:cubicBezTo>
                  <a:cubicBezTo>
                    <a:pt x="9765" y="380"/>
                    <a:pt x="9385" y="0"/>
                    <a:pt x="8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2532800" y="1082925"/>
              <a:ext cx="162750" cy="162750"/>
            </a:xfrm>
            <a:custGeom>
              <a:avLst/>
              <a:gdLst/>
              <a:ahLst/>
              <a:cxnLst/>
              <a:rect l="l" t="t" r="r" b="b"/>
              <a:pathLst>
                <a:path w="6510" h="6510" extrusionOk="0">
                  <a:moveTo>
                    <a:pt x="3255" y="0"/>
                  </a:moveTo>
                  <a:cubicBezTo>
                    <a:pt x="2821" y="0"/>
                    <a:pt x="2441" y="380"/>
                    <a:pt x="2441" y="814"/>
                  </a:cubicBezTo>
                  <a:lnTo>
                    <a:pt x="2441" y="2441"/>
                  </a:lnTo>
                  <a:lnTo>
                    <a:pt x="814" y="2441"/>
                  </a:lnTo>
                  <a:cubicBezTo>
                    <a:pt x="380" y="2441"/>
                    <a:pt x="0" y="2821"/>
                    <a:pt x="0" y="3255"/>
                  </a:cubicBezTo>
                  <a:cubicBezTo>
                    <a:pt x="0" y="3689"/>
                    <a:pt x="380" y="4069"/>
                    <a:pt x="814" y="4069"/>
                  </a:cubicBezTo>
                  <a:lnTo>
                    <a:pt x="2441" y="4069"/>
                  </a:lnTo>
                  <a:lnTo>
                    <a:pt x="2441" y="5696"/>
                  </a:lnTo>
                  <a:cubicBezTo>
                    <a:pt x="2441" y="6130"/>
                    <a:pt x="2821" y="6510"/>
                    <a:pt x="3255" y="6510"/>
                  </a:cubicBezTo>
                  <a:cubicBezTo>
                    <a:pt x="3689" y="6510"/>
                    <a:pt x="4069" y="6130"/>
                    <a:pt x="4069" y="5696"/>
                  </a:cubicBezTo>
                  <a:lnTo>
                    <a:pt x="4069" y="4069"/>
                  </a:lnTo>
                  <a:lnTo>
                    <a:pt x="5696" y="4069"/>
                  </a:lnTo>
                  <a:cubicBezTo>
                    <a:pt x="6130" y="4069"/>
                    <a:pt x="6510" y="3689"/>
                    <a:pt x="6510" y="3255"/>
                  </a:cubicBezTo>
                  <a:cubicBezTo>
                    <a:pt x="6510" y="2794"/>
                    <a:pt x="6130" y="2441"/>
                    <a:pt x="5696" y="2441"/>
                  </a:cubicBezTo>
                  <a:lnTo>
                    <a:pt x="4069" y="2441"/>
                  </a:lnTo>
                  <a:lnTo>
                    <a:pt x="4069" y="814"/>
                  </a:lnTo>
                  <a:cubicBezTo>
                    <a:pt x="4069" y="380"/>
                    <a:pt x="3689" y="0"/>
                    <a:pt x="3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41"/>
          <p:cNvGrpSpPr/>
          <p:nvPr/>
        </p:nvGrpSpPr>
        <p:grpSpPr>
          <a:xfrm>
            <a:off x="4436250" y="1500475"/>
            <a:ext cx="271500" cy="2876800"/>
            <a:chOff x="4436250" y="1500475"/>
            <a:chExt cx="271500" cy="2876800"/>
          </a:xfrm>
        </p:grpSpPr>
        <p:grpSp>
          <p:nvGrpSpPr>
            <p:cNvPr id="826" name="Google Shape;826;p41"/>
            <p:cNvGrpSpPr/>
            <p:nvPr/>
          </p:nvGrpSpPr>
          <p:grpSpPr>
            <a:xfrm>
              <a:off x="4436250" y="1500475"/>
              <a:ext cx="271500" cy="271500"/>
              <a:chOff x="4436250" y="1500475"/>
              <a:chExt cx="271500" cy="271500"/>
            </a:xfrm>
          </p:grpSpPr>
          <p:sp>
            <p:nvSpPr>
              <p:cNvPr id="827" name="Google Shape;827;p41"/>
              <p:cNvSpPr/>
              <p:nvPr/>
            </p:nvSpPr>
            <p:spPr>
              <a:xfrm>
                <a:off x="4436250" y="1500475"/>
                <a:ext cx="271500" cy="27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1"/>
              <p:cNvSpPr/>
              <p:nvPr/>
            </p:nvSpPr>
            <p:spPr>
              <a:xfrm>
                <a:off x="4538350" y="1587025"/>
                <a:ext cx="85200" cy="98400"/>
              </a:xfrm>
              <a:prstGeom prst="chevron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9" name="Google Shape;829;p41"/>
            <p:cNvGrpSpPr/>
            <p:nvPr/>
          </p:nvGrpSpPr>
          <p:grpSpPr>
            <a:xfrm rot="10800000">
              <a:off x="4436250" y="4105775"/>
              <a:ext cx="271500" cy="271500"/>
              <a:chOff x="4436250" y="1500475"/>
              <a:chExt cx="271500" cy="271500"/>
            </a:xfrm>
          </p:grpSpPr>
          <p:sp>
            <p:nvSpPr>
              <p:cNvPr id="830" name="Google Shape;830;p41"/>
              <p:cNvSpPr/>
              <p:nvPr/>
            </p:nvSpPr>
            <p:spPr>
              <a:xfrm>
                <a:off x="4436250" y="1500475"/>
                <a:ext cx="271500" cy="27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1"/>
              <p:cNvSpPr/>
              <p:nvPr/>
            </p:nvSpPr>
            <p:spPr>
              <a:xfrm>
                <a:off x="4538350" y="1587025"/>
                <a:ext cx="85200" cy="98400"/>
              </a:xfrm>
              <a:prstGeom prst="chevron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2" name="Google Shape;832;p41"/>
          <p:cNvGrpSpPr/>
          <p:nvPr/>
        </p:nvGrpSpPr>
        <p:grpSpPr>
          <a:xfrm rot="5400000">
            <a:off x="4436250" y="1500475"/>
            <a:ext cx="271500" cy="2876800"/>
            <a:chOff x="4436250" y="1500475"/>
            <a:chExt cx="271500" cy="2876800"/>
          </a:xfrm>
        </p:grpSpPr>
        <p:grpSp>
          <p:nvGrpSpPr>
            <p:cNvPr id="833" name="Google Shape;833;p41"/>
            <p:cNvGrpSpPr/>
            <p:nvPr/>
          </p:nvGrpSpPr>
          <p:grpSpPr>
            <a:xfrm>
              <a:off x="4436250" y="1500475"/>
              <a:ext cx="271500" cy="271500"/>
              <a:chOff x="4436250" y="1500475"/>
              <a:chExt cx="271500" cy="271500"/>
            </a:xfrm>
          </p:grpSpPr>
          <p:sp>
            <p:nvSpPr>
              <p:cNvPr id="834" name="Google Shape;834;p41"/>
              <p:cNvSpPr/>
              <p:nvPr/>
            </p:nvSpPr>
            <p:spPr>
              <a:xfrm>
                <a:off x="4436250" y="1500475"/>
                <a:ext cx="271500" cy="27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1"/>
              <p:cNvSpPr/>
              <p:nvPr/>
            </p:nvSpPr>
            <p:spPr>
              <a:xfrm>
                <a:off x="4538350" y="1587025"/>
                <a:ext cx="85200" cy="98400"/>
              </a:xfrm>
              <a:prstGeom prst="chevron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6" name="Google Shape;836;p41"/>
            <p:cNvGrpSpPr/>
            <p:nvPr/>
          </p:nvGrpSpPr>
          <p:grpSpPr>
            <a:xfrm rot="10800000">
              <a:off x="4436250" y="4105775"/>
              <a:ext cx="271500" cy="271500"/>
              <a:chOff x="4436250" y="1500475"/>
              <a:chExt cx="271500" cy="271500"/>
            </a:xfrm>
          </p:grpSpPr>
          <p:sp>
            <p:nvSpPr>
              <p:cNvPr id="837" name="Google Shape;837;p41"/>
              <p:cNvSpPr/>
              <p:nvPr/>
            </p:nvSpPr>
            <p:spPr>
              <a:xfrm>
                <a:off x="4436250" y="1500475"/>
                <a:ext cx="271500" cy="27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1"/>
              <p:cNvSpPr/>
              <p:nvPr/>
            </p:nvSpPr>
            <p:spPr>
              <a:xfrm>
                <a:off x="4538350" y="1587025"/>
                <a:ext cx="85200" cy="98400"/>
              </a:xfrm>
              <a:prstGeom prst="chevron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er for Health Statistics by Slidesgo">
  <a:themeElements>
    <a:clrScheme name="Simple Light">
      <a:dk1>
        <a:srgbClr val="211E42"/>
      </a:dk1>
      <a:lt1>
        <a:srgbClr val="FFFFFF"/>
      </a:lt1>
      <a:dk2>
        <a:srgbClr val="6D689C"/>
      </a:dk2>
      <a:lt2>
        <a:srgbClr val="D5D3EB"/>
      </a:lt2>
      <a:accent1>
        <a:srgbClr val="E4F8F9"/>
      </a:accent1>
      <a:accent2>
        <a:srgbClr val="C7EDF0"/>
      </a:accent2>
      <a:accent3>
        <a:srgbClr val="AAE3E8"/>
      </a:accent3>
      <a:accent4>
        <a:srgbClr val="24BBC4"/>
      </a:accent4>
      <a:accent5>
        <a:srgbClr val="0E868C"/>
      </a:accent5>
      <a:accent6>
        <a:srgbClr val="211E42"/>
      </a:accent6>
      <a:hlink>
        <a:srgbClr val="211E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527</Words>
  <Application>Microsoft Office PowerPoint</Application>
  <PresentationFormat>On-screen Show (16:9)</PresentationFormat>
  <Paragraphs>88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Palanquin Dark</vt:lpstr>
      <vt:lpstr>Rubik</vt:lpstr>
      <vt:lpstr>Arial</vt:lpstr>
      <vt:lpstr>Wingdings</vt:lpstr>
      <vt:lpstr>Center for Health Statistics by Slidesgo</vt:lpstr>
      <vt:lpstr>STROKE PREDICTION</vt:lpstr>
      <vt:lpstr>TABLE OF CONTENTS</vt:lpstr>
      <vt:lpstr>INTRODUCTION</vt:lpstr>
      <vt:lpstr>PROJECT DEFINITION</vt:lpstr>
      <vt:lpstr>GANTT CHART</vt:lpstr>
      <vt:lpstr>REQUIREMENTS</vt:lpstr>
      <vt:lpstr>LIBRARIES USED</vt:lpstr>
      <vt:lpstr>ALGORITHMS USED </vt:lpstr>
      <vt:lpstr>APPROACH</vt:lpstr>
      <vt:lpstr>SNAPSHOTS</vt:lpstr>
      <vt:lpstr>SNAPSHOTS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cp:lastModifiedBy>Rajvi Shah</cp:lastModifiedBy>
  <cp:revision>52</cp:revision>
  <dcterms:modified xsi:type="dcterms:W3CDTF">2021-11-11T18:30:53Z</dcterms:modified>
</cp:coreProperties>
</file>