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6"/>
  </p:notesMasterIdLst>
  <p:sldIdLst>
    <p:sldId id="256" r:id="rId2"/>
    <p:sldId id="289" r:id="rId3"/>
    <p:sldId id="290" r:id="rId4"/>
    <p:sldId id="277" r:id="rId5"/>
  </p:sldIdLst>
  <p:sldSz cx="12192000" cy="6858000"/>
  <p:notesSz cx="6858000" cy="9144000"/>
  <p:embeddedFontLst>
    <p:embeddedFont>
      <p:font typeface="Didact Gothic" panose="00000500000000000000" pitchFamily="2" charset="0"/>
      <p:regular r:id="rId7"/>
    </p:embeddedFont>
    <p:embeddedFont>
      <p:font typeface="DM Sans Black" panose="020B0604020202020204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>
          <a:extLst>
            <a:ext uri="{FF2B5EF4-FFF2-40B4-BE49-F238E27FC236}">
              <a16:creationId xmlns:a16="http://schemas.microsoft.com/office/drawing/2014/main" id="{0B3AAD70-FADA-7698-A69B-E3BECCE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b205fd2b6_0_45:notes">
            <a:extLst>
              <a:ext uri="{FF2B5EF4-FFF2-40B4-BE49-F238E27FC236}">
                <a16:creationId xmlns:a16="http://schemas.microsoft.com/office/drawing/2014/main" id="{0AF57D99-E7DF-DCB8-0664-9138E72E1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eb205fd2b6_0_45:notes">
            <a:extLst>
              <a:ext uri="{FF2B5EF4-FFF2-40B4-BE49-F238E27FC236}">
                <a16:creationId xmlns:a16="http://schemas.microsoft.com/office/drawing/2014/main" id="{4509E3AA-26F2-B4B9-56E1-C004F9048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7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>
          <a:extLst>
            <a:ext uri="{FF2B5EF4-FFF2-40B4-BE49-F238E27FC236}">
              <a16:creationId xmlns:a16="http://schemas.microsoft.com/office/drawing/2014/main" id="{0FF40E8E-90F9-A38E-36A0-27A9FD06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b205fd2b6_0_45:notes">
            <a:extLst>
              <a:ext uri="{FF2B5EF4-FFF2-40B4-BE49-F238E27FC236}">
                <a16:creationId xmlns:a16="http://schemas.microsoft.com/office/drawing/2014/main" id="{B5437F77-6723-EB77-A0B6-3711D7BA4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eb205fd2b6_0_45:notes">
            <a:extLst>
              <a:ext uri="{FF2B5EF4-FFF2-40B4-BE49-F238E27FC236}">
                <a16:creationId xmlns:a16="http://schemas.microsoft.com/office/drawing/2014/main" id="{3974BAF5-756A-31C2-984E-AA2577A6C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6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95502" y="-25"/>
            <a:ext cx="692786" cy="3559149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930554" y="1789571"/>
            <a:ext cx="1365959" cy="656897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26293" y="773610"/>
            <a:ext cx="329044" cy="1477369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934462" y="2781134"/>
            <a:ext cx="1736110" cy="535765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253979" y="2262166"/>
            <a:ext cx="1134000" cy="1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50435" y="2786707"/>
            <a:ext cx="740700" cy="131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702496" y="2237009"/>
            <a:ext cx="2634919" cy="2634919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627211" y="2232076"/>
            <a:ext cx="2397403" cy="692784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7649" y="294705"/>
            <a:ext cx="2634826" cy="2635009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2168841" y="3541667"/>
            <a:ext cx="1409100" cy="189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2270614" y="1595569"/>
            <a:ext cx="692786" cy="5262468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438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157" name="Google Shape;157;p6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9632214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58354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756435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168" name="Google Shape;168;p6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174" name="Google Shape;174;p6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180" name="Google Shape;180;p6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187" name="Google Shape;187;p6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6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957602" y="129450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subTitle" idx="1"/>
          </p:nvPr>
        </p:nvSpPr>
        <p:spPr>
          <a:xfrm>
            <a:off x="957575" y="3047998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2"/>
          </p:nvPr>
        </p:nvSpPr>
        <p:spPr>
          <a:xfrm>
            <a:off x="957613" y="3578702"/>
            <a:ext cx="70383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1023125" y="593213"/>
            <a:ext cx="1014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body" idx="1"/>
          </p:nvPr>
        </p:nvSpPr>
        <p:spPr>
          <a:xfrm>
            <a:off x="1023113" y="1848925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body" idx="2"/>
          </p:nvPr>
        </p:nvSpPr>
        <p:spPr>
          <a:xfrm>
            <a:off x="6406088" y="1848925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5400000">
            <a:off x="-462658" y="5792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 rot="-5400000" flipH="1">
            <a:off x="5876757" y="217984"/>
            <a:ext cx="456878" cy="12210360"/>
            <a:chOff x="-1891602" y="2136844"/>
            <a:chExt cx="223631" cy="1364652"/>
          </a:xfrm>
        </p:grpSpPr>
        <p:sp>
          <p:nvSpPr>
            <p:cNvPr id="236" name="Google Shape;236;p8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8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idact Gothic"/>
              <a:buChar char="●"/>
              <a:defRPr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ctrTitle"/>
          </p:nvPr>
        </p:nvSpPr>
        <p:spPr>
          <a:xfrm>
            <a:off x="5220929" y="331684"/>
            <a:ext cx="6799415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Transportation Analysis</a:t>
            </a:r>
            <a:endParaRPr dirty="0"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"/>
          </p:nvPr>
        </p:nvSpPr>
        <p:spPr>
          <a:xfrm>
            <a:off x="9003070" y="6064800"/>
            <a:ext cx="318893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Rajvinder Kaur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>
          <a:extLst>
            <a:ext uri="{FF2B5EF4-FFF2-40B4-BE49-F238E27FC236}">
              <a16:creationId xmlns:a16="http://schemas.microsoft.com/office/drawing/2014/main" id="{E0FCE015-2375-B2F2-1C16-7A91DFE15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97C3F6-7F55-C805-5C76-41265ECA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40" cy="1341236"/>
          </a:xfrm>
          <a:prstGeom prst="rect">
            <a:avLst/>
          </a:prstGeom>
        </p:spPr>
      </p:pic>
      <p:sp>
        <p:nvSpPr>
          <p:cNvPr id="10" name="Google Shape;528;p21">
            <a:extLst>
              <a:ext uri="{FF2B5EF4-FFF2-40B4-BE49-F238E27FC236}">
                <a16:creationId xmlns:a16="http://schemas.microsoft.com/office/drawing/2014/main" id="{D6F15A67-DBDF-5ACE-7C59-06B83420F0C8}"/>
              </a:ext>
            </a:extLst>
          </p:cNvPr>
          <p:cNvSpPr txBox="1">
            <a:spLocks/>
          </p:cNvSpPr>
          <p:nvPr/>
        </p:nvSpPr>
        <p:spPr>
          <a:xfrm>
            <a:off x="9574360" y="5471588"/>
            <a:ext cx="318893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idact Gothic"/>
              <a:buChar char="●"/>
              <a:defRPr sz="25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CA"/>
              <a:t>Rajvinder Kaur</a:t>
            </a:r>
            <a:endParaRPr lang="en-C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3D8B7AC-547B-9287-58C4-BBF79FBF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40" y="288868"/>
            <a:ext cx="11361135" cy="527619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FA82-54A7-6C92-E41B-164583D0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>
          <a:extLst>
            <a:ext uri="{FF2B5EF4-FFF2-40B4-BE49-F238E27FC236}">
              <a16:creationId xmlns:a16="http://schemas.microsoft.com/office/drawing/2014/main" id="{8FECB1F6-B87A-EEBF-2902-3A650375E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9FEE7C-58BC-597C-86E8-A4347F8A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40" cy="1341236"/>
          </a:xfrm>
          <a:prstGeom prst="rect">
            <a:avLst/>
          </a:prstGeom>
        </p:spPr>
      </p:pic>
      <p:sp>
        <p:nvSpPr>
          <p:cNvPr id="10" name="Google Shape;528;p21">
            <a:extLst>
              <a:ext uri="{FF2B5EF4-FFF2-40B4-BE49-F238E27FC236}">
                <a16:creationId xmlns:a16="http://schemas.microsoft.com/office/drawing/2014/main" id="{E3F3BAB1-A5B9-994F-8411-87A684BA1A4B}"/>
              </a:ext>
            </a:extLst>
          </p:cNvPr>
          <p:cNvSpPr txBox="1">
            <a:spLocks/>
          </p:cNvSpPr>
          <p:nvPr/>
        </p:nvSpPr>
        <p:spPr>
          <a:xfrm>
            <a:off x="9574360" y="5471588"/>
            <a:ext cx="318893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idact Gothic"/>
              <a:buChar char="●"/>
              <a:defRPr sz="25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CA"/>
              <a:t>Rajvinder Kaur</a:t>
            </a:r>
            <a:endParaRPr lang="en-C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B542C75-2A8C-F34C-D629-79FC7627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40" y="288868"/>
            <a:ext cx="11361135" cy="527619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52DFB-2183-D784-3373-7EB88ABB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7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2"/>
          <p:cNvSpPr txBox="1">
            <a:spLocks noGrp="1"/>
          </p:cNvSpPr>
          <p:nvPr>
            <p:ph type="title"/>
          </p:nvPr>
        </p:nvSpPr>
        <p:spPr>
          <a:xfrm>
            <a:off x="957602" y="129450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" name="Google Shape;528;p21">
            <a:extLst>
              <a:ext uri="{FF2B5EF4-FFF2-40B4-BE49-F238E27FC236}">
                <a16:creationId xmlns:a16="http://schemas.microsoft.com/office/drawing/2014/main" id="{BA7F4F06-1548-3A54-AEA3-9A617F725D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85547" y="6212284"/>
            <a:ext cx="318893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Rajvinder Kaur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DM Sans Black</vt:lpstr>
      <vt:lpstr>Calibri</vt:lpstr>
      <vt:lpstr>Didact Gothic</vt:lpstr>
      <vt:lpstr>Arial</vt:lpstr>
      <vt:lpstr>SlidesMania Template</vt:lpstr>
      <vt:lpstr>Transportation Analysis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 goes here.</dc:title>
  <cp:lastModifiedBy>Rajvinder Kaur</cp:lastModifiedBy>
  <cp:revision>5</cp:revision>
  <dcterms:modified xsi:type="dcterms:W3CDTF">2024-04-01T22:55:38Z</dcterms:modified>
</cp:coreProperties>
</file>