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0" r:id="rId7"/>
    <p:sldId id="262" r:id="rId8"/>
    <p:sldId id="269"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65" r:id="rId36"/>
    <p:sldId id="266" r:id="rId37"/>
    <p:sldId id="267" r:id="rId38"/>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kumarWalke _221EC144" userId="817aa49b773f1f92" providerId="LiveId" clId="{AE7F1247-E366-4562-92F2-51DE55F3963E}"/>
    <pc:docChg chg="modSld">
      <pc:chgData name="RajkumarWalke _221EC144" userId="817aa49b773f1f92" providerId="LiveId" clId="{AE7F1247-E366-4562-92F2-51DE55F3963E}" dt="2024-09-02T16:00:31.126" v="86" actId="20577"/>
      <pc:docMkLst>
        <pc:docMk/>
      </pc:docMkLst>
      <pc:sldChg chg="modSp mod">
        <pc:chgData name="RajkumarWalke _221EC144" userId="817aa49b773f1f92" providerId="LiveId" clId="{AE7F1247-E366-4562-92F2-51DE55F3963E}" dt="2024-09-02T15:48:19.843" v="24" actId="20577"/>
        <pc:sldMkLst>
          <pc:docMk/>
          <pc:sldMk cId="0" sldId="256"/>
        </pc:sldMkLst>
        <pc:spChg chg="mod">
          <ac:chgData name="RajkumarWalke _221EC144" userId="817aa49b773f1f92" providerId="LiveId" clId="{AE7F1247-E366-4562-92F2-51DE55F3963E}" dt="2024-09-02T15:48:19.843" v="24" actId="20577"/>
          <ac:spMkLst>
            <pc:docMk/>
            <pc:sldMk cId="0" sldId="256"/>
            <ac:spMk id="3" creationId="{00000000-0000-0000-0000-000000000000}"/>
          </ac:spMkLst>
        </pc:spChg>
      </pc:sldChg>
      <pc:sldChg chg="modSp mod">
        <pc:chgData name="RajkumarWalke _221EC144" userId="817aa49b773f1f92" providerId="LiveId" clId="{AE7F1247-E366-4562-92F2-51DE55F3963E}" dt="2024-09-02T16:00:10.421" v="83" actId="21"/>
        <pc:sldMkLst>
          <pc:docMk/>
          <pc:sldMk cId="0" sldId="257"/>
        </pc:sldMkLst>
        <pc:spChg chg="mod">
          <ac:chgData name="RajkumarWalke _221EC144" userId="817aa49b773f1f92" providerId="LiveId" clId="{AE7F1247-E366-4562-92F2-51DE55F3963E}" dt="2024-09-02T15:59:10.240" v="71" actId="20577"/>
          <ac:spMkLst>
            <pc:docMk/>
            <pc:sldMk cId="0" sldId="257"/>
            <ac:spMk id="2" creationId="{00000000-0000-0000-0000-000000000000}"/>
          </ac:spMkLst>
        </pc:spChg>
        <pc:spChg chg="mod">
          <ac:chgData name="RajkumarWalke _221EC144" userId="817aa49b773f1f92" providerId="LiveId" clId="{AE7F1247-E366-4562-92F2-51DE55F3963E}" dt="2024-09-02T16:00:10.421" v="83" actId="21"/>
          <ac:spMkLst>
            <pc:docMk/>
            <pc:sldMk cId="0" sldId="257"/>
            <ac:spMk id="4" creationId="{00000000-0000-0000-0000-000000000000}"/>
          </ac:spMkLst>
        </pc:spChg>
      </pc:sldChg>
      <pc:sldChg chg="modSp mod">
        <pc:chgData name="RajkumarWalke _221EC144" userId="817aa49b773f1f92" providerId="LiveId" clId="{AE7F1247-E366-4562-92F2-51DE55F3963E}" dt="2024-09-02T16:00:31.126" v="86" actId="20577"/>
        <pc:sldMkLst>
          <pc:docMk/>
          <pc:sldMk cId="0" sldId="258"/>
        </pc:sldMkLst>
        <pc:spChg chg="mod">
          <ac:chgData name="RajkumarWalke _221EC144" userId="817aa49b773f1f92" providerId="LiveId" clId="{AE7F1247-E366-4562-92F2-51DE55F3963E}" dt="2024-09-02T16:00:31.126" v="86" actId="20577"/>
          <ac:spMkLst>
            <pc:docMk/>
            <pc:sldMk cId="0" sldId="258"/>
            <ac:spMk id="2" creationId="{00000000-0000-0000-0000-000000000000}"/>
          </ac:spMkLst>
        </pc:spChg>
      </pc:sldChg>
    </pc:docChg>
  </pc:docChgLst>
  <pc:docChgLst>
    <pc:chgData name="Tejas Rahul MS" userId="fca99fb03f2fd16c" providerId="LiveId" clId="{A2FF0684-4192-4AB8-9FA0-82D0895B0992}"/>
    <pc:docChg chg="undo redo custSel addSld delSld modSld sldOrd">
      <pc:chgData name="Tejas Rahul MS" userId="fca99fb03f2fd16c" providerId="LiveId" clId="{A2FF0684-4192-4AB8-9FA0-82D0895B0992}" dt="2024-04-16T09:57:01.134" v="917" actId="20577"/>
      <pc:docMkLst>
        <pc:docMk/>
      </pc:docMkLst>
      <pc:sldChg chg="modSp mod">
        <pc:chgData name="Tejas Rahul MS" userId="fca99fb03f2fd16c" providerId="LiveId" clId="{A2FF0684-4192-4AB8-9FA0-82D0895B0992}" dt="2024-04-16T09:56:30.402" v="902" actId="20577"/>
        <pc:sldMkLst>
          <pc:docMk/>
          <pc:sldMk cId="0" sldId="256"/>
        </pc:sldMkLst>
        <pc:spChg chg="mod">
          <ac:chgData name="Tejas Rahul MS" userId="fca99fb03f2fd16c" providerId="LiveId" clId="{A2FF0684-4192-4AB8-9FA0-82D0895B0992}" dt="2024-04-16T09:56:30.402" v="902" actId="20577"/>
          <ac:spMkLst>
            <pc:docMk/>
            <pc:sldMk cId="0" sldId="256"/>
            <ac:spMk id="4" creationId="{00000000-0000-0000-0000-000000000000}"/>
          </ac:spMkLst>
        </pc:spChg>
      </pc:sldChg>
      <pc:sldChg chg="modSp mod">
        <pc:chgData name="Tejas Rahul MS" userId="fca99fb03f2fd16c" providerId="LiveId" clId="{A2FF0684-4192-4AB8-9FA0-82D0895B0992}" dt="2024-04-16T09:57:01.134" v="917" actId="20577"/>
        <pc:sldMkLst>
          <pc:docMk/>
          <pc:sldMk cId="0" sldId="257"/>
        </pc:sldMkLst>
        <pc:spChg chg="mod">
          <ac:chgData name="Tejas Rahul MS" userId="fca99fb03f2fd16c" providerId="LiveId" clId="{A2FF0684-4192-4AB8-9FA0-82D0895B0992}" dt="2024-04-16T09:57:01.134" v="917" actId="20577"/>
          <ac:spMkLst>
            <pc:docMk/>
            <pc:sldMk cId="0" sldId="257"/>
            <ac:spMk id="2" creationId="{00000000-0000-0000-0000-000000000000}"/>
          </ac:spMkLst>
        </pc:spChg>
        <pc:spChg chg="mod">
          <ac:chgData name="Tejas Rahul MS" userId="fca99fb03f2fd16c" providerId="LiveId" clId="{A2FF0684-4192-4AB8-9FA0-82D0895B0992}" dt="2024-04-16T09:45:51.769" v="891" actId="20577"/>
          <ac:spMkLst>
            <pc:docMk/>
            <pc:sldMk cId="0" sldId="257"/>
            <ac:spMk id="3" creationId="{00000000-0000-0000-0000-000000000000}"/>
          </ac:spMkLst>
        </pc:spChg>
        <pc:spChg chg="mod">
          <ac:chgData name="Tejas Rahul MS" userId="fca99fb03f2fd16c" providerId="LiveId" clId="{A2FF0684-4192-4AB8-9FA0-82D0895B0992}" dt="2024-04-16T07:25:09.095" v="124" actId="120"/>
          <ac:spMkLst>
            <pc:docMk/>
            <pc:sldMk cId="0" sldId="257"/>
            <ac:spMk id="4" creationId="{00000000-0000-0000-0000-000000000000}"/>
          </ac:spMkLst>
        </pc:spChg>
      </pc:sldChg>
      <pc:sldChg chg="addSp delSp modSp mod">
        <pc:chgData name="Tejas Rahul MS" userId="fca99fb03f2fd16c" providerId="LiveId" clId="{A2FF0684-4192-4AB8-9FA0-82D0895B0992}" dt="2024-04-16T09:00:43.714" v="879" actId="21"/>
        <pc:sldMkLst>
          <pc:docMk/>
          <pc:sldMk cId="0" sldId="258"/>
        </pc:sldMkLst>
        <pc:spChg chg="add del mod">
          <ac:chgData name="Tejas Rahul MS" userId="fca99fb03f2fd16c" providerId="LiveId" clId="{A2FF0684-4192-4AB8-9FA0-82D0895B0992}" dt="2024-04-16T07:25:47.170" v="132" actId="255"/>
          <ac:spMkLst>
            <pc:docMk/>
            <pc:sldMk cId="0" sldId="258"/>
            <ac:spMk id="2" creationId="{00000000-0000-0000-0000-000000000000}"/>
          </ac:spMkLst>
        </pc:spChg>
        <pc:spChg chg="del">
          <ac:chgData name="Tejas Rahul MS" userId="fca99fb03f2fd16c" providerId="LiveId" clId="{A2FF0684-4192-4AB8-9FA0-82D0895B0992}" dt="2024-04-16T09:00:43.714" v="879" actId="21"/>
          <ac:spMkLst>
            <pc:docMk/>
            <pc:sldMk cId="0" sldId="258"/>
            <ac:spMk id="3" creationId="{00000000-0000-0000-0000-000000000000}"/>
          </ac:spMkLst>
        </pc:spChg>
      </pc:sldChg>
      <pc:sldChg chg="addSp delSp modSp mod">
        <pc:chgData name="Tejas Rahul MS" userId="fca99fb03f2fd16c" providerId="LiveId" clId="{A2FF0684-4192-4AB8-9FA0-82D0895B0992}" dt="2024-04-16T09:01:01.263" v="883" actId="478"/>
        <pc:sldMkLst>
          <pc:docMk/>
          <pc:sldMk cId="0" sldId="259"/>
        </pc:sldMkLst>
        <pc:spChg chg="del mod">
          <ac:chgData name="Tejas Rahul MS" userId="fca99fb03f2fd16c" providerId="LiveId" clId="{A2FF0684-4192-4AB8-9FA0-82D0895B0992}" dt="2024-04-16T09:01:01.263" v="883" actId="478"/>
          <ac:spMkLst>
            <pc:docMk/>
            <pc:sldMk cId="0" sldId="259"/>
            <ac:spMk id="3" creationId="{00000000-0000-0000-0000-000000000000}"/>
          </ac:spMkLst>
        </pc:spChg>
        <pc:spChg chg="del mod">
          <ac:chgData name="Tejas Rahul MS" userId="fca99fb03f2fd16c" providerId="LiveId" clId="{A2FF0684-4192-4AB8-9FA0-82D0895B0992}" dt="2024-04-16T07:29:25.041" v="151" actId="478"/>
          <ac:spMkLst>
            <pc:docMk/>
            <pc:sldMk cId="0" sldId="259"/>
            <ac:spMk id="4" creationId="{00000000-0000-0000-0000-000000000000}"/>
          </ac:spMkLst>
        </pc:spChg>
        <pc:spChg chg="add mod">
          <ac:chgData name="Tejas Rahul MS" userId="fca99fb03f2fd16c" providerId="LiveId" clId="{A2FF0684-4192-4AB8-9FA0-82D0895B0992}" dt="2024-04-16T09:00:51.417" v="881" actId="1076"/>
          <ac:spMkLst>
            <pc:docMk/>
            <pc:sldMk cId="0" sldId="259"/>
            <ac:spMk id="6" creationId="{00000000-0000-0000-0000-000000000000}"/>
          </ac:spMkLst>
        </pc:spChg>
        <pc:graphicFrameChg chg="modGraphic">
          <ac:chgData name="Tejas Rahul MS" userId="fca99fb03f2fd16c" providerId="LiveId" clId="{A2FF0684-4192-4AB8-9FA0-82D0895B0992}" dt="2024-04-16T08:58:31.079" v="861" actId="20577"/>
          <ac:graphicFrameMkLst>
            <pc:docMk/>
            <pc:sldMk cId="0" sldId="259"/>
            <ac:graphicFrameMk id="2" creationId="{00000000-0000-0000-0000-000000000000}"/>
          </ac:graphicFrameMkLst>
        </pc:graphicFrameChg>
      </pc:sldChg>
      <pc:sldChg chg="delSp modSp mod">
        <pc:chgData name="Tejas Rahul MS" userId="fca99fb03f2fd16c" providerId="LiveId" clId="{A2FF0684-4192-4AB8-9FA0-82D0895B0992}" dt="2024-04-16T07:33:38.886" v="164" actId="120"/>
        <pc:sldMkLst>
          <pc:docMk/>
          <pc:sldMk cId="0" sldId="260"/>
        </pc:sldMkLst>
        <pc:spChg chg="del mod">
          <ac:chgData name="Tejas Rahul MS" userId="fca99fb03f2fd16c" providerId="LiveId" clId="{A2FF0684-4192-4AB8-9FA0-82D0895B0992}" dt="2024-04-16T07:27:55.010" v="143" actId="478"/>
          <ac:spMkLst>
            <pc:docMk/>
            <pc:sldMk cId="0" sldId="260"/>
            <ac:spMk id="2" creationId="{00000000-0000-0000-0000-000000000000}"/>
          </ac:spMkLst>
        </pc:spChg>
        <pc:spChg chg="mod">
          <ac:chgData name="Tejas Rahul MS" userId="fca99fb03f2fd16c" providerId="LiveId" clId="{A2FF0684-4192-4AB8-9FA0-82D0895B0992}" dt="2024-04-16T07:33:38.886" v="164" actId="120"/>
          <ac:spMkLst>
            <pc:docMk/>
            <pc:sldMk cId="0" sldId="260"/>
            <ac:spMk id="3" creationId="{00000000-0000-0000-0000-000000000000}"/>
          </ac:spMkLst>
        </pc:spChg>
      </pc:sldChg>
      <pc:sldChg chg="del">
        <pc:chgData name="Tejas Rahul MS" userId="fca99fb03f2fd16c" providerId="LiveId" clId="{A2FF0684-4192-4AB8-9FA0-82D0895B0992}" dt="2024-04-16T07:34:06.393" v="165" actId="47"/>
        <pc:sldMkLst>
          <pc:docMk/>
          <pc:sldMk cId="0" sldId="261"/>
        </pc:sldMkLst>
      </pc:sldChg>
      <pc:sldChg chg="addSp modSp mod">
        <pc:chgData name="Tejas Rahul MS" userId="fca99fb03f2fd16c" providerId="LiveId" clId="{A2FF0684-4192-4AB8-9FA0-82D0895B0992}" dt="2024-04-16T07:38:06.170" v="191" actId="14100"/>
        <pc:sldMkLst>
          <pc:docMk/>
          <pc:sldMk cId="0" sldId="262"/>
        </pc:sldMkLst>
        <pc:spChg chg="mod">
          <ac:chgData name="Tejas Rahul MS" userId="fca99fb03f2fd16c" providerId="LiveId" clId="{A2FF0684-4192-4AB8-9FA0-82D0895B0992}" dt="2024-04-16T07:37:41.849" v="188" actId="6549"/>
          <ac:spMkLst>
            <pc:docMk/>
            <pc:sldMk cId="0" sldId="262"/>
            <ac:spMk id="2" creationId="{00000000-0000-0000-0000-000000000000}"/>
          </ac:spMkLst>
        </pc:spChg>
        <pc:spChg chg="add mod">
          <ac:chgData name="Tejas Rahul MS" userId="fca99fb03f2fd16c" providerId="LiveId" clId="{A2FF0684-4192-4AB8-9FA0-82D0895B0992}" dt="2024-04-16T07:38:06.170" v="191" actId="14100"/>
          <ac:spMkLst>
            <pc:docMk/>
            <pc:sldMk cId="0" sldId="262"/>
            <ac:spMk id="4" creationId="{65591E6E-D4B6-C305-B2B3-D78234A85005}"/>
          </ac:spMkLst>
        </pc:spChg>
      </pc:sldChg>
      <pc:sldChg chg="addSp modSp mod">
        <pc:chgData name="Tejas Rahul MS" userId="fca99fb03f2fd16c" providerId="LiveId" clId="{A2FF0684-4192-4AB8-9FA0-82D0895B0992}" dt="2024-04-16T08:20:30.429" v="252" actId="1076"/>
        <pc:sldMkLst>
          <pc:docMk/>
          <pc:sldMk cId="0" sldId="263"/>
        </pc:sldMkLst>
        <pc:spChg chg="mod">
          <ac:chgData name="Tejas Rahul MS" userId="fca99fb03f2fd16c" providerId="LiveId" clId="{A2FF0684-4192-4AB8-9FA0-82D0895B0992}" dt="2024-04-16T08:14:39.077" v="193" actId="1076"/>
          <ac:spMkLst>
            <pc:docMk/>
            <pc:sldMk cId="0" sldId="263"/>
            <ac:spMk id="2" creationId="{00000000-0000-0000-0000-000000000000}"/>
          </ac:spMkLst>
        </pc:spChg>
        <pc:spChg chg="add mod">
          <ac:chgData name="Tejas Rahul MS" userId="fca99fb03f2fd16c" providerId="LiveId" clId="{A2FF0684-4192-4AB8-9FA0-82D0895B0992}" dt="2024-04-16T08:18:38.766" v="246" actId="14100"/>
          <ac:spMkLst>
            <pc:docMk/>
            <pc:sldMk cId="0" sldId="263"/>
            <ac:spMk id="4" creationId="{7D2ABB1D-FF11-D655-E50C-2A28B7DD535B}"/>
          </ac:spMkLst>
        </pc:spChg>
        <pc:picChg chg="add mod">
          <ac:chgData name="Tejas Rahul MS" userId="fca99fb03f2fd16c" providerId="LiveId" clId="{A2FF0684-4192-4AB8-9FA0-82D0895B0992}" dt="2024-04-16T08:20:30.429" v="252" actId="1076"/>
          <ac:picMkLst>
            <pc:docMk/>
            <pc:sldMk cId="0" sldId="263"/>
            <ac:picMk id="6" creationId="{42702E75-5047-D98D-F273-990B16C4BD8E}"/>
          </ac:picMkLst>
        </pc:picChg>
      </pc:sldChg>
      <pc:sldChg chg="del">
        <pc:chgData name="Tejas Rahul MS" userId="fca99fb03f2fd16c" providerId="LiveId" clId="{A2FF0684-4192-4AB8-9FA0-82D0895B0992}" dt="2024-04-16T08:20:16.539" v="249" actId="47"/>
        <pc:sldMkLst>
          <pc:docMk/>
          <pc:sldMk cId="0" sldId="264"/>
        </pc:sldMkLst>
      </pc:sldChg>
      <pc:sldChg chg="addSp delSp modSp mod">
        <pc:chgData name="Tejas Rahul MS" userId="fca99fb03f2fd16c" providerId="LiveId" clId="{A2FF0684-4192-4AB8-9FA0-82D0895B0992}" dt="2024-04-16T08:56:43.120" v="844" actId="1076"/>
        <pc:sldMkLst>
          <pc:docMk/>
          <pc:sldMk cId="0" sldId="265"/>
        </pc:sldMkLst>
        <pc:spChg chg="del mod">
          <ac:chgData name="Tejas Rahul MS" userId="fca99fb03f2fd16c" providerId="LiveId" clId="{A2FF0684-4192-4AB8-9FA0-82D0895B0992}" dt="2024-04-16T08:30:04.396" v="576" actId="478"/>
          <ac:spMkLst>
            <pc:docMk/>
            <pc:sldMk cId="0" sldId="265"/>
            <ac:spMk id="3" creationId="{00000000-0000-0000-0000-000000000000}"/>
          </ac:spMkLst>
        </pc:spChg>
        <pc:spChg chg="del">
          <ac:chgData name="Tejas Rahul MS" userId="fca99fb03f2fd16c" providerId="LiveId" clId="{A2FF0684-4192-4AB8-9FA0-82D0895B0992}" dt="2024-04-16T08:56:39.877" v="843" actId="478"/>
          <ac:spMkLst>
            <pc:docMk/>
            <pc:sldMk cId="0" sldId="265"/>
            <ac:spMk id="4" creationId="{00000000-0000-0000-0000-000000000000}"/>
          </ac:spMkLst>
        </pc:spChg>
        <pc:spChg chg="add mod">
          <ac:chgData name="Tejas Rahul MS" userId="fca99fb03f2fd16c" providerId="LiveId" clId="{A2FF0684-4192-4AB8-9FA0-82D0895B0992}" dt="2024-04-16T08:51:11.589" v="776" actId="255"/>
          <ac:spMkLst>
            <pc:docMk/>
            <pc:sldMk cId="0" sldId="265"/>
            <ac:spMk id="6" creationId="{4D69CE31-35AC-9DAF-4E64-C345A0988786}"/>
          </ac:spMkLst>
        </pc:spChg>
        <pc:spChg chg="add mod">
          <ac:chgData name="Tejas Rahul MS" userId="fca99fb03f2fd16c" providerId="LiveId" clId="{A2FF0684-4192-4AB8-9FA0-82D0895B0992}" dt="2024-04-16T08:56:43.120" v="844" actId="1076"/>
          <ac:spMkLst>
            <pc:docMk/>
            <pc:sldMk cId="0" sldId="265"/>
            <ac:spMk id="7" creationId="{2610E3E1-D8F3-969F-DCCA-9587B9788B80}"/>
          </ac:spMkLst>
        </pc:spChg>
      </pc:sldChg>
      <pc:sldChg chg="addSp delSp modSp mod">
        <pc:chgData name="Tejas Rahul MS" userId="fca99fb03f2fd16c" providerId="LiveId" clId="{A2FF0684-4192-4AB8-9FA0-82D0895B0992}" dt="2024-04-16T08:56:51.230" v="846"/>
        <pc:sldMkLst>
          <pc:docMk/>
          <pc:sldMk cId="0" sldId="266"/>
        </pc:sldMkLst>
        <pc:spChg chg="mod">
          <ac:chgData name="Tejas Rahul MS" userId="fca99fb03f2fd16c" providerId="LiveId" clId="{A2FF0684-4192-4AB8-9FA0-82D0895B0992}" dt="2024-04-16T08:52:22.444" v="786" actId="14100"/>
          <ac:spMkLst>
            <pc:docMk/>
            <pc:sldMk cId="0" sldId="266"/>
            <ac:spMk id="2" creationId="{00000000-0000-0000-0000-000000000000}"/>
          </ac:spMkLst>
        </pc:spChg>
        <pc:spChg chg="del mod">
          <ac:chgData name="Tejas Rahul MS" userId="fca99fb03f2fd16c" providerId="LiveId" clId="{A2FF0684-4192-4AB8-9FA0-82D0895B0992}" dt="2024-04-16T08:51:39.311" v="779" actId="478"/>
          <ac:spMkLst>
            <pc:docMk/>
            <pc:sldMk cId="0" sldId="266"/>
            <ac:spMk id="3" creationId="{00000000-0000-0000-0000-000000000000}"/>
          </ac:spMkLst>
        </pc:spChg>
        <pc:spChg chg="del">
          <ac:chgData name="Tejas Rahul MS" userId="fca99fb03f2fd16c" providerId="LiveId" clId="{A2FF0684-4192-4AB8-9FA0-82D0895B0992}" dt="2024-04-16T08:56:50.227" v="845" actId="478"/>
          <ac:spMkLst>
            <pc:docMk/>
            <pc:sldMk cId="0" sldId="266"/>
            <ac:spMk id="4" creationId="{00000000-0000-0000-0000-000000000000}"/>
          </ac:spMkLst>
        </pc:spChg>
        <pc:spChg chg="add mod">
          <ac:chgData name="Tejas Rahul MS" userId="fca99fb03f2fd16c" providerId="LiveId" clId="{A2FF0684-4192-4AB8-9FA0-82D0895B0992}" dt="2024-04-16T08:52:05.821" v="784" actId="14100"/>
          <ac:spMkLst>
            <pc:docMk/>
            <pc:sldMk cId="0" sldId="266"/>
            <ac:spMk id="5" creationId="{9DCEDBC9-537E-28D3-BED1-18F90BD2C28E}"/>
          </ac:spMkLst>
        </pc:spChg>
        <pc:spChg chg="add mod">
          <ac:chgData name="Tejas Rahul MS" userId="fca99fb03f2fd16c" providerId="LiveId" clId="{A2FF0684-4192-4AB8-9FA0-82D0895B0992}" dt="2024-04-16T08:56:51.230" v="846"/>
          <ac:spMkLst>
            <pc:docMk/>
            <pc:sldMk cId="0" sldId="266"/>
            <ac:spMk id="6" creationId="{67B98211-6157-A003-6197-FCB8F0C835CD}"/>
          </ac:spMkLst>
        </pc:spChg>
      </pc:sldChg>
      <pc:sldChg chg="addSp delSp modSp mod">
        <pc:chgData name="Tejas Rahul MS" userId="fca99fb03f2fd16c" providerId="LiveId" clId="{A2FF0684-4192-4AB8-9FA0-82D0895B0992}" dt="2024-04-16T08:56:53.775" v="847"/>
        <pc:sldMkLst>
          <pc:docMk/>
          <pc:sldMk cId="0" sldId="267"/>
        </pc:sldMkLst>
        <pc:spChg chg="del">
          <ac:chgData name="Tejas Rahul MS" userId="fca99fb03f2fd16c" providerId="LiveId" clId="{A2FF0684-4192-4AB8-9FA0-82D0895B0992}" dt="2024-04-16T08:52:37.522" v="788" actId="478"/>
          <ac:spMkLst>
            <pc:docMk/>
            <pc:sldMk cId="0" sldId="267"/>
            <ac:spMk id="3" creationId="{00000000-0000-0000-0000-000000000000}"/>
          </ac:spMkLst>
        </pc:spChg>
        <pc:spChg chg="del mod">
          <ac:chgData name="Tejas Rahul MS" userId="fca99fb03f2fd16c" providerId="LiveId" clId="{A2FF0684-4192-4AB8-9FA0-82D0895B0992}" dt="2024-04-16T08:52:51.794" v="792" actId="478"/>
          <ac:spMkLst>
            <pc:docMk/>
            <pc:sldMk cId="0" sldId="267"/>
            <ac:spMk id="4" creationId="{00000000-0000-0000-0000-000000000000}"/>
          </ac:spMkLst>
        </pc:spChg>
        <pc:spChg chg="del">
          <ac:chgData name="Tejas Rahul MS" userId="fca99fb03f2fd16c" providerId="LiveId" clId="{A2FF0684-4192-4AB8-9FA0-82D0895B0992}" dt="2024-04-16T08:52:53.747" v="793" actId="478"/>
          <ac:spMkLst>
            <pc:docMk/>
            <pc:sldMk cId="0" sldId="267"/>
            <ac:spMk id="5" creationId="{00000000-0000-0000-0000-000000000000}"/>
          </ac:spMkLst>
        </pc:spChg>
        <pc:spChg chg="del mod">
          <ac:chgData name="Tejas Rahul MS" userId="fca99fb03f2fd16c" providerId="LiveId" clId="{A2FF0684-4192-4AB8-9FA0-82D0895B0992}" dt="2024-04-16T08:52:39.527" v="789" actId="478"/>
          <ac:spMkLst>
            <pc:docMk/>
            <pc:sldMk cId="0" sldId="267"/>
            <ac:spMk id="6" creationId="{00000000-0000-0000-0000-000000000000}"/>
          </ac:spMkLst>
        </pc:spChg>
        <pc:spChg chg="del">
          <ac:chgData name="Tejas Rahul MS" userId="fca99fb03f2fd16c" providerId="LiveId" clId="{A2FF0684-4192-4AB8-9FA0-82D0895B0992}" dt="2024-04-16T08:53:31.526" v="800" actId="478"/>
          <ac:spMkLst>
            <pc:docMk/>
            <pc:sldMk cId="0" sldId="267"/>
            <ac:spMk id="7" creationId="{00000000-0000-0000-0000-000000000000}"/>
          </ac:spMkLst>
        </pc:spChg>
        <pc:spChg chg="add mod">
          <ac:chgData name="Tejas Rahul MS" userId="fca99fb03f2fd16c" providerId="LiveId" clId="{A2FF0684-4192-4AB8-9FA0-82D0895B0992}" dt="2024-04-16T08:53:24.110" v="799" actId="1076"/>
          <ac:spMkLst>
            <pc:docMk/>
            <pc:sldMk cId="0" sldId="267"/>
            <ac:spMk id="8" creationId="{F3181D7C-5C19-6EEE-1E78-44320013CF2F}"/>
          </ac:spMkLst>
        </pc:spChg>
        <pc:spChg chg="add mod">
          <ac:chgData name="Tejas Rahul MS" userId="fca99fb03f2fd16c" providerId="LiveId" clId="{A2FF0684-4192-4AB8-9FA0-82D0895B0992}" dt="2024-04-16T08:56:53.775" v="847"/>
          <ac:spMkLst>
            <pc:docMk/>
            <pc:sldMk cId="0" sldId="267"/>
            <ac:spMk id="9" creationId="{0EEEA386-E016-E23D-47C0-1B00D3CDCA4F}"/>
          </ac:spMkLst>
        </pc:spChg>
      </pc:sldChg>
      <pc:sldChg chg="addSp delSp modSp new mod">
        <pc:chgData name="Tejas Rahul MS" userId="fca99fb03f2fd16c" providerId="LiveId" clId="{A2FF0684-4192-4AB8-9FA0-82D0895B0992}" dt="2024-04-16T08:54:42.065" v="805"/>
        <pc:sldMkLst>
          <pc:docMk/>
          <pc:sldMk cId="839555372" sldId="268"/>
        </pc:sldMkLst>
        <pc:spChg chg="add mod">
          <ac:chgData name="Tejas Rahul MS" userId="fca99fb03f2fd16c" providerId="LiveId" clId="{A2FF0684-4192-4AB8-9FA0-82D0895B0992}" dt="2024-04-16T07:30:00.587" v="156" actId="255"/>
          <ac:spMkLst>
            <pc:docMk/>
            <pc:sldMk cId="839555372" sldId="268"/>
            <ac:spMk id="3" creationId="{613ECA7F-0CF7-DE68-674A-915E6E735E6F}"/>
          </ac:spMkLst>
        </pc:spChg>
        <pc:spChg chg="add del">
          <ac:chgData name="Tejas Rahul MS" userId="fca99fb03f2fd16c" providerId="LiveId" clId="{A2FF0684-4192-4AB8-9FA0-82D0895B0992}" dt="2024-04-16T07:29:34.979" v="153" actId="22"/>
          <ac:spMkLst>
            <pc:docMk/>
            <pc:sldMk cId="839555372" sldId="268"/>
            <ac:spMk id="5" creationId="{203B465B-F288-E070-5796-DEBF9CA2B735}"/>
          </ac:spMkLst>
        </pc:spChg>
        <pc:spChg chg="add mod">
          <ac:chgData name="Tejas Rahul MS" userId="fca99fb03f2fd16c" providerId="LiveId" clId="{A2FF0684-4192-4AB8-9FA0-82D0895B0992}" dt="2024-04-16T07:29:53.621" v="155" actId="1076"/>
          <ac:spMkLst>
            <pc:docMk/>
            <pc:sldMk cId="839555372" sldId="268"/>
            <ac:spMk id="6" creationId="{154FF940-545C-3FE1-BEF3-E9B6E9BD099B}"/>
          </ac:spMkLst>
        </pc:spChg>
        <pc:spChg chg="add mod">
          <ac:chgData name="Tejas Rahul MS" userId="fca99fb03f2fd16c" providerId="LiveId" clId="{A2FF0684-4192-4AB8-9FA0-82D0895B0992}" dt="2024-04-16T08:54:15.156" v="802"/>
          <ac:spMkLst>
            <pc:docMk/>
            <pc:sldMk cId="839555372" sldId="268"/>
            <ac:spMk id="7" creationId="{83905CBF-6105-7949-EDE7-11D455CBEC84}"/>
          </ac:spMkLst>
        </pc:spChg>
        <pc:spChg chg="add mod">
          <ac:chgData name="Tejas Rahul MS" userId="fca99fb03f2fd16c" providerId="LiveId" clId="{A2FF0684-4192-4AB8-9FA0-82D0895B0992}" dt="2024-04-16T08:54:26.211" v="804"/>
          <ac:spMkLst>
            <pc:docMk/>
            <pc:sldMk cId="839555372" sldId="268"/>
            <ac:spMk id="8" creationId="{96973282-B284-7B4D-3BC0-DA61B5550FB9}"/>
          </ac:spMkLst>
        </pc:spChg>
        <pc:spChg chg="add mod">
          <ac:chgData name="Tejas Rahul MS" userId="fca99fb03f2fd16c" providerId="LiveId" clId="{A2FF0684-4192-4AB8-9FA0-82D0895B0992}" dt="2024-04-16T08:54:42.065" v="805"/>
          <ac:spMkLst>
            <pc:docMk/>
            <pc:sldMk cId="839555372" sldId="268"/>
            <ac:spMk id="9" creationId="{49B1ECD7-4382-6D07-4A72-C64CF21C5790}"/>
          </ac:spMkLst>
        </pc:spChg>
      </pc:sldChg>
      <pc:sldChg chg="addSp modSp new mod">
        <pc:chgData name="Tejas Rahul MS" userId="fca99fb03f2fd16c" providerId="LiveId" clId="{A2FF0684-4192-4AB8-9FA0-82D0895B0992}" dt="2024-04-16T08:54:52.912" v="806"/>
        <pc:sldMkLst>
          <pc:docMk/>
          <pc:sldMk cId="2636715360" sldId="269"/>
        </pc:sldMkLst>
        <pc:spChg chg="add mod">
          <ac:chgData name="Tejas Rahul MS" userId="fca99fb03f2fd16c" providerId="LiveId" clId="{A2FF0684-4192-4AB8-9FA0-82D0895B0992}" dt="2024-04-16T07:37:02.671" v="180" actId="14100"/>
          <ac:spMkLst>
            <pc:docMk/>
            <pc:sldMk cId="2636715360" sldId="269"/>
            <ac:spMk id="2" creationId="{4650EBA3-AFA6-E900-E41B-22F89098D9F8}"/>
          </ac:spMkLst>
        </pc:spChg>
        <pc:spChg chg="add mod">
          <ac:chgData name="Tejas Rahul MS" userId="fca99fb03f2fd16c" providerId="LiveId" clId="{A2FF0684-4192-4AB8-9FA0-82D0895B0992}" dt="2024-04-16T08:54:52.912" v="806"/>
          <ac:spMkLst>
            <pc:docMk/>
            <pc:sldMk cId="2636715360" sldId="269"/>
            <ac:spMk id="3" creationId="{474C3D11-15B4-4066-7080-8E2EE5568364}"/>
          </ac:spMkLst>
        </pc:spChg>
      </pc:sldChg>
      <pc:sldChg chg="addSp modSp new mod">
        <pc:chgData name="Tejas Rahul MS" userId="fca99fb03f2fd16c" providerId="LiveId" clId="{A2FF0684-4192-4AB8-9FA0-82D0895B0992}" dt="2024-04-16T08:55:04.574" v="808" actId="14100"/>
        <pc:sldMkLst>
          <pc:docMk/>
          <pc:sldMk cId="201541392" sldId="270"/>
        </pc:sldMkLst>
        <pc:spChg chg="add mod">
          <ac:chgData name="Tejas Rahul MS" userId="fca99fb03f2fd16c" providerId="LiveId" clId="{A2FF0684-4192-4AB8-9FA0-82D0895B0992}" dt="2024-04-16T08:21:04.213" v="253"/>
          <ac:spMkLst>
            <pc:docMk/>
            <pc:sldMk cId="201541392" sldId="270"/>
            <ac:spMk id="2" creationId="{58AE7463-3E24-5FEE-403E-4A32FC60BE9A}"/>
          </ac:spMkLst>
        </pc:spChg>
        <pc:spChg chg="add mod">
          <ac:chgData name="Tejas Rahul MS" userId="fca99fb03f2fd16c" providerId="LiveId" clId="{A2FF0684-4192-4AB8-9FA0-82D0895B0992}" dt="2024-04-16T08:23:15.525" v="416" actId="20577"/>
          <ac:spMkLst>
            <pc:docMk/>
            <pc:sldMk cId="201541392" sldId="270"/>
            <ac:spMk id="3" creationId="{CE244146-36F7-72E8-E669-7D402E95CB45}"/>
          </ac:spMkLst>
        </pc:spChg>
        <pc:spChg chg="add mod">
          <ac:chgData name="Tejas Rahul MS" userId="fca99fb03f2fd16c" providerId="LiveId" clId="{A2FF0684-4192-4AB8-9FA0-82D0895B0992}" dt="2024-04-16T08:55:04.574" v="808" actId="14100"/>
          <ac:spMkLst>
            <pc:docMk/>
            <pc:sldMk cId="201541392" sldId="270"/>
            <ac:spMk id="12" creationId="{FB5C5E7D-4BCF-9187-0403-8D7C9B66644B}"/>
          </ac:spMkLst>
        </pc:spChg>
        <pc:picChg chg="add mod">
          <ac:chgData name="Tejas Rahul MS" userId="fca99fb03f2fd16c" providerId="LiveId" clId="{A2FF0684-4192-4AB8-9FA0-82D0895B0992}" dt="2024-04-16T08:23:08.236" v="410" actId="1076"/>
          <ac:picMkLst>
            <pc:docMk/>
            <pc:sldMk cId="201541392" sldId="270"/>
            <ac:picMk id="7" creationId="{0689D3E9-B78A-F9C4-2EE5-425D73E28EFB}"/>
          </ac:picMkLst>
        </pc:picChg>
        <pc:cxnChg chg="add mod">
          <ac:chgData name="Tejas Rahul MS" userId="fca99fb03f2fd16c" providerId="LiveId" clId="{A2FF0684-4192-4AB8-9FA0-82D0895B0992}" dt="2024-04-16T08:23:25.662" v="419" actId="1076"/>
          <ac:cxnSpMkLst>
            <pc:docMk/>
            <pc:sldMk cId="201541392" sldId="270"/>
            <ac:cxnSpMk id="4" creationId="{98B44897-555F-A8F1-66F8-7E72BFDD32BD}"/>
          </ac:cxnSpMkLst>
        </pc:cxnChg>
        <pc:cxnChg chg="add mod">
          <ac:chgData name="Tejas Rahul MS" userId="fca99fb03f2fd16c" providerId="LiveId" clId="{A2FF0684-4192-4AB8-9FA0-82D0895B0992}" dt="2024-04-16T08:22:13.213" v="354" actId="1076"/>
          <ac:cxnSpMkLst>
            <pc:docMk/>
            <pc:sldMk cId="201541392" sldId="270"/>
            <ac:cxnSpMk id="5" creationId="{023F59A7-2B70-4017-711D-044A770D4E44}"/>
          </ac:cxnSpMkLst>
        </pc:cxnChg>
        <pc:cxnChg chg="add mod">
          <ac:chgData name="Tejas Rahul MS" userId="fca99fb03f2fd16c" providerId="LiveId" clId="{A2FF0684-4192-4AB8-9FA0-82D0895B0992}" dt="2024-04-16T08:22:08.016" v="353" actId="1076"/>
          <ac:cxnSpMkLst>
            <pc:docMk/>
            <pc:sldMk cId="201541392" sldId="270"/>
            <ac:cxnSpMk id="6" creationId="{679BD4DD-C212-85C6-90FC-EB85620365DD}"/>
          </ac:cxnSpMkLst>
        </pc:cxnChg>
      </pc:sldChg>
      <pc:sldChg chg="addSp modSp new mod">
        <pc:chgData name="Tejas Rahul MS" userId="fca99fb03f2fd16c" providerId="LiveId" clId="{A2FF0684-4192-4AB8-9FA0-82D0895B0992}" dt="2024-04-16T08:55:12.804" v="811" actId="14100"/>
        <pc:sldMkLst>
          <pc:docMk/>
          <pc:sldMk cId="250166766" sldId="271"/>
        </pc:sldMkLst>
        <pc:spChg chg="add mod">
          <ac:chgData name="Tejas Rahul MS" userId="fca99fb03f2fd16c" providerId="LiveId" clId="{A2FF0684-4192-4AB8-9FA0-82D0895B0992}" dt="2024-04-16T08:23:58.044" v="424" actId="1076"/>
          <ac:spMkLst>
            <pc:docMk/>
            <pc:sldMk cId="250166766" sldId="271"/>
            <ac:spMk id="2" creationId="{F06E4387-208F-3411-58A3-2608DBD06A2A}"/>
          </ac:spMkLst>
        </pc:spChg>
        <pc:spChg chg="add mod">
          <ac:chgData name="Tejas Rahul MS" userId="fca99fb03f2fd16c" providerId="LiveId" clId="{A2FF0684-4192-4AB8-9FA0-82D0895B0992}" dt="2024-04-16T08:24:24.438" v="429" actId="1076"/>
          <ac:spMkLst>
            <pc:docMk/>
            <pc:sldMk cId="250166766" sldId="271"/>
            <ac:spMk id="3" creationId="{84EEF08F-0AFC-F003-40BA-D3175966AEC1}"/>
          </ac:spMkLst>
        </pc:spChg>
        <pc:spChg chg="add mod">
          <ac:chgData name="Tejas Rahul MS" userId="fca99fb03f2fd16c" providerId="LiveId" clId="{A2FF0684-4192-4AB8-9FA0-82D0895B0992}" dt="2024-04-16T08:55:12.804" v="811" actId="14100"/>
          <ac:spMkLst>
            <pc:docMk/>
            <pc:sldMk cId="250166766" sldId="271"/>
            <ac:spMk id="7" creationId="{C01F6086-D862-49B4-CCEC-E1D722837A79}"/>
          </ac:spMkLst>
        </pc:spChg>
        <pc:picChg chg="add mod">
          <ac:chgData name="Tejas Rahul MS" userId="fca99fb03f2fd16c" providerId="LiveId" clId="{A2FF0684-4192-4AB8-9FA0-82D0895B0992}" dt="2024-04-16T08:24:14.488" v="427" actId="14100"/>
          <ac:picMkLst>
            <pc:docMk/>
            <pc:sldMk cId="250166766" sldId="271"/>
            <ac:picMk id="5" creationId="{621543C5-B4E2-8386-ED82-99CFA903E07E}"/>
          </ac:picMkLst>
        </pc:picChg>
        <pc:cxnChg chg="add mod">
          <ac:chgData name="Tejas Rahul MS" userId="fca99fb03f2fd16c" providerId="LiveId" clId="{A2FF0684-4192-4AB8-9FA0-82D0895B0992}" dt="2024-04-16T08:24:29.585" v="430" actId="1076"/>
          <ac:cxnSpMkLst>
            <pc:docMk/>
            <pc:sldMk cId="250166766" sldId="271"/>
            <ac:cxnSpMk id="4" creationId="{4DF126AD-4A1F-9B95-C1E5-129EFB5ED8B1}"/>
          </ac:cxnSpMkLst>
        </pc:cxnChg>
      </pc:sldChg>
      <pc:sldChg chg="addSp modSp new mod">
        <pc:chgData name="Tejas Rahul MS" userId="fca99fb03f2fd16c" providerId="LiveId" clId="{A2FF0684-4192-4AB8-9FA0-82D0895B0992}" dt="2024-04-16T08:55:19.358" v="812"/>
        <pc:sldMkLst>
          <pc:docMk/>
          <pc:sldMk cId="2284302299" sldId="272"/>
        </pc:sldMkLst>
        <pc:spChg chg="add mod">
          <ac:chgData name="Tejas Rahul MS" userId="fca99fb03f2fd16c" providerId="LiveId" clId="{A2FF0684-4192-4AB8-9FA0-82D0895B0992}" dt="2024-04-16T08:24:53.883" v="432"/>
          <ac:spMkLst>
            <pc:docMk/>
            <pc:sldMk cId="2284302299" sldId="272"/>
            <ac:spMk id="2" creationId="{95EF1A7A-136C-4DE9-C935-3380306F1791}"/>
          </ac:spMkLst>
        </pc:spChg>
        <pc:spChg chg="add mod">
          <ac:chgData name="Tejas Rahul MS" userId="fca99fb03f2fd16c" providerId="LiveId" clId="{A2FF0684-4192-4AB8-9FA0-82D0895B0992}" dt="2024-04-16T08:26:55.504" v="543" actId="1076"/>
          <ac:spMkLst>
            <pc:docMk/>
            <pc:sldMk cId="2284302299" sldId="272"/>
            <ac:spMk id="3" creationId="{DE8C1C19-C862-3FDA-CC02-5C7C7598104F}"/>
          </ac:spMkLst>
        </pc:spChg>
        <pc:spChg chg="add mod">
          <ac:chgData name="Tejas Rahul MS" userId="fca99fb03f2fd16c" providerId="LiveId" clId="{A2FF0684-4192-4AB8-9FA0-82D0895B0992}" dt="2024-04-16T08:55:19.358" v="812"/>
          <ac:spMkLst>
            <pc:docMk/>
            <pc:sldMk cId="2284302299" sldId="272"/>
            <ac:spMk id="7" creationId="{339422D7-417C-2AF5-2243-4396A90717DB}"/>
          </ac:spMkLst>
        </pc:spChg>
        <pc:picChg chg="add mod">
          <ac:chgData name="Tejas Rahul MS" userId="fca99fb03f2fd16c" providerId="LiveId" clId="{A2FF0684-4192-4AB8-9FA0-82D0895B0992}" dt="2024-04-16T08:26:46.378" v="542" actId="1076"/>
          <ac:picMkLst>
            <pc:docMk/>
            <pc:sldMk cId="2284302299" sldId="272"/>
            <ac:picMk id="5" creationId="{5292B930-EBD3-DB85-FFB5-4CB0D178E786}"/>
          </ac:picMkLst>
        </pc:picChg>
        <pc:cxnChg chg="add mod">
          <ac:chgData name="Tejas Rahul MS" userId="fca99fb03f2fd16c" providerId="LiveId" clId="{A2FF0684-4192-4AB8-9FA0-82D0895B0992}" dt="2024-04-16T08:26:40.717" v="541" actId="1076"/>
          <ac:cxnSpMkLst>
            <pc:docMk/>
            <pc:sldMk cId="2284302299" sldId="272"/>
            <ac:cxnSpMk id="4" creationId="{1DD54C29-1449-3922-CF23-3DC42DF3814B}"/>
          </ac:cxnSpMkLst>
        </pc:cxnChg>
      </pc:sldChg>
      <pc:sldChg chg="addSp modSp new mod">
        <pc:chgData name="Tejas Rahul MS" userId="fca99fb03f2fd16c" providerId="LiveId" clId="{A2FF0684-4192-4AB8-9FA0-82D0895B0992}" dt="2024-04-16T08:55:22.484" v="813"/>
        <pc:sldMkLst>
          <pc:docMk/>
          <pc:sldMk cId="650135089" sldId="273"/>
        </pc:sldMkLst>
        <pc:spChg chg="add mod">
          <ac:chgData name="Tejas Rahul MS" userId="fca99fb03f2fd16c" providerId="LiveId" clId="{A2FF0684-4192-4AB8-9FA0-82D0895B0992}" dt="2024-04-16T08:27:13.525" v="545"/>
          <ac:spMkLst>
            <pc:docMk/>
            <pc:sldMk cId="650135089" sldId="273"/>
            <ac:spMk id="2" creationId="{1B0591B3-AE8B-63C5-071C-EBB53354350F}"/>
          </ac:spMkLst>
        </pc:spChg>
        <pc:spChg chg="add mod">
          <ac:chgData name="Tejas Rahul MS" userId="fca99fb03f2fd16c" providerId="LiveId" clId="{A2FF0684-4192-4AB8-9FA0-82D0895B0992}" dt="2024-04-16T08:27:24.192" v="546" actId="1076"/>
          <ac:spMkLst>
            <pc:docMk/>
            <pc:sldMk cId="650135089" sldId="273"/>
            <ac:spMk id="3" creationId="{5EAFA019-B5F9-03E1-9082-0A8FA6548F7A}"/>
          </ac:spMkLst>
        </pc:spChg>
        <pc:spChg chg="add mod">
          <ac:chgData name="Tejas Rahul MS" userId="fca99fb03f2fd16c" providerId="LiveId" clId="{A2FF0684-4192-4AB8-9FA0-82D0895B0992}" dt="2024-04-16T08:55:22.484" v="813"/>
          <ac:spMkLst>
            <pc:docMk/>
            <pc:sldMk cId="650135089" sldId="273"/>
            <ac:spMk id="8" creationId="{28B745F8-6823-A792-F35B-850274AD68AE}"/>
          </ac:spMkLst>
        </pc:spChg>
        <pc:picChg chg="add mod">
          <ac:chgData name="Tejas Rahul MS" userId="fca99fb03f2fd16c" providerId="LiveId" clId="{A2FF0684-4192-4AB8-9FA0-82D0895B0992}" dt="2024-04-16T08:27:35.961" v="550" actId="1076"/>
          <ac:picMkLst>
            <pc:docMk/>
            <pc:sldMk cId="650135089" sldId="273"/>
            <ac:picMk id="6" creationId="{0270E609-5951-8A4B-6F54-F909E09909A9}"/>
          </ac:picMkLst>
        </pc:picChg>
        <pc:picChg chg="add mod">
          <ac:chgData name="Tejas Rahul MS" userId="fca99fb03f2fd16c" providerId="LiveId" clId="{A2FF0684-4192-4AB8-9FA0-82D0895B0992}" dt="2024-04-16T08:27:33.195" v="549" actId="1076"/>
          <ac:picMkLst>
            <pc:docMk/>
            <pc:sldMk cId="650135089" sldId="273"/>
            <ac:picMk id="7" creationId="{B6DA6D52-5C8C-F25F-E60D-06C13566CB04}"/>
          </ac:picMkLst>
        </pc:picChg>
        <pc:cxnChg chg="add mod">
          <ac:chgData name="Tejas Rahul MS" userId="fca99fb03f2fd16c" providerId="LiveId" clId="{A2FF0684-4192-4AB8-9FA0-82D0895B0992}" dt="2024-04-16T08:27:40.337" v="551" actId="1076"/>
          <ac:cxnSpMkLst>
            <pc:docMk/>
            <pc:sldMk cId="650135089" sldId="273"/>
            <ac:cxnSpMk id="4" creationId="{41F68E06-F1FC-C1D0-626B-C9C367A46108}"/>
          </ac:cxnSpMkLst>
        </pc:cxnChg>
        <pc:cxnChg chg="add mod">
          <ac:chgData name="Tejas Rahul MS" userId="fca99fb03f2fd16c" providerId="LiveId" clId="{A2FF0684-4192-4AB8-9FA0-82D0895B0992}" dt="2024-04-16T08:27:29.513" v="548" actId="1076"/>
          <ac:cxnSpMkLst>
            <pc:docMk/>
            <pc:sldMk cId="650135089" sldId="273"/>
            <ac:cxnSpMk id="5" creationId="{4734212F-059C-CA7E-BECE-02F1C0FA4388}"/>
          </ac:cxnSpMkLst>
        </pc:cxnChg>
      </pc:sldChg>
      <pc:sldChg chg="addSp modSp new mod ord">
        <pc:chgData name="Tejas Rahul MS" userId="fca99fb03f2fd16c" providerId="LiveId" clId="{A2FF0684-4192-4AB8-9FA0-82D0895B0992}" dt="2024-04-16T08:55:26.742" v="815" actId="1036"/>
        <pc:sldMkLst>
          <pc:docMk/>
          <pc:sldMk cId="350301159" sldId="274"/>
        </pc:sldMkLst>
        <pc:spChg chg="add mod">
          <ac:chgData name="Tejas Rahul MS" userId="fca99fb03f2fd16c" providerId="LiveId" clId="{A2FF0684-4192-4AB8-9FA0-82D0895B0992}" dt="2024-04-16T08:29:11.612" v="567"/>
          <ac:spMkLst>
            <pc:docMk/>
            <pc:sldMk cId="350301159" sldId="274"/>
            <ac:spMk id="2" creationId="{12E84B51-D726-DB80-80B4-95131D4B6C51}"/>
          </ac:spMkLst>
        </pc:spChg>
        <pc:spChg chg="add mod">
          <ac:chgData name="Tejas Rahul MS" userId="fca99fb03f2fd16c" providerId="LiveId" clId="{A2FF0684-4192-4AB8-9FA0-82D0895B0992}" dt="2024-04-16T08:55:26.742" v="815" actId="1036"/>
          <ac:spMkLst>
            <pc:docMk/>
            <pc:sldMk cId="350301159" sldId="274"/>
            <ac:spMk id="3" creationId="{6B50030A-8A05-C3F5-C740-05D51B7995EA}"/>
          </ac:spMkLst>
        </pc:spChg>
        <pc:spChg chg="add mod">
          <ac:chgData name="Tejas Rahul MS" userId="fca99fb03f2fd16c" providerId="LiveId" clId="{A2FF0684-4192-4AB8-9FA0-82D0895B0992}" dt="2024-04-16T08:55:25.263" v="814"/>
          <ac:spMkLst>
            <pc:docMk/>
            <pc:sldMk cId="350301159" sldId="274"/>
            <ac:spMk id="7" creationId="{89E6C5F9-6058-5FFE-837F-59D3C24E9011}"/>
          </ac:spMkLst>
        </pc:spChg>
        <pc:picChg chg="add mod">
          <ac:chgData name="Tejas Rahul MS" userId="fca99fb03f2fd16c" providerId="LiveId" clId="{A2FF0684-4192-4AB8-9FA0-82D0895B0992}" dt="2024-04-16T08:29:28.400" v="572" actId="1076"/>
          <ac:picMkLst>
            <pc:docMk/>
            <pc:sldMk cId="350301159" sldId="274"/>
            <ac:picMk id="6" creationId="{F5989D51-35AA-8295-37CB-BAB48DDDF673}"/>
          </ac:picMkLst>
        </pc:picChg>
        <pc:cxnChg chg="add mod">
          <ac:chgData name="Tejas Rahul MS" userId="fca99fb03f2fd16c" providerId="LiveId" clId="{A2FF0684-4192-4AB8-9FA0-82D0895B0992}" dt="2024-04-16T08:29:25.824" v="571" actId="1076"/>
          <ac:cxnSpMkLst>
            <pc:docMk/>
            <pc:sldMk cId="350301159" sldId="274"/>
            <ac:cxnSpMk id="4" creationId="{53D2F8D9-B1FA-4BDB-4491-6B751CD74A85}"/>
          </ac:cxnSpMkLst>
        </pc:cxnChg>
        <pc:cxnChg chg="add mod">
          <ac:chgData name="Tejas Rahul MS" userId="fca99fb03f2fd16c" providerId="LiveId" clId="{A2FF0684-4192-4AB8-9FA0-82D0895B0992}" dt="2024-04-16T08:29:23.317" v="570" actId="1076"/>
          <ac:cxnSpMkLst>
            <pc:docMk/>
            <pc:sldMk cId="350301159" sldId="274"/>
            <ac:cxnSpMk id="5" creationId="{9B2B2142-6AA9-8884-F0BA-9D55AA67111F}"/>
          </ac:cxnSpMkLst>
        </pc:cxnChg>
      </pc:sldChg>
      <pc:sldChg chg="addSp modSp new del mod">
        <pc:chgData name="Tejas Rahul MS" userId="fca99fb03f2fd16c" providerId="LiveId" clId="{A2FF0684-4192-4AB8-9FA0-82D0895B0992}" dt="2024-04-16T08:28:58.581" v="565" actId="47"/>
        <pc:sldMkLst>
          <pc:docMk/>
          <pc:sldMk cId="1060864002" sldId="274"/>
        </pc:sldMkLst>
        <pc:spChg chg="add mod">
          <ac:chgData name="Tejas Rahul MS" userId="fca99fb03f2fd16c" providerId="LiveId" clId="{A2FF0684-4192-4AB8-9FA0-82D0895B0992}" dt="2024-04-16T08:28:31.416" v="564" actId="1076"/>
          <ac:spMkLst>
            <pc:docMk/>
            <pc:sldMk cId="1060864002" sldId="274"/>
            <ac:spMk id="2" creationId="{0D15E921-D91F-7BB0-4B2B-CF26436DEFAC}"/>
          </ac:spMkLst>
        </pc:spChg>
        <pc:spChg chg="add mod">
          <ac:chgData name="Tejas Rahul MS" userId="fca99fb03f2fd16c" providerId="LiveId" clId="{A2FF0684-4192-4AB8-9FA0-82D0895B0992}" dt="2024-04-16T08:28:15.667" v="559" actId="1076"/>
          <ac:spMkLst>
            <pc:docMk/>
            <pc:sldMk cId="1060864002" sldId="274"/>
            <ac:spMk id="3" creationId="{A63E215A-7CE0-1E8A-CEC8-EC4D02853694}"/>
          </ac:spMkLst>
        </pc:spChg>
        <pc:picChg chg="add mod">
          <ac:chgData name="Tejas Rahul MS" userId="fca99fb03f2fd16c" providerId="LiveId" clId="{A2FF0684-4192-4AB8-9FA0-82D0895B0992}" dt="2024-04-16T08:28:25.283" v="563" actId="1076"/>
          <ac:picMkLst>
            <pc:docMk/>
            <pc:sldMk cId="1060864002" sldId="274"/>
            <ac:picMk id="6" creationId="{CC7BA7C1-3ECB-21CE-0A4A-E6B6B060DF33}"/>
          </ac:picMkLst>
        </pc:picChg>
        <pc:picChg chg="add mod">
          <ac:chgData name="Tejas Rahul MS" userId="fca99fb03f2fd16c" providerId="LiveId" clId="{A2FF0684-4192-4AB8-9FA0-82D0895B0992}" dt="2024-04-16T08:28:11.216" v="557" actId="1076"/>
          <ac:picMkLst>
            <pc:docMk/>
            <pc:sldMk cId="1060864002" sldId="274"/>
            <ac:picMk id="7" creationId="{622A7D06-35C1-0CCD-6D08-87BA4D25B4CB}"/>
          </ac:picMkLst>
        </pc:picChg>
        <pc:cxnChg chg="add mod">
          <ac:chgData name="Tejas Rahul MS" userId="fca99fb03f2fd16c" providerId="LiveId" clId="{A2FF0684-4192-4AB8-9FA0-82D0895B0992}" dt="2024-04-16T08:28:22.850" v="562" actId="1076"/>
          <ac:cxnSpMkLst>
            <pc:docMk/>
            <pc:sldMk cId="1060864002" sldId="274"/>
            <ac:cxnSpMk id="4" creationId="{01211A39-7619-7A4A-21AF-98E0B783AB81}"/>
          </ac:cxnSpMkLst>
        </pc:cxnChg>
        <pc:cxnChg chg="add mod">
          <ac:chgData name="Tejas Rahul MS" userId="fca99fb03f2fd16c" providerId="LiveId" clId="{A2FF0684-4192-4AB8-9FA0-82D0895B0992}" dt="2024-04-16T08:28:19.331" v="561" actId="1076"/>
          <ac:cxnSpMkLst>
            <pc:docMk/>
            <pc:sldMk cId="1060864002" sldId="274"/>
            <ac:cxnSpMk id="5" creationId="{D00290EA-F803-1C4A-1639-32EC07056B75}"/>
          </ac:cxnSpMkLst>
        </pc:cxnChg>
      </pc:sldChg>
      <pc:sldChg chg="addSp modSp new mod ord">
        <pc:chgData name="Tejas Rahul MS" userId="fca99fb03f2fd16c" providerId="LiveId" clId="{A2FF0684-4192-4AB8-9FA0-82D0895B0992}" dt="2024-04-16T08:55:29.893" v="816"/>
        <pc:sldMkLst>
          <pc:docMk/>
          <pc:sldMk cId="2980286220" sldId="275"/>
        </pc:sldMkLst>
        <pc:spChg chg="add mod">
          <ac:chgData name="Tejas Rahul MS" userId="fca99fb03f2fd16c" providerId="LiveId" clId="{A2FF0684-4192-4AB8-9FA0-82D0895B0992}" dt="2024-04-16T08:30:50.985" v="583" actId="14100"/>
          <ac:spMkLst>
            <pc:docMk/>
            <pc:sldMk cId="2980286220" sldId="275"/>
            <ac:spMk id="2" creationId="{A2C18FB1-C1C4-4B8D-B502-C773C69357FF}"/>
          </ac:spMkLst>
        </pc:spChg>
        <pc:spChg chg="add mod">
          <ac:chgData name="Tejas Rahul MS" userId="fca99fb03f2fd16c" providerId="LiveId" clId="{A2FF0684-4192-4AB8-9FA0-82D0895B0992}" dt="2024-04-16T08:55:29.893" v="816"/>
          <ac:spMkLst>
            <pc:docMk/>
            <pc:sldMk cId="2980286220" sldId="275"/>
            <ac:spMk id="4" creationId="{06360C7C-6A22-5DAD-310F-9C42E99877AF}"/>
          </ac:spMkLst>
        </pc:spChg>
        <pc:graphicFrameChg chg="add mod modGraphic">
          <ac:chgData name="Tejas Rahul MS" userId="fca99fb03f2fd16c" providerId="LiveId" clId="{A2FF0684-4192-4AB8-9FA0-82D0895B0992}" dt="2024-04-16T08:31:29.687" v="591" actId="1076"/>
          <ac:graphicFrameMkLst>
            <pc:docMk/>
            <pc:sldMk cId="2980286220" sldId="275"/>
            <ac:graphicFrameMk id="3" creationId="{CECE11AB-5CE2-1377-22B1-58E6E036DC07}"/>
          </ac:graphicFrameMkLst>
        </pc:graphicFrameChg>
      </pc:sldChg>
      <pc:sldChg chg="addSp modSp new mod ord">
        <pc:chgData name="Tejas Rahul MS" userId="fca99fb03f2fd16c" providerId="LiveId" clId="{A2FF0684-4192-4AB8-9FA0-82D0895B0992}" dt="2024-04-16T08:55:41.998" v="820" actId="1076"/>
        <pc:sldMkLst>
          <pc:docMk/>
          <pc:sldMk cId="90700057" sldId="276"/>
        </pc:sldMkLst>
        <pc:spChg chg="add mod">
          <ac:chgData name="Tejas Rahul MS" userId="fca99fb03f2fd16c" providerId="LiveId" clId="{A2FF0684-4192-4AB8-9FA0-82D0895B0992}" dt="2024-04-16T08:55:39.025" v="819" actId="1076"/>
          <ac:spMkLst>
            <pc:docMk/>
            <pc:sldMk cId="90700057" sldId="276"/>
            <ac:spMk id="3" creationId="{758B1FE9-DC63-8C72-0D5D-1D132B5C7C0D}"/>
          </ac:spMkLst>
        </pc:spChg>
        <pc:picChg chg="add mod">
          <ac:chgData name="Tejas Rahul MS" userId="fca99fb03f2fd16c" providerId="LiveId" clId="{A2FF0684-4192-4AB8-9FA0-82D0895B0992}" dt="2024-04-16T08:55:41.998" v="820" actId="1076"/>
          <ac:picMkLst>
            <pc:docMk/>
            <pc:sldMk cId="90700057" sldId="276"/>
            <ac:picMk id="2" creationId="{5BF65211-F2FC-E0B7-4556-4F69826880E6}"/>
          </ac:picMkLst>
        </pc:picChg>
      </pc:sldChg>
      <pc:sldChg chg="addSp modSp new mod">
        <pc:chgData name="Tejas Rahul MS" userId="fca99fb03f2fd16c" providerId="LiveId" clId="{A2FF0684-4192-4AB8-9FA0-82D0895B0992}" dt="2024-04-16T08:55:45.425" v="821"/>
        <pc:sldMkLst>
          <pc:docMk/>
          <pc:sldMk cId="2984370884" sldId="277"/>
        </pc:sldMkLst>
        <pc:spChg chg="add mod">
          <ac:chgData name="Tejas Rahul MS" userId="fca99fb03f2fd16c" providerId="LiveId" clId="{A2FF0684-4192-4AB8-9FA0-82D0895B0992}" dt="2024-04-16T08:55:45.425" v="821"/>
          <ac:spMkLst>
            <pc:docMk/>
            <pc:sldMk cId="2984370884" sldId="277"/>
            <ac:spMk id="3" creationId="{AE3E4FFF-86DD-E8B3-38E4-165AE25B7000}"/>
          </ac:spMkLst>
        </pc:spChg>
        <pc:picChg chg="add mod">
          <ac:chgData name="Tejas Rahul MS" userId="fca99fb03f2fd16c" providerId="LiveId" clId="{A2FF0684-4192-4AB8-9FA0-82D0895B0992}" dt="2024-04-16T08:33:00.096" v="612" actId="14100"/>
          <ac:picMkLst>
            <pc:docMk/>
            <pc:sldMk cId="2984370884" sldId="277"/>
            <ac:picMk id="2" creationId="{A463717D-4F44-A159-7FC9-E581ACBF77F8}"/>
          </ac:picMkLst>
        </pc:picChg>
      </pc:sldChg>
      <pc:sldChg chg="addSp modSp new mod">
        <pc:chgData name="Tejas Rahul MS" userId="fca99fb03f2fd16c" providerId="LiveId" clId="{A2FF0684-4192-4AB8-9FA0-82D0895B0992}" dt="2024-04-16T08:55:48.442" v="823" actId="1036"/>
        <pc:sldMkLst>
          <pc:docMk/>
          <pc:sldMk cId="431246470" sldId="278"/>
        </pc:sldMkLst>
        <pc:spChg chg="add mod">
          <ac:chgData name="Tejas Rahul MS" userId="fca99fb03f2fd16c" providerId="LiveId" clId="{A2FF0684-4192-4AB8-9FA0-82D0895B0992}" dt="2024-04-16T08:55:48.442" v="823" actId="1036"/>
          <ac:spMkLst>
            <pc:docMk/>
            <pc:sldMk cId="431246470" sldId="278"/>
            <ac:spMk id="3" creationId="{615441A6-7800-94CF-D9FC-3ABDDD597A3B}"/>
          </ac:spMkLst>
        </pc:spChg>
        <pc:picChg chg="add mod">
          <ac:chgData name="Tejas Rahul MS" userId="fca99fb03f2fd16c" providerId="LiveId" clId="{A2FF0684-4192-4AB8-9FA0-82D0895B0992}" dt="2024-04-16T08:33:24.721" v="617" actId="1076"/>
          <ac:picMkLst>
            <pc:docMk/>
            <pc:sldMk cId="431246470" sldId="278"/>
            <ac:picMk id="2" creationId="{B5DB9DCF-601A-D937-D654-DEDE00FCCF9B}"/>
          </ac:picMkLst>
        </pc:picChg>
      </pc:sldChg>
      <pc:sldChg chg="addSp modSp new mod">
        <pc:chgData name="Tejas Rahul MS" userId="fca99fb03f2fd16c" providerId="LiveId" clId="{A2FF0684-4192-4AB8-9FA0-82D0895B0992}" dt="2024-04-16T08:55:51.387" v="824"/>
        <pc:sldMkLst>
          <pc:docMk/>
          <pc:sldMk cId="3752144680" sldId="279"/>
        </pc:sldMkLst>
        <pc:spChg chg="add mod">
          <ac:chgData name="Tejas Rahul MS" userId="fca99fb03f2fd16c" providerId="LiveId" clId="{A2FF0684-4192-4AB8-9FA0-82D0895B0992}" dt="2024-04-16T08:34:23.828" v="625" actId="1076"/>
          <ac:spMkLst>
            <pc:docMk/>
            <pc:sldMk cId="3752144680" sldId="279"/>
            <ac:spMk id="2" creationId="{70CEE894-FEE1-0E5D-64C3-FFFB25884BB0}"/>
          </ac:spMkLst>
        </pc:spChg>
        <pc:spChg chg="add mod">
          <ac:chgData name="Tejas Rahul MS" userId="fca99fb03f2fd16c" providerId="LiveId" clId="{A2FF0684-4192-4AB8-9FA0-82D0895B0992}" dt="2024-04-16T08:34:13.895" v="622" actId="14100"/>
          <ac:spMkLst>
            <pc:docMk/>
            <pc:sldMk cId="3752144680" sldId="279"/>
            <ac:spMk id="3" creationId="{D1E5AA29-4294-C9D4-70BC-ED02279DB2CF}"/>
          </ac:spMkLst>
        </pc:spChg>
        <pc:spChg chg="add mod">
          <ac:chgData name="Tejas Rahul MS" userId="fca99fb03f2fd16c" providerId="LiveId" clId="{A2FF0684-4192-4AB8-9FA0-82D0895B0992}" dt="2024-04-16T08:34:03.736" v="620" actId="1076"/>
          <ac:spMkLst>
            <pc:docMk/>
            <pc:sldMk cId="3752144680" sldId="279"/>
            <ac:spMk id="4" creationId="{2DD25539-9B37-2586-E214-763F20DE60A1}"/>
          </ac:spMkLst>
        </pc:spChg>
        <pc:spChg chg="add mod">
          <ac:chgData name="Tejas Rahul MS" userId="fca99fb03f2fd16c" providerId="LiveId" clId="{A2FF0684-4192-4AB8-9FA0-82D0895B0992}" dt="2024-04-16T08:55:51.387" v="824"/>
          <ac:spMkLst>
            <pc:docMk/>
            <pc:sldMk cId="3752144680" sldId="279"/>
            <ac:spMk id="6" creationId="{A4E6CE5D-DDAD-4C23-F8E3-FEC235373CE9}"/>
          </ac:spMkLst>
        </pc:spChg>
        <pc:picChg chg="add mod">
          <ac:chgData name="Tejas Rahul MS" userId="fca99fb03f2fd16c" providerId="LiveId" clId="{A2FF0684-4192-4AB8-9FA0-82D0895B0992}" dt="2024-04-16T08:34:20.624" v="624" actId="1076"/>
          <ac:picMkLst>
            <pc:docMk/>
            <pc:sldMk cId="3752144680" sldId="279"/>
            <ac:picMk id="5" creationId="{FD490DBD-F0F1-023F-BDA9-3C193AFF64F9}"/>
          </ac:picMkLst>
        </pc:picChg>
      </pc:sldChg>
      <pc:sldChg chg="addSp modSp new mod">
        <pc:chgData name="Tejas Rahul MS" userId="fca99fb03f2fd16c" providerId="LiveId" clId="{A2FF0684-4192-4AB8-9FA0-82D0895B0992}" dt="2024-04-16T08:55:53.658" v="825"/>
        <pc:sldMkLst>
          <pc:docMk/>
          <pc:sldMk cId="3506514201" sldId="280"/>
        </pc:sldMkLst>
        <pc:spChg chg="add mod">
          <ac:chgData name="Tejas Rahul MS" userId="fca99fb03f2fd16c" providerId="LiveId" clId="{A2FF0684-4192-4AB8-9FA0-82D0895B0992}" dt="2024-04-16T08:35:32.923" v="633" actId="1076"/>
          <ac:spMkLst>
            <pc:docMk/>
            <pc:sldMk cId="3506514201" sldId="280"/>
            <ac:spMk id="2" creationId="{48192E56-8C84-7E21-CECC-E8E074AFEDB1}"/>
          </ac:spMkLst>
        </pc:spChg>
        <pc:spChg chg="add mod">
          <ac:chgData name="Tejas Rahul MS" userId="fca99fb03f2fd16c" providerId="LiveId" clId="{A2FF0684-4192-4AB8-9FA0-82D0895B0992}" dt="2024-04-16T08:35:24.302" v="631" actId="14100"/>
          <ac:spMkLst>
            <pc:docMk/>
            <pc:sldMk cId="3506514201" sldId="280"/>
            <ac:spMk id="3" creationId="{C5F527F4-AC49-6EAC-A72B-9B7026402552}"/>
          </ac:spMkLst>
        </pc:spChg>
        <pc:spChg chg="add mod">
          <ac:chgData name="Tejas Rahul MS" userId="fca99fb03f2fd16c" providerId="LiveId" clId="{A2FF0684-4192-4AB8-9FA0-82D0895B0992}" dt="2024-04-16T08:35:12.292" v="627"/>
          <ac:spMkLst>
            <pc:docMk/>
            <pc:sldMk cId="3506514201" sldId="280"/>
            <ac:spMk id="4" creationId="{23C0BCF0-AE65-7B6E-DCFB-F756474D8667}"/>
          </ac:spMkLst>
        </pc:spChg>
        <pc:spChg chg="add mod">
          <ac:chgData name="Tejas Rahul MS" userId="fca99fb03f2fd16c" providerId="LiveId" clId="{A2FF0684-4192-4AB8-9FA0-82D0895B0992}" dt="2024-04-16T08:55:53.658" v="825"/>
          <ac:spMkLst>
            <pc:docMk/>
            <pc:sldMk cId="3506514201" sldId="280"/>
            <ac:spMk id="6" creationId="{F972BB53-FF79-C52D-1FAB-808930A4871C}"/>
          </ac:spMkLst>
        </pc:spChg>
        <pc:picChg chg="add mod">
          <ac:chgData name="Tejas Rahul MS" userId="fca99fb03f2fd16c" providerId="LiveId" clId="{A2FF0684-4192-4AB8-9FA0-82D0895B0992}" dt="2024-04-16T08:35:29.567" v="632" actId="1076"/>
          <ac:picMkLst>
            <pc:docMk/>
            <pc:sldMk cId="3506514201" sldId="280"/>
            <ac:picMk id="5" creationId="{65FFF326-9D0B-CE6C-8BD6-BAAB5D5287AD}"/>
          </ac:picMkLst>
        </pc:picChg>
      </pc:sldChg>
      <pc:sldChg chg="addSp modSp new mod">
        <pc:chgData name="Tejas Rahul MS" userId="fca99fb03f2fd16c" providerId="LiveId" clId="{A2FF0684-4192-4AB8-9FA0-82D0895B0992}" dt="2024-04-16T08:55:55.822" v="826"/>
        <pc:sldMkLst>
          <pc:docMk/>
          <pc:sldMk cId="1547459489" sldId="281"/>
        </pc:sldMkLst>
        <pc:spChg chg="add mod">
          <ac:chgData name="Tejas Rahul MS" userId="fca99fb03f2fd16c" providerId="LiveId" clId="{A2FF0684-4192-4AB8-9FA0-82D0895B0992}" dt="2024-04-16T08:35:52.963" v="637" actId="1076"/>
          <ac:spMkLst>
            <pc:docMk/>
            <pc:sldMk cId="1547459489" sldId="281"/>
            <ac:spMk id="2" creationId="{7791E6BD-4E92-1AC7-4537-005DAFA7216D}"/>
          </ac:spMkLst>
        </pc:spChg>
        <pc:spChg chg="add mod">
          <ac:chgData name="Tejas Rahul MS" userId="fca99fb03f2fd16c" providerId="LiveId" clId="{A2FF0684-4192-4AB8-9FA0-82D0895B0992}" dt="2024-04-16T08:35:56.059" v="638" actId="14100"/>
          <ac:spMkLst>
            <pc:docMk/>
            <pc:sldMk cId="1547459489" sldId="281"/>
            <ac:spMk id="3" creationId="{3E4CD3F7-B005-85F7-CE0E-5C7265A883F4}"/>
          </ac:spMkLst>
        </pc:spChg>
        <pc:spChg chg="add mod">
          <ac:chgData name="Tejas Rahul MS" userId="fca99fb03f2fd16c" providerId="LiveId" clId="{A2FF0684-4192-4AB8-9FA0-82D0895B0992}" dt="2024-04-16T08:55:55.822" v="826"/>
          <ac:spMkLst>
            <pc:docMk/>
            <pc:sldMk cId="1547459489" sldId="281"/>
            <ac:spMk id="5" creationId="{1DCABEC8-E1B4-E1B0-AA99-8B40EF409BCF}"/>
          </ac:spMkLst>
        </pc:spChg>
        <pc:picChg chg="add mod">
          <ac:chgData name="Tejas Rahul MS" userId="fca99fb03f2fd16c" providerId="LiveId" clId="{A2FF0684-4192-4AB8-9FA0-82D0895B0992}" dt="2024-04-16T08:36:00.738" v="639" actId="1076"/>
          <ac:picMkLst>
            <pc:docMk/>
            <pc:sldMk cId="1547459489" sldId="281"/>
            <ac:picMk id="4" creationId="{64C73E4D-07B7-81D0-9ABE-6185779DA503}"/>
          </ac:picMkLst>
        </pc:picChg>
      </pc:sldChg>
      <pc:sldChg chg="addSp modSp new mod">
        <pc:chgData name="Tejas Rahul MS" userId="fca99fb03f2fd16c" providerId="LiveId" clId="{A2FF0684-4192-4AB8-9FA0-82D0895B0992}" dt="2024-04-16T08:55:58.919" v="827"/>
        <pc:sldMkLst>
          <pc:docMk/>
          <pc:sldMk cId="2678473528" sldId="282"/>
        </pc:sldMkLst>
        <pc:spChg chg="add mod">
          <ac:chgData name="Tejas Rahul MS" userId="fca99fb03f2fd16c" providerId="LiveId" clId="{A2FF0684-4192-4AB8-9FA0-82D0895B0992}" dt="2024-04-16T08:36:45.702" v="651" actId="1076"/>
          <ac:spMkLst>
            <pc:docMk/>
            <pc:sldMk cId="2678473528" sldId="282"/>
            <ac:spMk id="2" creationId="{D867D504-E445-98BE-63F1-538CF32E2050}"/>
          </ac:spMkLst>
        </pc:spChg>
        <pc:spChg chg="add mod">
          <ac:chgData name="Tejas Rahul MS" userId="fca99fb03f2fd16c" providerId="LiveId" clId="{A2FF0684-4192-4AB8-9FA0-82D0895B0992}" dt="2024-04-16T08:36:24.748" v="645" actId="14100"/>
          <ac:spMkLst>
            <pc:docMk/>
            <pc:sldMk cId="2678473528" sldId="282"/>
            <ac:spMk id="3" creationId="{25CDAE45-E18E-B0DF-CA94-64C052909CF6}"/>
          </ac:spMkLst>
        </pc:spChg>
        <pc:spChg chg="add mod">
          <ac:chgData name="Tejas Rahul MS" userId="fca99fb03f2fd16c" providerId="LiveId" clId="{A2FF0684-4192-4AB8-9FA0-82D0895B0992}" dt="2024-04-16T08:55:58.919" v="827"/>
          <ac:spMkLst>
            <pc:docMk/>
            <pc:sldMk cId="2678473528" sldId="282"/>
            <ac:spMk id="5" creationId="{7148334B-C967-3FDA-7FA0-55E67F585C6F}"/>
          </ac:spMkLst>
        </pc:spChg>
        <pc:picChg chg="add mod">
          <ac:chgData name="Tejas Rahul MS" userId="fca99fb03f2fd16c" providerId="LiveId" clId="{A2FF0684-4192-4AB8-9FA0-82D0895B0992}" dt="2024-04-16T08:36:33.446" v="648" actId="1076"/>
          <ac:picMkLst>
            <pc:docMk/>
            <pc:sldMk cId="2678473528" sldId="282"/>
            <ac:picMk id="4" creationId="{B8096147-F9A3-2933-9E7C-49C365890DAA}"/>
          </ac:picMkLst>
        </pc:picChg>
      </pc:sldChg>
      <pc:sldChg chg="addSp modSp new mod">
        <pc:chgData name="Tejas Rahul MS" userId="fca99fb03f2fd16c" providerId="LiveId" clId="{A2FF0684-4192-4AB8-9FA0-82D0895B0992}" dt="2024-04-16T08:56:00.924" v="828"/>
        <pc:sldMkLst>
          <pc:docMk/>
          <pc:sldMk cId="2391211840" sldId="283"/>
        </pc:sldMkLst>
        <pc:spChg chg="add mod">
          <ac:chgData name="Tejas Rahul MS" userId="fca99fb03f2fd16c" providerId="LiveId" clId="{A2FF0684-4192-4AB8-9FA0-82D0895B0992}" dt="2024-04-16T08:37:30.993" v="662" actId="1076"/>
          <ac:spMkLst>
            <pc:docMk/>
            <pc:sldMk cId="2391211840" sldId="283"/>
            <ac:spMk id="2" creationId="{D864D62C-3117-F686-F74F-6F141C33CAC8}"/>
          </ac:spMkLst>
        </pc:spChg>
        <pc:spChg chg="add mod">
          <ac:chgData name="Tejas Rahul MS" userId="fca99fb03f2fd16c" providerId="LiveId" clId="{A2FF0684-4192-4AB8-9FA0-82D0895B0992}" dt="2024-04-16T08:37:10.877" v="656" actId="1076"/>
          <ac:spMkLst>
            <pc:docMk/>
            <pc:sldMk cId="2391211840" sldId="283"/>
            <ac:spMk id="3" creationId="{DA5A7CD3-16AA-6558-6FC6-0638CBDAD4D0}"/>
          </ac:spMkLst>
        </pc:spChg>
        <pc:spChg chg="add mod">
          <ac:chgData name="Tejas Rahul MS" userId="fca99fb03f2fd16c" providerId="LiveId" clId="{A2FF0684-4192-4AB8-9FA0-82D0895B0992}" dt="2024-04-16T08:56:00.924" v="828"/>
          <ac:spMkLst>
            <pc:docMk/>
            <pc:sldMk cId="2391211840" sldId="283"/>
            <ac:spMk id="5" creationId="{BE93A90E-FDE4-DEC3-7794-9EF1FFD3384B}"/>
          </ac:spMkLst>
        </pc:spChg>
        <pc:picChg chg="add mod">
          <ac:chgData name="Tejas Rahul MS" userId="fca99fb03f2fd16c" providerId="LiveId" clId="{A2FF0684-4192-4AB8-9FA0-82D0895B0992}" dt="2024-04-16T08:37:20.518" v="660" actId="14100"/>
          <ac:picMkLst>
            <pc:docMk/>
            <pc:sldMk cId="2391211840" sldId="283"/>
            <ac:picMk id="4" creationId="{C4BC4A32-17CE-3F0C-0A98-8C7007C500F6}"/>
          </ac:picMkLst>
        </pc:picChg>
      </pc:sldChg>
      <pc:sldChg chg="addSp modSp new mod">
        <pc:chgData name="Tejas Rahul MS" userId="fca99fb03f2fd16c" providerId="LiveId" clId="{A2FF0684-4192-4AB8-9FA0-82D0895B0992}" dt="2024-04-16T08:56:02.988" v="829"/>
        <pc:sldMkLst>
          <pc:docMk/>
          <pc:sldMk cId="4273601474" sldId="284"/>
        </pc:sldMkLst>
        <pc:spChg chg="add mod">
          <ac:chgData name="Tejas Rahul MS" userId="fca99fb03f2fd16c" providerId="LiveId" clId="{A2FF0684-4192-4AB8-9FA0-82D0895B0992}" dt="2024-04-16T08:37:52.104" v="668" actId="1076"/>
          <ac:spMkLst>
            <pc:docMk/>
            <pc:sldMk cId="4273601474" sldId="284"/>
            <ac:spMk id="2" creationId="{AEDD14EE-E40F-2DA6-382A-573B72783A7F}"/>
          </ac:spMkLst>
        </pc:spChg>
        <pc:spChg chg="add mod">
          <ac:chgData name="Tejas Rahul MS" userId="fca99fb03f2fd16c" providerId="LiveId" clId="{A2FF0684-4192-4AB8-9FA0-82D0895B0992}" dt="2024-04-16T08:37:59.412" v="671" actId="1076"/>
          <ac:spMkLst>
            <pc:docMk/>
            <pc:sldMk cId="4273601474" sldId="284"/>
            <ac:spMk id="3" creationId="{A6625617-A8E1-CDB0-A9C4-542070F8F43C}"/>
          </ac:spMkLst>
        </pc:spChg>
        <pc:spChg chg="add mod">
          <ac:chgData name="Tejas Rahul MS" userId="fca99fb03f2fd16c" providerId="LiveId" clId="{A2FF0684-4192-4AB8-9FA0-82D0895B0992}" dt="2024-04-16T08:56:02.988" v="829"/>
          <ac:spMkLst>
            <pc:docMk/>
            <pc:sldMk cId="4273601474" sldId="284"/>
            <ac:spMk id="5" creationId="{16E1BD6C-FEFA-A0F8-7461-F89BDEEB850C}"/>
          </ac:spMkLst>
        </pc:spChg>
        <pc:picChg chg="add mod">
          <ac:chgData name="Tejas Rahul MS" userId="fca99fb03f2fd16c" providerId="LiveId" clId="{A2FF0684-4192-4AB8-9FA0-82D0895B0992}" dt="2024-04-16T08:38:04.572" v="674" actId="14100"/>
          <ac:picMkLst>
            <pc:docMk/>
            <pc:sldMk cId="4273601474" sldId="284"/>
            <ac:picMk id="4" creationId="{2F9955E3-E358-1A51-DF17-3486AC7511C2}"/>
          </ac:picMkLst>
        </pc:picChg>
      </pc:sldChg>
      <pc:sldChg chg="addSp modSp new mod">
        <pc:chgData name="Tejas Rahul MS" userId="fca99fb03f2fd16c" providerId="LiveId" clId="{A2FF0684-4192-4AB8-9FA0-82D0895B0992}" dt="2024-04-16T08:56:04.885" v="830"/>
        <pc:sldMkLst>
          <pc:docMk/>
          <pc:sldMk cId="3885404385" sldId="285"/>
        </pc:sldMkLst>
        <pc:spChg chg="add mod">
          <ac:chgData name="Tejas Rahul MS" userId="fca99fb03f2fd16c" providerId="LiveId" clId="{A2FF0684-4192-4AB8-9FA0-82D0895B0992}" dt="2024-04-16T08:38:43.421" v="683" actId="27636"/>
          <ac:spMkLst>
            <pc:docMk/>
            <pc:sldMk cId="3885404385" sldId="285"/>
            <ac:spMk id="2" creationId="{794B7A5E-E7EA-D498-5C7B-D4C1E1A8B06C}"/>
          </ac:spMkLst>
        </pc:spChg>
        <pc:spChg chg="add mod">
          <ac:chgData name="Tejas Rahul MS" userId="fca99fb03f2fd16c" providerId="LiveId" clId="{A2FF0684-4192-4AB8-9FA0-82D0895B0992}" dt="2024-04-16T08:38:52.517" v="685" actId="1076"/>
          <ac:spMkLst>
            <pc:docMk/>
            <pc:sldMk cId="3885404385" sldId="285"/>
            <ac:spMk id="3" creationId="{4663072A-37A2-2347-2263-B64DE71C8D7D}"/>
          </ac:spMkLst>
        </pc:spChg>
        <pc:spChg chg="add mod">
          <ac:chgData name="Tejas Rahul MS" userId="fca99fb03f2fd16c" providerId="LiveId" clId="{A2FF0684-4192-4AB8-9FA0-82D0895B0992}" dt="2024-04-16T08:56:04.885" v="830"/>
          <ac:spMkLst>
            <pc:docMk/>
            <pc:sldMk cId="3885404385" sldId="285"/>
            <ac:spMk id="5" creationId="{70EDD1DC-4743-516F-D739-7B4F5AC651A6}"/>
          </ac:spMkLst>
        </pc:spChg>
        <pc:picChg chg="add mod">
          <ac:chgData name="Tejas Rahul MS" userId="fca99fb03f2fd16c" providerId="LiveId" clId="{A2FF0684-4192-4AB8-9FA0-82D0895B0992}" dt="2024-04-16T08:38:47.392" v="684" actId="1076"/>
          <ac:picMkLst>
            <pc:docMk/>
            <pc:sldMk cId="3885404385" sldId="285"/>
            <ac:picMk id="4" creationId="{AC990579-AA3B-DBE4-5148-0D7BE5F89477}"/>
          </ac:picMkLst>
        </pc:picChg>
      </pc:sldChg>
      <pc:sldChg chg="addSp modSp new mod">
        <pc:chgData name="Tejas Rahul MS" userId="fca99fb03f2fd16c" providerId="LiveId" clId="{A2FF0684-4192-4AB8-9FA0-82D0895B0992}" dt="2024-04-16T08:56:07.005" v="831"/>
        <pc:sldMkLst>
          <pc:docMk/>
          <pc:sldMk cId="1242675257" sldId="286"/>
        </pc:sldMkLst>
        <pc:spChg chg="add mod">
          <ac:chgData name="Tejas Rahul MS" userId="fca99fb03f2fd16c" providerId="LiveId" clId="{A2FF0684-4192-4AB8-9FA0-82D0895B0992}" dt="2024-04-16T08:39:15.286" v="689" actId="1076"/>
          <ac:spMkLst>
            <pc:docMk/>
            <pc:sldMk cId="1242675257" sldId="286"/>
            <ac:spMk id="2" creationId="{1B3DC8D0-7ACF-F7EE-E1E9-6FA4E0764B9E}"/>
          </ac:spMkLst>
        </pc:spChg>
        <pc:spChg chg="add mod">
          <ac:chgData name="Tejas Rahul MS" userId="fca99fb03f2fd16c" providerId="LiveId" clId="{A2FF0684-4192-4AB8-9FA0-82D0895B0992}" dt="2024-04-16T08:56:07.005" v="831"/>
          <ac:spMkLst>
            <pc:docMk/>
            <pc:sldMk cId="1242675257" sldId="286"/>
            <ac:spMk id="4" creationId="{47B2B04B-25A7-65C2-5003-FB4F59D03366}"/>
          </ac:spMkLst>
        </pc:spChg>
        <pc:graphicFrameChg chg="add mod modGraphic">
          <ac:chgData name="Tejas Rahul MS" userId="fca99fb03f2fd16c" providerId="LiveId" clId="{A2FF0684-4192-4AB8-9FA0-82D0895B0992}" dt="2024-04-16T08:39:28.476" v="692" actId="1076"/>
          <ac:graphicFrameMkLst>
            <pc:docMk/>
            <pc:sldMk cId="1242675257" sldId="286"/>
            <ac:graphicFrameMk id="3" creationId="{1B341F8C-AE59-EDAF-12A3-68FA5ACFA8A4}"/>
          </ac:graphicFrameMkLst>
        </pc:graphicFrameChg>
      </pc:sldChg>
      <pc:sldChg chg="addSp modSp new mod">
        <pc:chgData name="Tejas Rahul MS" userId="fca99fb03f2fd16c" providerId="LiveId" clId="{A2FF0684-4192-4AB8-9FA0-82D0895B0992}" dt="2024-04-16T08:56:08.794" v="832"/>
        <pc:sldMkLst>
          <pc:docMk/>
          <pc:sldMk cId="3703931412" sldId="287"/>
        </pc:sldMkLst>
        <pc:spChg chg="add mod">
          <ac:chgData name="Tejas Rahul MS" userId="fca99fb03f2fd16c" providerId="LiveId" clId="{A2FF0684-4192-4AB8-9FA0-82D0895B0992}" dt="2024-04-16T08:40:35.091" v="705" actId="1076"/>
          <ac:spMkLst>
            <pc:docMk/>
            <pc:sldMk cId="3703931412" sldId="287"/>
            <ac:spMk id="2" creationId="{C7D60A52-F2C7-0AA4-96F1-6AF2337E339E}"/>
          </ac:spMkLst>
        </pc:spChg>
        <pc:spChg chg="add mod">
          <ac:chgData name="Tejas Rahul MS" userId="fca99fb03f2fd16c" providerId="LiveId" clId="{A2FF0684-4192-4AB8-9FA0-82D0895B0992}" dt="2024-04-16T08:40:20.463" v="700" actId="1076"/>
          <ac:spMkLst>
            <pc:docMk/>
            <pc:sldMk cId="3703931412" sldId="287"/>
            <ac:spMk id="3" creationId="{A3BD0694-BF3F-A851-E552-83965922B06B}"/>
          </ac:spMkLst>
        </pc:spChg>
        <pc:spChg chg="add mod">
          <ac:chgData name="Tejas Rahul MS" userId="fca99fb03f2fd16c" providerId="LiveId" clId="{A2FF0684-4192-4AB8-9FA0-82D0895B0992}" dt="2024-04-16T08:56:08.794" v="832"/>
          <ac:spMkLst>
            <pc:docMk/>
            <pc:sldMk cId="3703931412" sldId="287"/>
            <ac:spMk id="5" creationId="{7ECDC70F-184D-2D3E-6411-E68CC537021C}"/>
          </ac:spMkLst>
        </pc:spChg>
        <pc:picChg chg="add mod">
          <ac:chgData name="Tejas Rahul MS" userId="fca99fb03f2fd16c" providerId="LiveId" clId="{A2FF0684-4192-4AB8-9FA0-82D0895B0992}" dt="2024-04-16T08:40:21.749" v="701" actId="1076"/>
          <ac:picMkLst>
            <pc:docMk/>
            <pc:sldMk cId="3703931412" sldId="287"/>
            <ac:picMk id="4" creationId="{EC5882EC-4442-2EB1-4FB1-E78C5475AE02}"/>
          </ac:picMkLst>
        </pc:picChg>
      </pc:sldChg>
      <pc:sldChg chg="addSp modSp new mod">
        <pc:chgData name="Tejas Rahul MS" userId="fca99fb03f2fd16c" providerId="LiveId" clId="{A2FF0684-4192-4AB8-9FA0-82D0895B0992}" dt="2024-04-16T08:56:10.462" v="833"/>
        <pc:sldMkLst>
          <pc:docMk/>
          <pc:sldMk cId="2898099671" sldId="288"/>
        </pc:sldMkLst>
        <pc:spChg chg="add mod">
          <ac:chgData name="Tejas Rahul MS" userId="fca99fb03f2fd16c" providerId="LiveId" clId="{A2FF0684-4192-4AB8-9FA0-82D0895B0992}" dt="2024-04-16T08:40:49.744" v="707"/>
          <ac:spMkLst>
            <pc:docMk/>
            <pc:sldMk cId="2898099671" sldId="288"/>
            <ac:spMk id="2" creationId="{B6D1FC23-C88B-7316-112C-DB8C5A4C6A30}"/>
          </ac:spMkLst>
        </pc:spChg>
        <pc:spChg chg="add mod">
          <ac:chgData name="Tejas Rahul MS" userId="fca99fb03f2fd16c" providerId="LiveId" clId="{A2FF0684-4192-4AB8-9FA0-82D0895B0992}" dt="2024-04-16T08:41:02.544" v="711" actId="14100"/>
          <ac:spMkLst>
            <pc:docMk/>
            <pc:sldMk cId="2898099671" sldId="288"/>
            <ac:spMk id="3" creationId="{74BD9BDA-DCC0-E1DC-5B0D-EB24067A9683}"/>
          </ac:spMkLst>
        </pc:spChg>
        <pc:spChg chg="add mod">
          <ac:chgData name="Tejas Rahul MS" userId="fca99fb03f2fd16c" providerId="LiveId" clId="{A2FF0684-4192-4AB8-9FA0-82D0895B0992}" dt="2024-04-16T08:56:10.462" v="833"/>
          <ac:spMkLst>
            <pc:docMk/>
            <pc:sldMk cId="2898099671" sldId="288"/>
            <ac:spMk id="5" creationId="{77BC1AFB-A505-1B86-4D0B-488C19A5D118}"/>
          </ac:spMkLst>
        </pc:spChg>
        <pc:picChg chg="add mod">
          <ac:chgData name="Tejas Rahul MS" userId="fca99fb03f2fd16c" providerId="LiveId" clId="{A2FF0684-4192-4AB8-9FA0-82D0895B0992}" dt="2024-04-16T08:40:58.921" v="710" actId="1076"/>
          <ac:picMkLst>
            <pc:docMk/>
            <pc:sldMk cId="2898099671" sldId="288"/>
            <ac:picMk id="4" creationId="{C398B4C6-8A29-9DE2-18F3-FB1CC8D633EC}"/>
          </ac:picMkLst>
        </pc:picChg>
      </pc:sldChg>
      <pc:sldChg chg="addSp modSp new mod">
        <pc:chgData name="Tejas Rahul MS" userId="fca99fb03f2fd16c" providerId="LiveId" clId="{A2FF0684-4192-4AB8-9FA0-82D0895B0992}" dt="2024-04-16T08:56:12.177" v="834"/>
        <pc:sldMkLst>
          <pc:docMk/>
          <pc:sldMk cId="1039975510" sldId="289"/>
        </pc:sldMkLst>
        <pc:spChg chg="add mod">
          <ac:chgData name="Tejas Rahul MS" userId="fca99fb03f2fd16c" providerId="LiveId" clId="{A2FF0684-4192-4AB8-9FA0-82D0895B0992}" dt="2024-04-16T08:41:13.767" v="713"/>
          <ac:spMkLst>
            <pc:docMk/>
            <pc:sldMk cId="1039975510" sldId="289"/>
            <ac:spMk id="2" creationId="{18559011-BD7B-685E-0613-1E944EA8A3B7}"/>
          </ac:spMkLst>
        </pc:spChg>
        <pc:spChg chg="add mod">
          <ac:chgData name="Tejas Rahul MS" userId="fca99fb03f2fd16c" providerId="LiveId" clId="{A2FF0684-4192-4AB8-9FA0-82D0895B0992}" dt="2024-04-16T08:41:31.021" v="719" actId="1076"/>
          <ac:spMkLst>
            <pc:docMk/>
            <pc:sldMk cId="1039975510" sldId="289"/>
            <ac:spMk id="3" creationId="{5076B49F-AEE6-02BA-FC4C-A178FF215056}"/>
          </ac:spMkLst>
        </pc:spChg>
        <pc:spChg chg="add mod">
          <ac:chgData name="Tejas Rahul MS" userId="fca99fb03f2fd16c" providerId="LiveId" clId="{A2FF0684-4192-4AB8-9FA0-82D0895B0992}" dt="2024-04-16T08:56:12.177" v="834"/>
          <ac:spMkLst>
            <pc:docMk/>
            <pc:sldMk cId="1039975510" sldId="289"/>
            <ac:spMk id="5" creationId="{F378E88C-FB7B-3103-8D20-A5C0E9118732}"/>
          </ac:spMkLst>
        </pc:spChg>
        <pc:picChg chg="add mod">
          <ac:chgData name="Tejas Rahul MS" userId="fca99fb03f2fd16c" providerId="LiveId" clId="{A2FF0684-4192-4AB8-9FA0-82D0895B0992}" dt="2024-04-16T08:41:20.923" v="716" actId="1076"/>
          <ac:picMkLst>
            <pc:docMk/>
            <pc:sldMk cId="1039975510" sldId="289"/>
            <ac:picMk id="4" creationId="{10B5B3F8-7990-D335-611C-351868B99820}"/>
          </ac:picMkLst>
        </pc:picChg>
      </pc:sldChg>
      <pc:sldChg chg="addSp modSp new mod">
        <pc:chgData name="Tejas Rahul MS" userId="fca99fb03f2fd16c" providerId="LiveId" clId="{A2FF0684-4192-4AB8-9FA0-82D0895B0992}" dt="2024-04-16T08:56:13.761" v="835"/>
        <pc:sldMkLst>
          <pc:docMk/>
          <pc:sldMk cId="4162702767" sldId="290"/>
        </pc:sldMkLst>
        <pc:spChg chg="add mod">
          <ac:chgData name="Tejas Rahul MS" userId="fca99fb03f2fd16c" providerId="LiveId" clId="{A2FF0684-4192-4AB8-9FA0-82D0895B0992}" dt="2024-04-16T08:45:37.002" v="721"/>
          <ac:spMkLst>
            <pc:docMk/>
            <pc:sldMk cId="4162702767" sldId="290"/>
            <ac:spMk id="2" creationId="{8AC7D157-E2D6-E9E7-A60D-4F64DE731013}"/>
          </ac:spMkLst>
        </pc:spChg>
        <pc:spChg chg="add mod">
          <ac:chgData name="Tejas Rahul MS" userId="fca99fb03f2fd16c" providerId="LiveId" clId="{A2FF0684-4192-4AB8-9FA0-82D0895B0992}" dt="2024-04-16T08:45:48.828" v="726" actId="1076"/>
          <ac:spMkLst>
            <pc:docMk/>
            <pc:sldMk cId="4162702767" sldId="290"/>
            <ac:spMk id="3" creationId="{5C05192B-2BB6-0FA7-C4AE-8F1B4094A638}"/>
          </ac:spMkLst>
        </pc:spChg>
        <pc:spChg chg="add mod">
          <ac:chgData name="Tejas Rahul MS" userId="fca99fb03f2fd16c" providerId="LiveId" clId="{A2FF0684-4192-4AB8-9FA0-82D0895B0992}" dt="2024-04-16T08:56:13.761" v="835"/>
          <ac:spMkLst>
            <pc:docMk/>
            <pc:sldMk cId="4162702767" sldId="290"/>
            <ac:spMk id="5" creationId="{2FF7A705-9AF3-51CE-991A-BA7E31576D90}"/>
          </ac:spMkLst>
        </pc:spChg>
        <pc:picChg chg="add mod">
          <ac:chgData name="Tejas Rahul MS" userId="fca99fb03f2fd16c" providerId="LiveId" clId="{A2FF0684-4192-4AB8-9FA0-82D0895B0992}" dt="2024-04-16T08:45:52.765" v="728" actId="1076"/>
          <ac:picMkLst>
            <pc:docMk/>
            <pc:sldMk cId="4162702767" sldId="290"/>
            <ac:picMk id="4" creationId="{9407E8CB-A92A-A281-F727-D19384BE4066}"/>
          </ac:picMkLst>
        </pc:picChg>
      </pc:sldChg>
      <pc:sldChg chg="addSp modSp new mod">
        <pc:chgData name="Tejas Rahul MS" userId="fca99fb03f2fd16c" providerId="LiveId" clId="{A2FF0684-4192-4AB8-9FA0-82D0895B0992}" dt="2024-04-16T08:56:17.175" v="836"/>
        <pc:sldMkLst>
          <pc:docMk/>
          <pc:sldMk cId="3758560575" sldId="291"/>
        </pc:sldMkLst>
        <pc:spChg chg="add mod">
          <ac:chgData name="Tejas Rahul MS" userId="fca99fb03f2fd16c" providerId="LiveId" clId="{A2FF0684-4192-4AB8-9FA0-82D0895B0992}" dt="2024-04-16T08:46:46.969" v="734" actId="1076"/>
          <ac:spMkLst>
            <pc:docMk/>
            <pc:sldMk cId="3758560575" sldId="291"/>
            <ac:spMk id="2" creationId="{5E2AAE7D-FDEE-9B70-A51A-3D4DC3AF8AE8}"/>
          </ac:spMkLst>
        </pc:spChg>
        <pc:spChg chg="add mod">
          <ac:chgData name="Tejas Rahul MS" userId="fca99fb03f2fd16c" providerId="LiveId" clId="{A2FF0684-4192-4AB8-9FA0-82D0895B0992}" dt="2024-04-16T08:56:17.175" v="836"/>
          <ac:spMkLst>
            <pc:docMk/>
            <pc:sldMk cId="3758560575" sldId="291"/>
            <ac:spMk id="4" creationId="{E327B99B-2B65-3559-073A-B6AC0EC16502}"/>
          </ac:spMkLst>
        </pc:spChg>
        <pc:graphicFrameChg chg="add mod modGraphic">
          <ac:chgData name="Tejas Rahul MS" userId="fca99fb03f2fd16c" providerId="LiveId" clId="{A2FF0684-4192-4AB8-9FA0-82D0895B0992}" dt="2024-04-16T08:47:06.565" v="741" actId="1076"/>
          <ac:graphicFrameMkLst>
            <pc:docMk/>
            <pc:sldMk cId="3758560575" sldId="291"/>
            <ac:graphicFrameMk id="3" creationId="{B53498D2-748D-5406-C911-E0B701EA3DA6}"/>
          </ac:graphicFrameMkLst>
        </pc:graphicFrameChg>
      </pc:sldChg>
      <pc:sldChg chg="addSp modSp new mod">
        <pc:chgData name="Tejas Rahul MS" userId="fca99fb03f2fd16c" providerId="LiveId" clId="{A2FF0684-4192-4AB8-9FA0-82D0895B0992}" dt="2024-04-16T08:56:21.941" v="837"/>
        <pc:sldMkLst>
          <pc:docMk/>
          <pc:sldMk cId="2964342981" sldId="292"/>
        </pc:sldMkLst>
        <pc:spChg chg="add mod">
          <ac:chgData name="Tejas Rahul MS" userId="fca99fb03f2fd16c" providerId="LiveId" clId="{A2FF0684-4192-4AB8-9FA0-82D0895B0992}" dt="2024-04-16T08:48:05.179" v="749" actId="1076"/>
          <ac:spMkLst>
            <pc:docMk/>
            <pc:sldMk cId="2964342981" sldId="292"/>
            <ac:spMk id="2" creationId="{08E86AAD-1503-0156-3551-074BD0F9333B}"/>
          </ac:spMkLst>
        </pc:spChg>
        <pc:spChg chg="add mod">
          <ac:chgData name="Tejas Rahul MS" userId="fca99fb03f2fd16c" providerId="LiveId" clId="{A2FF0684-4192-4AB8-9FA0-82D0895B0992}" dt="2024-04-16T08:47:42.372" v="746" actId="14100"/>
          <ac:spMkLst>
            <pc:docMk/>
            <pc:sldMk cId="2964342981" sldId="292"/>
            <ac:spMk id="3" creationId="{415E796C-D5AC-85EE-6C0F-5547D089E27F}"/>
          </ac:spMkLst>
        </pc:spChg>
        <pc:spChg chg="add mod">
          <ac:chgData name="Tejas Rahul MS" userId="fca99fb03f2fd16c" providerId="LiveId" clId="{A2FF0684-4192-4AB8-9FA0-82D0895B0992}" dt="2024-04-16T08:56:21.941" v="837"/>
          <ac:spMkLst>
            <pc:docMk/>
            <pc:sldMk cId="2964342981" sldId="292"/>
            <ac:spMk id="5" creationId="{0363C96C-BAB8-189D-3A03-2795D2E9669E}"/>
          </ac:spMkLst>
        </pc:spChg>
        <pc:picChg chg="add mod">
          <ac:chgData name="Tejas Rahul MS" userId="fca99fb03f2fd16c" providerId="LiveId" clId="{A2FF0684-4192-4AB8-9FA0-82D0895B0992}" dt="2024-04-16T08:48:08.789" v="750" actId="1076"/>
          <ac:picMkLst>
            <pc:docMk/>
            <pc:sldMk cId="2964342981" sldId="292"/>
            <ac:picMk id="4" creationId="{5A238282-D23E-1F61-6A29-5750A18D51FE}"/>
          </ac:picMkLst>
        </pc:picChg>
      </pc:sldChg>
      <pc:sldChg chg="addSp modSp new mod">
        <pc:chgData name="Tejas Rahul MS" userId="fca99fb03f2fd16c" providerId="LiveId" clId="{A2FF0684-4192-4AB8-9FA0-82D0895B0992}" dt="2024-04-16T08:56:23.648" v="838"/>
        <pc:sldMkLst>
          <pc:docMk/>
          <pc:sldMk cId="167379310" sldId="293"/>
        </pc:sldMkLst>
        <pc:spChg chg="add mod">
          <ac:chgData name="Tejas Rahul MS" userId="fca99fb03f2fd16c" providerId="LiveId" clId="{A2FF0684-4192-4AB8-9FA0-82D0895B0992}" dt="2024-04-16T08:48:46.432" v="757" actId="1076"/>
          <ac:spMkLst>
            <pc:docMk/>
            <pc:sldMk cId="167379310" sldId="293"/>
            <ac:spMk id="2" creationId="{7BDE8B87-48E5-2BEA-5EF5-C1400ADA98CB}"/>
          </ac:spMkLst>
        </pc:spChg>
        <pc:spChg chg="add mod">
          <ac:chgData name="Tejas Rahul MS" userId="fca99fb03f2fd16c" providerId="LiveId" clId="{A2FF0684-4192-4AB8-9FA0-82D0895B0992}" dt="2024-04-16T08:48:53.169" v="759" actId="1076"/>
          <ac:spMkLst>
            <pc:docMk/>
            <pc:sldMk cId="167379310" sldId="293"/>
            <ac:spMk id="3" creationId="{4B6FD812-C1C1-AA56-ABFC-AE3DB5B03E1A}"/>
          </ac:spMkLst>
        </pc:spChg>
        <pc:spChg chg="add mod">
          <ac:chgData name="Tejas Rahul MS" userId="fca99fb03f2fd16c" providerId="LiveId" clId="{A2FF0684-4192-4AB8-9FA0-82D0895B0992}" dt="2024-04-16T08:56:23.648" v="838"/>
          <ac:spMkLst>
            <pc:docMk/>
            <pc:sldMk cId="167379310" sldId="293"/>
            <ac:spMk id="5" creationId="{AE03B901-5F3A-7218-F70D-A24B46C834AC}"/>
          </ac:spMkLst>
        </pc:spChg>
        <pc:picChg chg="add mod">
          <ac:chgData name="Tejas Rahul MS" userId="fca99fb03f2fd16c" providerId="LiveId" clId="{A2FF0684-4192-4AB8-9FA0-82D0895B0992}" dt="2024-04-16T08:48:49.610" v="758" actId="1076"/>
          <ac:picMkLst>
            <pc:docMk/>
            <pc:sldMk cId="167379310" sldId="293"/>
            <ac:picMk id="4" creationId="{7C0A5339-33D2-7D8D-7B99-F04BD5E1E778}"/>
          </ac:picMkLst>
        </pc:picChg>
      </pc:sldChg>
      <pc:sldChg chg="addSp modSp new mod">
        <pc:chgData name="Tejas Rahul MS" userId="fca99fb03f2fd16c" providerId="LiveId" clId="{A2FF0684-4192-4AB8-9FA0-82D0895B0992}" dt="2024-04-16T08:56:25.712" v="839"/>
        <pc:sldMkLst>
          <pc:docMk/>
          <pc:sldMk cId="3074342613" sldId="294"/>
        </pc:sldMkLst>
        <pc:spChg chg="add mod">
          <ac:chgData name="Tejas Rahul MS" userId="fca99fb03f2fd16c" providerId="LiveId" clId="{A2FF0684-4192-4AB8-9FA0-82D0895B0992}" dt="2024-04-16T08:49:31.875" v="769" actId="1076"/>
          <ac:spMkLst>
            <pc:docMk/>
            <pc:sldMk cId="3074342613" sldId="294"/>
            <ac:spMk id="2" creationId="{BBE6026F-0CE9-8436-9618-509728213413}"/>
          </ac:spMkLst>
        </pc:spChg>
        <pc:spChg chg="add mod">
          <ac:chgData name="Tejas Rahul MS" userId="fca99fb03f2fd16c" providerId="LiveId" clId="{A2FF0684-4192-4AB8-9FA0-82D0895B0992}" dt="2024-04-16T08:49:19.900" v="765" actId="1076"/>
          <ac:spMkLst>
            <pc:docMk/>
            <pc:sldMk cId="3074342613" sldId="294"/>
            <ac:spMk id="3" creationId="{35E78257-8BF3-D3A7-0456-0C12985BE35F}"/>
          </ac:spMkLst>
        </pc:spChg>
        <pc:spChg chg="add mod">
          <ac:chgData name="Tejas Rahul MS" userId="fca99fb03f2fd16c" providerId="LiveId" clId="{A2FF0684-4192-4AB8-9FA0-82D0895B0992}" dt="2024-04-16T08:56:25.712" v="839"/>
          <ac:spMkLst>
            <pc:docMk/>
            <pc:sldMk cId="3074342613" sldId="294"/>
            <ac:spMk id="5" creationId="{8DE3C2F7-E06D-975B-D9A8-B6197D5B961B}"/>
          </ac:spMkLst>
        </pc:spChg>
        <pc:picChg chg="add mod">
          <ac:chgData name="Tejas Rahul MS" userId="fca99fb03f2fd16c" providerId="LiveId" clId="{A2FF0684-4192-4AB8-9FA0-82D0895B0992}" dt="2024-04-16T08:49:21.471" v="766" actId="1076"/>
          <ac:picMkLst>
            <pc:docMk/>
            <pc:sldMk cId="3074342613" sldId="294"/>
            <ac:picMk id="4" creationId="{B6C07C62-7C4D-9AFF-BAE6-4A42DF919685}"/>
          </ac:picMkLst>
        </pc:picChg>
      </pc:sldChg>
      <pc:sldChg chg="new del">
        <pc:chgData name="Tejas Rahul MS" userId="fca99fb03f2fd16c" providerId="LiveId" clId="{A2FF0684-4192-4AB8-9FA0-82D0895B0992}" dt="2024-04-16T08:51:19.953" v="777" actId="47"/>
        <pc:sldMkLst>
          <pc:docMk/>
          <pc:sldMk cId="2739766570" sldId="29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6950202" y="9917379"/>
            <a:ext cx="207009" cy="165734"/>
          </a:xfrm>
          <a:prstGeom prst="rect">
            <a:avLst/>
          </a:prstGeom>
        </p:spPr>
        <p:txBody>
          <a:bodyPr wrap="square" lIns="0" tIns="0" rIns="0" bIns="0">
            <a:spAutoFit/>
          </a:bodyPr>
          <a:lstStyle>
            <a:lvl1pPr>
              <a:defRPr sz="1100" b="0" i="0">
                <a:solidFill>
                  <a:schemeClr val="tx1"/>
                </a:solidFill>
                <a:latin typeface="Carlito"/>
                <a:cs typeface="Carlito"/>
              </a:defRPr>
            </a:lvl1pPr>
          </a:lstStyle>
          <a:p>
            <a:pPr marL="83820">
              <a:lnSpc>
                <a:spcPts val="115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56102" y="894079"/>
            <a:ext cx="1849120" cy="814069"/>
          </a:xfrm>
          <a:prstGeom prst="rect">
            <a:avLst/>
          </a:prstGeom>
        </p:spPr>
        <p:txBody>
          <a:bodyPr vert="horz" wrap="square" lIns="0" tIns="12700" rIns="0" bIns="0" rtlCol="0">
            <a:spAutoFit/>
          </a:bodyPr>
          <a:lstStyle/>
          <a:p>
            <a:pPr algn="ctr">
              <a:lnSpc>
                <a:spcPct val="100000"/>
              </a:lnSpc>
              <a:spcBef>
                <a:spcPts val="100"/>
              </a:spcBef>
            </a:pPr>
            <a:r>
              <a:rPr sz="1200" dirty="0">
                <a:latin typeface="Carlito"/>
                <a:cs typeface="Carlito"/>
              </a:rPr>
              <a:t>MINI</a:t>
            </a:r>
            <a:r>
              <a:rPr sz="1200" spc="-10" dirty="0">
                <a:latin typeface="Carlito"/>
                <a:cs typeface="Carlito"/>
              </a:rPr>
              <a:t> PROJECT</a:t>
            </a:r>
            <a:r>
              <a:rPr sz="1200" spc="-5" dirty="0">
                <a:latin typeface="Carlito"/>
                <a:cs typeface="Carlito"/>
              </a:rPr>
              <a:t> </a:t>
            </a:r>
            <a:r>
              <a:rPr sz="1200" spc="-10" dirty="0">
                <a:latin typeface="Carlito"/>
                <a:cs typeface="Carlito"/>
              </a:rPr>
              <a:t>REPORT</a:t>
            </a:r>
            <a:endParaRPr sz="1200" dirty="0">
              <a:latin typeface="Carlito"/>
              <a:cs typeface="Carlito"/>
            </a:endParaRPr>
          </a:p>
          <a:p>
            <a:pPr algn="ctr">
              <a:lnSpc>
                <a:spcPct val="100000"/>
              </a:lnSpc>
              <a:spcBef>
                <a:spcPts val="935"/>
              </a:spcBef>
            </a:pPr>
            <a:r>
              <a:rPr sz="1200" spc="-25" dirty="0">
                <a:latin typeface="Carlito"/>
                <a:cs typeface="Carlito"/>
              </a:rPr>
              <a:t>ON</a:t>
            </a:r>
            <a:endParaRPr sz="1200" dirty="0">
              <a:latin typeface="Carlito"/>
              <a:cs typeface="Carlito"/>
            </a:endParaRPr>
          </a:p>
          <a:p>
            <a:pPr algn="ctr">
              <a:lnSpc>
                <a:spcPct val="100000"/>
              </a:lnSpc>
              <a:spcBef>
                <a:spcPts val="950"/>
              </a:spcBef>
            </a:pPr>
            <a:r>
              <a:rPr sz="1200" spc="-20" dirty="0">
                <a:latin typeface="Carlito"/>
                <a:cs typeface="Carlito"/>
              </a:rPr>
              <a:t>DIGITAL</a:t>
            </a:r>
            <a:r>
              <a:rPr sz="1200" spc="-35" dirty="0">
                <a:latin typeface="Carlito"/>
                <a:cs typeface="Carlito"/>
              </a:rPr>
              <a:t> </a:t>
            </a:r>
            <a:r>
              <a:rPr sz="1200" dirty="0">
                <a:latin typeface="Carlito"/>
                <a:cs typeface="Carlito"/>
              </a:rPr>
              <a:t>SYSTEM</a:t>
            </a:r>
            <a:r>
              <a:rPr sz="1200" spc="-35" dirty="0">
                <a:latin typeface="Carlito"/>
                <a:cs typeface="Carlito"/>
              </a:rPr>
              <a:t> </a:t>
            </a:r>
            <a:r>
              <a:rPr sz="1200" dirty="0">
                <a:latin typeface="Carlito"/>
                <a:cs typeface="Carlito"/>
              </a:rPr>
              <a:t>AND</a:t>
            </a:r>
            <a:r>
              <a:rPr sz="1200" spc="-35" dirty="0">
                <a:latin typeface="Carlito"/>
                <a:cs typeface="Carlito"/>
              </a:rPr>
              <a:t> </a:t>
            </a:r>
            <a:r>
              <a:rPr sz="1200" spc="-10" dirty="0">
                <a:latin typeface="Carlito"/>
                <a:cs typeface="Carlito"/>
              </a:rPr>
              <a:t>DESIGN</a:t>
            </a:r>
            <a:endParaRPr sz="1200" dirty="0">
              <a:latin typeface="Carlito"/>
              <a:cs typeface="Carlito"/>
            </a:endParaRPr>
          </a:p>
        </p:txBody>
      </p:sp>
      <p:sp>
        <p:nvSpPr>
          <p:cNvPr id="3" name="object 3"/>
          <p:cNvSpPr txBox="1"/>
          <p:nvPr/>
        </p:nvSpPr>
        <p:spPr>
          <a:xfrm>
            <a:off x="196850" y="2090673"/>
            <a:ext cx="7162799" cy="2344040"/>
          </a:xfrm>
          <a:prstGeom prst="rect">
            <a:avLst/>
          </a:prstGeom>
        </p:spPr>
        <p:txBody>
          <a:bodyPr vert="horz" wrap="square" lIns="0" tIns="12700" rIns="0" bIns="0" rtlCol="0">
            <a:spAutoFit/>
          </a:bodyPr>
          <a:lstStyle/>
          <a:p>
            <a:pPr algn="ctr">
              <a:lnSpc>
                <a:spcPct val="100000"/>
              </a:lnSpc>
              <a:spcBef>
                <a:spcPts val="100"/>
              </a:spcBef>
            </a:pPr>
            <a:r>
              <a:rPr lang="en-IN" sz="3600" u="sng" dirty="0">
                <a:uFill>
                  <a:solidFill>
                    <a:srgbClr val="000000"/>
                  </a:solidFill>
                </a:uFill>
                <a:latin typeface="Carlito"/>
                <a:cs typeface="Carlito"/>
              </a:rPr>
              <a:t>DRIVER SAFETY MANAGEMENT SYSTEM</a:t>
            </a:r>
            <a:endParaRPr sz="3600" dirty="0">
              <a:latin typeface="Carlito"/>
              <a:cs typeface="Carlito"/>
            </a:endParaRPr>
          </a:p>
          <a:p>
            <a:pPr marL="53340" marR="48895" algn="ctr">
              <a:lnSpc>
                <a:spcPct val="151900"/>
              </a:lnSpc>
              <a:spcBef>
                <a:spcPts val="305"/>
              </a:spcBef>
            </a:pPr>
            <a:r>
              <a:rPr sz="1600" dirty="0">
                <a:latin typeface="Carlito"/>
                <a:cs typeface="Carlito"/>
              </a:rPr>
              <a:t>Project</a:t>
            </a:r>
            <a:r>
              <a:rPr sz="1600" spc="-45" dirty="0">
                <a:latin typeface="Carlito"/>
                <a:cs typeface="Carlito"/>
              </a:rPr>
              <a:t> </a:t>
            </a:r>
            <a:r>
              <a:rPr sz="1600" spc="-10" dirty="0">
                <a:latin typeface="Carlito"/>
                <a:cs typeface="Carlito"/>
              </a:rPr>
              <a:t>Mentor</a:t>
            </a:r>
            <a:r>
              <a:rPr sz="1600" spc="-50" dirty="0">
                <a:latin typeface="Carlito"/>
                <a:cs typeface="Carlito"/>
              </a:rPr>
              <a:t> </a:t>
            </a:r>
            <a:r>
              <a:rPr sz="1600" spc="-10" dirty="0">
                <a:latin typeface="Carlito"/>
                <a:cs typeface="Carlito"/>
              </a:rPr>
              <a:t>Professor</a:t>
            </a:r>
            <a:r>
              <a:rPr sz="1600" spc="-35" dirty="0">
                <a:latin typeface="Carlito"/>
                <a:cs typeface="Carlito"/>
              </a:rPr>
              <a:t> </a:t>
            </a:r>
            <a:r>
              <a:rPr sz="1600" dirty="0">
                <a:latin typeface="Carlito"/>
                <a:cs typeface="Carlito"/>
              </a:rPr>
              <a:t>Sushil</a:t>
            </a:r>
            <a:r>
              <a:rPr sz="1600" spc="-40" dirty="0">
                <a:latin typeface="Carlito"/>
                <a:cs typeface="Carlito"/>
              </a:rPr>
              <a:t> </a:t>
            </a:r>
            <a:r>
              <a:rPr sz="1600" dirty="0">
                <a:latin typeface="Carlito"/>
                <a:cs typeface="Carlito"/>
              </a:rPr>
              <a:t>Kumar</a:t>
            </a:r>
            <a:r>
              <a:rPr sz="1600" spc="-40" dirty="0">
                <a:latin typeface="Carlito"/>
                <a:cs typeface="Carlito"/>
              </a:rPr>
              <a:t> </a:t>
            </a:r>
            <a:r>
              <a:rPr sz="1600" spc="-10" dirty="0">
                <a:latin typeface="Carlito"/>
                <a:cs typeface="Carlito"/>
              </a:rPr>
              <a:t>Pandey </a:t>
            </a:r>
            <a:r>
              <a:rPr sz="1600" dirty="0">
                <a:latin typeface="Carlito"/>
                <a:cs typeface="Carlito"/>
              </a:rPr>
              <a:t>By</a:t>
            </a:r>
            <a:r>
              <a:rPr sz="1600" spc="-40" dirty="0">
                <a:latin typeface="Carlito"/>
                <a:cs typeface="Carlito"/>
              </a:rPr>
              <a:t> </a:t>
            </a:r>
            <a:r>
              <a:rPr sz="1600" dirty="0">
                <a:latin typeface="Carlito"/>
                <a:cs typeface="Carlito"/>
              </a:rPr>
              <a:t>-</a:t>
            </a:r>
          </a:p>
          <a:p>
            <a:pPr algn="ctr">
              <a:lnSpc>
                <a:spcPct val="100000"/>
              </a:lnSpc>
              <a:spcBef>
                <a:spcPts val="969"/>
              </a:spcBef>
            </a:pPr>
            <a:r>
              <a:rPr sz="1600" spc="-20" dirty="0">
                <a:latin typeface="Carlito"/>
                <a:cs typeface="Carlito"/>
              </a:rPr>
              <a:t>T</a:t>
            </a:r>
            <a:r>
              <a:rPr lang="en-US" sz="1600" spc="-20" dirty="0">
                <a:latin typeface="Carlito"/>
                <a:cs typeface="Carlito"/>
              </a:rPr>
              <a:t>ejas Rahul M</a:t>
            </a:r>
            <a:r>
              <a:rPr sz="2000" spc="-10" dirty="0">
                <a:latin typeface="Carlito"/>
                <a:cs typeface="Carlito"/>
              </a:rPr>
              <a:t>(</a:t>
            </a:r>
            <a:r>
              <a:rPr sz="1600" spc="-10" dirty="0">
                <a:latin typeface="Carlito"/>
                <a:cs typeface="Carlito"/>
              </a:rPr>
              <a:t>221EC16</a:t>
            </a:r>
            <a:r>
              <a:rPr lang="en-US" sz="1600" spc="-10" dirty="0">
                <a:latin typeface="Carlito"/>
                <a:cs typeface="Carlito"/>
              </a:rPr>
              <a:t>1</a:t>
            </a:r>
            <a:r>
              <a:rPr sz="1600" spc="-10" dirty="0">
                <a:latin typeface="Carlito"/>
                <a:cs typeface="Carlito"/>
              </a:rPr>
              <a:t>)</a:t>
            </a:r>
            <a:endParaRPr lang="en-US" sz="1600" spc="-10" dirty="0">
              <a:latin typeface="Carlito"/>
              <a:cs typeface="Carlito"/>
            </a:endParaRPr>
          </a:p>
          <a:p>
            <a:pPr algn="ctr">
              <a:lnSpc>
                <a:spcPct val="100000"/>
              </a:lnSpc>
              <a:spcBef>
                <a:spcPts val="969"/>
              </a:spcBef>
            </a:pPr>
            <a:r>
              <a:rPr lang="en-IN" sz="1600" spc="-10" dirty="0">
                <a:latin typeface="Carlito"/>
                <a:cs typeface="Carlito"/>
              </a:rPr>
              <a:t>Rajkumar Walke(221EC144)</a:t>
            </a:r>
            <a:endParaRPr sz="1600" dirty="0">
              <a:latin typeface="Carlito"/>
              <a:cs typeface="Carlito"/>
            </a:endParaRPr>
          </a:p>
        </p:txBody>
      </p:sp>
      <p:sp>
        <p:nvSpPr>
          <p:cNvPr id="4" name="object 4"/>
          <p:cNvSpPr txBox="1"/>
          <p:nvPr/>
        </p:nvSpPr>
        <p:spPr>
          <a:xfrm>
            <a:off x="2438145" y="7437501"/>
            <a:ext cx="2682875" cy="1163955"/>
          </a:xfrm>
          <a:prstGeom prst="rect">
            <a:avLst/>
          </a:prstGeom>
        </p:spPr>
        <p:txBody>
          <a:bodyPr vert="horz" wrap="square" lIns="0" tIns="12700" rIns="0" bIns="0" rtlCol="0">
            <a:spAutoFit/>
          </a:bodyPr>
          <a:lstStyle/>
          <a:p>
            <a:pPr algn="ctr">
              <a:lnSpc>
                <a:spcPct val="100000"/>
              </a:lnSpc>
              <a:spcBef>
                <a:spcPts val="100"/>
              </a:spcBef>
            </a:pPr>
            <a:r>
              <a:rPr sz="1200" dirty="0">
                <a:latin typeface="Carlito"/>
                <a:cs typeface="Carlito"/>
              </a:rPr>
              <a:t>National</a:t>
            </a:r>
            <a:r>
              <a:rPr sz="1200" spc="-5" dirty="0">
                <a:latin typeface="Carlito"/>
                <a:cs typeface="Carlito"/>
              </a:rPr>
              <a:t> </a:t>
            </a:r>
            <a:r>
              <a:rPr sz="1200" spc="-10" dirty="0">
                <a:latin typeface="Carlito"/>
                <a:cs typeface="Carlito"/>
              </a:rPr>
              <a:t>Institute</a:t>
            </a:r>
            <a:r>
              <a:rPr sz="1200" dirty="0">
                <a:latin typeface="Carlito"/>
                <a:cs typeface="Carlito"/>
              </a:rPr>
              <a:t> of</a:t>
            </a:r>
            <a:r>
              <a:rPr sz="1200" spc="-10" dirty="0">
                <a:latin typeface="Carlito"/>
                <a:cs typeface="Carlito"/>
              </a:rPr>
              <a:t> </a:t>
            </a:r>
            <a:r>
              <a:rPr sz="1200" spc="-20" dirty="0">
                <a:latin typeface="Carlito"/>
                <a:cs typeface="Carlito"/>
              </a:rPr>
              <a:t>Technology</a:t>
            </a:r>
            <a:r>
              <a:rPr sz="1200" spc="-10" dirty="0">
                <a:latin typeface="Carlito"/>
                <a:cs typeface="Carlito"/>
              </a:rPr>
              <a:t> Karnataka,</a:t>
            </a:r>
            <a:endParaRPr sz="1200" dirty="0">
              <a:latin typeface="Carlito"/>
              <a:cs typeface="Carlito"/>
            </a:endParaRPr>
          </a:p>
          <a:p>
            <a:pPr marL="3810" algn="ctr">
              <a:lnSpc>
                <a:spcPct val="100000"/>
              </a:lnSpc>
              <a:spcBef>
                <a:spcPts val="935"/>
              </a:spcBef>
            </a:pPr>
            <a:r>
              <a:rPr sz="1200" spc="-10" dirty="0">
                <a:latin typeface="Carlito"/>
                <a:cs typeface="Carlito"/>
              </a:rPr>
              <a:t>Surathkal,</a:t>
            </a:r>
            <a:r>
              <a:rPr sz="1200" dirty="0">
                <a:latin typeface="Carlito"/>
                <a:cs typeface="Carlito"/>
              </a:rPr>
              <a:t> </a:t>
            </a:r>
            <a:r>
              <a:rPr sz="1200" spc="-10" dirty="0">
                <a:latin typeface="Carlito"/>
                <a:cs typeface="Carlito"/>
              </a:rPr>
              <a:t>Mangalore</a:t>
            </a:r>
            <a:r>
              <a:rPr sz="1200" spc="5" dirty="0">
                <a:latin typeface="Carlito"/>
                <a:cs typeface="Carlito"/>
              </a:rPr>
              <a:t> </a:t>
            </a:r>
            <a:r>
              <a:rPr sz="1200" dirty="0">
                <a:latin typeface="Carlito"/>
                <a:cs typeface="Carlito"/>
              </a:rPr>
              <a:t>– </a:t>
            </a:r>
            <a:r>
              <a:rPr sz="1200" spc="-10" dirty="0">
                <a:latin typeface="Carlito"/>
                <a:cs typeface="Carlito"/>
              </a:rPr>
              <a:t>575025</a:t>
            </a:r>
            <a:endParaRPr sz="1200" dirty="0">
              <a:latin typeface="Carlito"/>
              <a:cs typeface="Carlito"/>
            </a:endParaRPr>
          </a:p>
          <a:p>
            <a:pPr>
              <a:lnSpc>
                <a:spcPct val="100000"/>
              </a:lnSpc>
            </a:pPr>
            <a:endParaRPr sz="1200" dirty="0">
              <a:latin typeface="Carlito"/>
              <a:cs typeface="Carlito"/>
            </a:endParaRPr>
          </a:p>
          <a:p>
            <a:pPr>
              <a:lnSpc>
                <a:spcPct val="100000"/>
              </a:lnSpc>
              <a:spcBef>
                <a:spcPts val="655"/>
              </a:spcBef>
            </a:pPr>
            <a:endParaRPr sz="1200" dirty="0">
              <a:latin typeface="Carlito"/>
              <a:cs typeface="Carlito"/>
            </a:endParaRPr>
          </a:p>
          <a:p>
            <a:pPr algn="ctr">
              <a:lnSpc>
                <a:spcPct val="100000"/>
              </a:lnSpc>
            </a:pPr>
            <a:endParaRPr sz="1300" dirty="0">
              <a:latin typeface="Times New Roman"/>
              <a:cs typeface="Times New Roman"/>
            </a:endParaRPr>
          </a:p>
        </p:txBody>
      </p:sp>
      <p:pic>
        <p:nvPicPr>
          <p:cNvPr id="5" name="object 5"/>
          <p:cNvPicPr/>
          <p:nvPr/>
        </p:nvPicPr>
        <p:blipFill>
          <a:blip r:embed="rId2" cstate="print"/>
          <a:stretch>
            <a:fillRect/>
          </a:stretch>
        </p:blipFill>
        <p:spPr>
          <a:xfrm>
            <a:off x="2518029" y="4959730"/>
            <a:ext cx="2523871" cy="2381885"/>
          </a:xfrm>
          <a:prstGeom prst="rect">
            <a:avLst/>
          </a:prstGeom>
        </p:spPr>
      </p:pic>
      <p:sp>
        <p:nvSpPr>
          <p:cNvPr id="6" name="object 6"/>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a:t>
            </a:fld>
            <a:endParaRPr sz="11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7463-3E24-5FEE-403E-4A32FC60BE9A}"/>
              </a:ext>
            </a:extLst>
          </p:cNvPr>
          <p:cNvSpPr txBox="1">
            <a:spLocks/>
          </p:cNvSpPr>
          <p:nvPr/>
        </p:nvSpPr>
        <p:spPr>
          <a:xfrm>
            <a:off x="682817" y="1216694"/>
            <a:ext cx="1944757" cy="1325563"/>
          </a:xfrm>
          <a:prstGeom prst="rect">
            <a:avLst/>
          </a:prstGeom>
        </p:spPr>
        <p:txBody>
          <a:bodyPr/>
          <a:lstStyle>
            <a:lvl1pPr>
              <a:defRPr>
                <a:latin typeface="+mj-lt"/>
                <a:ea typeface="+mj-ea"/>
                <a:cs typeface="+mj-cs"/>
              </a:defRPr>
            </a:lvl1pPr>
          </a:lstStyle>
          <a:p>
            <a:r>
              <a:rPr lang="en-US"/>
              <a:t>Stage 1</a:t>
            </a:r>
            <a:endParaRPr lang="en-IN" dirty="0"/>
          </a:p>
        </p:txBody>
      </p:sp>
      <p:sp>
        <p:nvSpPr>
          <p:cNvPr id="3" name="Content Placeholder 2">
            <a:extLst>
              <a:ext uri="{FF2B5EF4-FFF2-40B4-BE49-F238E27FC236}">
                <a16:creationId xmlns:a16="http://schemas.microsoft.com/office/drawing/2014/main" id="{CE244146-36F7-72E8-E669-7D402E95CB45}"/>
              </a:ext>
            </a:extLst>
          </p:cNvPr>
          <p:cNvSpPr txBox="1">
            <a:spLocks/>
          </p:cNvSpPr>
          <p:nvPr/>
        </p:nvSpPr>
        <p:spPr>
          <a:xfrm>
            <a:off x="0" y="3116911"/>
            <a:ext cx="7556499"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The inputs are taken to each of the sensor modules </a:t>
            </a:r>
          </a:p>
          <a:p>
            <a:endParaRPr lang="en-US" dirty="0"/>
          </a:p>
          <a:p>
            <a:r>
              <a:rPr lang="en-US" dirty="0"/>
              <a:t>                  Each sensor module compares the input against a pre decided value</a:t>
            </a:r>
          </a:p>
          <a:p>
            <a:endParaRPr lang="en-US" dirty="0"/>
          </a:p>
          <a:p>
            <a:r>
              <a:rPr lang="en-US" dirty="0"/>
              <a:t>                                  Each module produces an output ranging from 0 to</a:t>
            </a:r>
          </a:p>
          <a:p>
            <a:r>
              <a:rPr lang="en-US" dirty="0"/>
              <a:t>                                   3(3being the most severe and 0 being the least)</a:t>
            </a:r>
          </a:p>
          <a:p>
            <a:r>
              <a:rPr lang="en-US" dirty="0"/>
              <a:t>                  </a:t>
            </a:r>
          </a:p>
          <a:p>
            <a:endParaRPr lang="en-US" dirty="0"/>
          </a:p>
          <a:p>
            <a:endParaRPr lang="en-US" dirty="0"/>
          </a:p>
          <a:p>
            <a:r>
              <a:rPr lang="en-US" dirty="0"/>
              <a:t>                     </a:t>
            </a:r>
            <a:endParaRPr lang="en-IN" dirty="0"/>
          </a:p>
        </p:txBody>
      </p:sp>
      <p:cxnSp>
        <p:nvCxnSpPr>
          <p:cNvPr id="4" name="Straight Arrow Connector 3">
            <a:extLst>
              <a:ext uri="{FF2B5EF4-FFF2-40B4-BE49-F238E27FC236}">
                <a16:creationId xmlns:a16="http://schemas.microsoft.com/office/drawing/2014/main" id="{98B44897-555F-A8F1-66F8-7E72BFDD32BD}"/>
              </a:ext>
            </a:extLst>
          </p:cNvPr>
          <p:cNvCxnSpPr>
            <a:cxnSpLocks/>
          </p:cNvCxnSpPr>
          <p:nvPr/>
        </p:nvCxnSpPr>
        <p:spPr>
          <a:xfrm>
            <a:off x="78186" y="3289300"/>
            <a:ext cx="50165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23F59A7-2B70-4017-711D-044A770D4E44}"/>
              </a:ext>
            </a:extLst>
          </p:cNvPr>
          <p:cNvCxnSpPr/>
          <p:nvPr/>
        </p:nvCxnSpPr>
        <p:spPr>
          <a:xfrm>
            <a:off x="1111250" y="43561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679BD4DD-C212-85C6-90FC-EB85620365DD}"/>
              </a:ext>
            </a:extLst>
          </p:cNvPr>
          <p:cNvCxnSpPr/>
          <p:nvPr/>
        </p:nvCxnSpPr>
        <p:spPr>
          <a:xfrm>
            <a:off x="83156" y="38227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689D3E9-B78A-F9C4-2EE5-425D73E2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927" y="378556"/>
            <a:ext cx="4906002" cy="2451028"/>
          </a:xfrm>
          <a:prstGeom prst="rect">
            <a:avLst/>
          </a:prstGeom>
        </p:spPr>
      </p:pic>
      <p:sp>
        <p:nvSpPr>
          <p:cNvPr id="12" name="object 5">
            <a:extLst>
              <a:ext uri="{FF2B5EF4-FFF2-40B4-BE49-F238E27FC236}">
                <a16:creationId xmlns:a16="http://schemas.microsoft.com/office/drawing/2014/main" id="{FB5C5E7D-4BCF-9187-0403-8D7C9B66644B}"/>
              </a:ext>
            </a:extLst>
          </p:cNvPr>
          <p:cNvSpPr txBox="1"/>
          <p:nvPr/>
        </p:nvSpPr>
        <p:spPr>
          <a:xfrm>
            <a:off x="6539230" y="9917379"/>
            <a:ext cx="43942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10</a:t>
            </a:fld>
            <a:endParaRPr sz="1100" dirty="0">
              <a:latin typeface="Carlito"/>
              <a:cs typeface="Carlito"/>
            </a:endParaRPr>
          </a:p>
        </p:txBody>
      </p:sp>
    </p:spTree>
    <p:extLst>
      <p:ext uri="{BB962C8B-B14F-4D97-AF65-F5344CB8AC3E}">
        <p14:creationId xmlns:p14="http://schemas.microsoft.com/office/powerpoint/2010/main" val="20154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4387-208F-3411-58A3-2608DBD06A2A}"/>
              </a:ext>
            </a:extLst>
          </p:cNvPr>
          <p:cNvSpPr txBox="1">
            <a:spLocks/>
          </p:cNvSpPr>
          <p:nvPr/>
        </p:nvSpPr>
        <p:spPr>
          <a:xfrm>
            <a:off x="675915" y="1756052"/>
            <a:ext cx="1940745" cy="1325563"/>
          </a:xfrm>
          <a:prstGeom prst="rect">
            <a:avLst/>
          </a:prstGeom>
        </p:spPr>
        <p:txBody>
          <a:bodyPr/>
          <a:lstStyle>
            <a:lvl1pPr>
              <a:defRPr>
                <a:latin typeface="+mj-lt"/>
                <a:ea typeface="+mj-ea"/>
                <a:cs typeface="+mj-cs"/>
              </a:defRPr>
            </a:lvl1pPr>
          </a:lstStyle>
          <a:p>
            <a:r>
              <a:rPr lang="en-US"/>
              <a:t>Stage 2</a:t>
            </a:r>
            <a:endParaRPr lang="en-IN" dirty="0"/>
          </a:p>
        </p:txBody>
      </p:sp>
      <p:sp>
        <p:nvSpPr>
          <p:cNvPr id="3" name="Content Placeholder 2">
            <a:extLst>
              <a:ext uri="{FF2B5EF4-FFF2-40B4-BE49-F238E27FC236}">
                <a16:creationId xmlns:a16="http://schemas.microsoft.com/office/drawing/2014/main" id="{84EEF08F-0AFC-F003-40BA-D3175966AEC1}"/>
              </a:ext>
            </a:extLst>
          </p:cNvPr>
          <p:cNvSpPr txBox="1">
            <a:spLocks/>
          </p:cNvSpPr>
          <p:nvPr/>
        </p:nvSpPr>
        <p:spPr>
          <a:xfrm>
            <a:off x="1237002" y="4725931"/>
            <a:ext cx="6544587" cy="64616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Warning are encoded using a priority encoder</a:t>
            </a:r>
          </a:p>
          <a:p>
            <a:endParaRPr lang="en-US" dirty="0"/>
          </a:p>
          <a:p>
            <a:endParaRPr lang="en-US" dirty="0"/>
          </a:p>
          <a:p>
            <a:r>
              <a:rPr lang="en-US" dirty="0"/>
              <a:t>                  </a:t>
            </a:r>
            <a:endParaRPr lang="en-IN" dirty="0"/>
          </a:p>
        </p:txBody>
      </p:sp>
      <p:cxnSp>
        <p:nvCxnSpPr>
          <p:cNvPr id="4" name="Straight Arrow Connector 3">
            <a:extLst>
              <a:ext uri="{FF2B5EF4-FFF2-40B4-BE49-F238E27FC236}">
                <a16:creationId xmlns:a16="http://schemas.microsoft.com/office/drawing/2014/main" id="{4DF126AD-4A1F-9B95-C1E5-129EFB5ED8B1}"/>
              </a:ext>
            </a:extLst>
          </p:cNvPr>
          <p:cNvCxnSpPr>
            <a:cxnSpLocks/>
          </p:cNvCxnSpPr>
          <p:nvPr/>
        </p:nvCxnSpPr>
        <p:spPr>
          <a:xfrm>
            <a:off x="675915" y="4965700"/>
            <a:ext cx="632017"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621543C5-B4E2-8386-ED82-99CFA903E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943" y="234861"/>
            <a:ext cx="5700707" cy="4245996"/>
          </a:xfrm>
          <a:prstGeom prst="rect">
            <a:avLst/>
          </a:prstGeom>
        </p:spPr>
      </p:pic>
      <p:sp>
        <p:nvSpPr>
          <p:cNvPr id="7" name="object 5">
            <a:extLst>
              <a:ext uri="{FF2B5EF4-FFF2-40B4-BE49-F238E27FC236}">
                <a16:creationId xmlns:a16="http://schemas.microsoft.com/office/drawing/2014/main" id="{C01F6086-D862-49B4-CCEC-E1D722837A79}"/>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11</a:t>
            </a:fld>
            <a:endParaRPr sz="1100" dirty="0">
              <a:latin typeface="Carlito"/>
              <a:cs typeface="Carlito"/>
            </a:endParaRPr>
          </a:p>
        </p:txBody>
      </p:sp>
    </p:spTree>
    <p:extLst>
      <p:ext uri="{BB962C8B-B14F-4D97-AF65-F5344CB8AC3E}">
        <p14:creationId xmlns:p14="http://schemas.microsoft.com/office/powerpoint/2010/main" val="25016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A7A-136C-4DE9-C935-3380306F1791}"/>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3</a:t>
            </a:r>
            <a:endParaRPr lang="en-IN" dirty="0"/>
          </a:p>
        </p:txBody>
      </p:sp>
      <p:sp>
        <p:nvSpPr>
          <p:cNvPr id="3" name="Content Placeholder 2">
            <a:extLst>
              <a:ext uri="{FF2B5EF4-FFF2-40B4-BE49-F238E27FC236}">
                <a16:creationId xmlns:a16="http://schemas.microsoft.com/office/drawing/2014/main" id="{DE8C1C19-C862-3FDA-CC02-5C7C7598104F}"/>
              </a:ext>
            </a:extLst>
          </p:cNvPr>
          <p:cNvSpPr txBox="1">
            <a:spLocks/>
          </p:cNvSpPr>
          <p:nvPr/>
        </p:nvSpPr>
        <p:spPr>
          <a:xfrm>
            <a:off x="577850" y="4829479"/>
            <a:ext cx="6705600"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 The  encoded values are added using  adders(multiple)</a:t>
            </a:r>
          </a:p>
          <a:p>
            <a:r>
              <a:rPr lang="en-US" dirty="0"/>
              <a:t>                   </a:t>
            </a:r>
            <a:endParaRPr lang="en-IN" dirty="0"/>
          </a:p>
        </p:txBody>
      </p:sp>
      <p:cxnSp>
        <p:nvCxnSpPr>
          <p:cNvPr id="4" name="Straight Arrow Connector 3">
            <a:extLst>
              <a:ext uri="{FF2B5EF4-FFF2-40B4-BE49-F238E27FC236}">
                <a16:creationId xmlns:a16="http://schemas.microsoft.com/office/drawing/2014/main" id="{1DD54C29-1449-3922-CF23-3DC42DF3814B}"/>
              </a:ext>
            </a:extLst>
          </p:cNvPr>
          <p:cNvCxnSpPr>
            <a:cxnSpLocks/>
          </p:cNvCxnSpPr>
          <p:nvPr/>
        </p:nvCxnSpPr>
        <p:spPr>
          <a:xfrm>
            <a:off x="196850" y="4965700"/>
            <a:ext cx="3810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292B930-EBD3-DB85-FFB5-4CB0D178E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528" y="622300"/>
            <a:ext cx="5799151" cy="3784820"/>
          </a:xfrm>
          <a:prstGeom prst="rect">
            <a:avLst/>
          </a:prstGeom>
        </p:spPr>
      </p:pic>
      <p:sp>
        <p:nvSpPr>
          <p:cNvPr id="7" name="object 5">
            <a:extLst>
              <a:ext uri="{FF2B5EF4-FFF2-40B4-BE49-F238E27FC236}">
                <a16:creationId xmlns:a16="http://schemas.microsoft.com/office/drawing/2014/main" id="{339422D7-417C-2AF5-2243-4396A90717D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12</a:t>
            </a:fld>
            <a:endParaRPr sz="1100" dirty="0">
              <a:latin typeface="Carlito"/>
              <a:cs typeface="Carlito"/>
            </a:endParaRPr>
          </a:p>
        </p:txBody>
      </p:sp>
    </p:spTree>
    <p:extLst>
      <p:ext uri="{BB962C8B-B14F-4D97-AF65-F5344CB8AC3E}">
        <p14:creationId xmlns:p14="http://schemas.microsoft.com/office/powerpoint/2010/main" val="228430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91B3-AE8B-63C5-071C-EBB53354350F}"/>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4</a:t>
            </a:r>
            <a:endParaRPr lang="en-IN" dirty="0"/>
          </a:p>
        </p:txBody>
      </p:sp>
      <p:sp>
        <p:nvSpPr>
          <p:cNvPr id="3" name="Content Placeholder 2">
            <a:extLst>
              <a:ext uri="{FF2B5EF4-FFF2-40B4-BE49-F238E27FC236}">
                <a16:creationId xmlns:a16="http://schemas.microsoft.com/office/drawing/2014/main" id="{5EAFA019-B5F9-03E1-9082-0A8FA6548F7A}"/>
              </a:ext>
            </a:extLst>
          </p:cNvPr>
          <p:cNvSpPr txBox="1">
            <a:spLocks/>
          </p:cNvSpPr>
          <p:nvPr/>
        </p:nvSpPr>
        <p:spPr>
          <a:xfrm>
            <a:off x="1797050" y="7099300"/>
            <a:ext cx="5075891"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    The  Combined Severities of all the high priority </a:t>
            </a:r>
          </a:p>
          <a:p>
            <a:r>
              <a:rPr lang="en-US"/>
              <a:t>    sensors is calculated   </a:t>
            </a:r>
          </a:p>
          <a:p>
            <a:r>
              <a:rPr lang="en-US"/>
              <a:t>      </a:t>
            </a:r>
          </a:p>
          <a:p>
            <a:r>
              <a:rPr lang="en-US"/>
              <a:t>    The  Combined Severities of all the low priority </a:t>
            </a:r>
          </a:p>
          <a:p>
            <a:r>
              <a:rPr lang="en-US"/>
              <a:t>    sensors is calculated </a:t>
            </a:r>
            <a:endParaRPr lang="en-IN" dirty="0"/>
          </a:p>
        </p:txBody>
      </p:sp>
      <p:cxnSp>
        <p:nvCxnSpPr>
          <p:cNvPr id="4" name="Straight Arrow Connector 3">
            <a:extLst>
              <a:ext uri="{FF2B5EF4-FFF2-40B4-BE49-F238E27FC236}">
                <a16:creationId xmlns:a16="http://schemas.microsoft.com/office/drawing/2014/main" id="{41F68E06-F1FC-C1D0-626B-C9C367A46108}"/>
              </a:ext>
            </a:extLst>
          </p:cNvPr>
          <p:cNvCxnSpPr/>
          <p:nvPr/>
        </p:nvCxnSpPr>
        <p:spPr>
          <a:xfrm>
            <a:off x="1197388" y="74041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4734212F-059C-CA7E-BECE-02F1C0FA4388}"/>
              </a:ext>
            </a:extLst>
          </p:cNvPr>
          <p:cNvCxnSpPr/>
          <p:nvPr/>
        </p:nvCxnSpPr>
        <p:spPr>
          <a:xfrm>
            <a:off x="1197389" y="82423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270E609-5951-8A4B-6F54-F909E0990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0" y="3653892"/>
            <a:ext cx="5247861" cy="3267985"/>
          </a:xfrm>
          <a:prstGeom prst="rect">
            <a:avLst/>
          </a:prstGeom>
        </p:spPr>
      </p:pic>
      <p:pic>
        <p:nvPicPr>
          <p:cNvPr id="7" name="Picture 6">
            <a:extLst>
              <a:ext uri="{FF2B5EF4-FFF2-40B4-BE49-F238E27FC236}">
                <a16:creationId xmlns:a16="http://schemas.microsoft.com/office/drawing/2014/main" id="{B6DA6D52-5C8C-F25F-E60D-06C13566C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850" y="165100"/>
            <a:ext cx="5247861" cy="3311369"/>
          </a:xfrm>
          <a:prstGeom prst="rect">
            <a:avLst/>
          </a:prstGeom>
        </p:spPr>
      </p:pic>
      <p:sp>
        <p:nvSpPr>
          <p:cNvPr id="8" name="object 5">
            <a:extLst>
              <a:ext uri="{FF2B5EF4-FFF2-40B4-BE49-F238E27FC236}">
                <a16:creationId xmlns:a16="http://schemas.microsoft.com/office/drawing/2014/main" id="{28B745F8-6823-A792-F35B-850274AD68AE}"/>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13</a:t>
            </a:fld>
            <a:endParaRPr sz="1100" dirty="0">
              <a:latin typeface="Carlito"/>
              <a:cs typeface="Carlito"/>
            </a:endParaRPr>
          </a:p>
        </p:txBody>
      </p:sp>
    </p:spTree>
    <p:extLst>
      <p:ext uri="{BB962C8B-B14F-4D97-AF65-F5344CB8AC3E}">
        <p14:creationId xmlns:p14="http://schemas.microsoft.com/office/powerpoint/2010/main" val="65013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84B51-D726-DB80-80B4-95131D4B6C51}"/>
              </a:ext>
            </a:extLst>
          </p:cNvPr>
          <p:cNvSpPr txBox="1">
            <a:spLocks/>
          </p:cNvSpPr>
          <p:nvPr/>
        </p:nvSpPr>
        <p:spPr>
          <a:xfrm>
            <a:off x="734833" y="1438551"/>
            <a:ext cx="1841390" cy="1325563"/>
          </a:xfrm>
          <a:prstGeom prst="rect">
            <a:avLst/>
          </a:prstGeom>
        </p:spPr>
        <p:txBody>
          <a:bodyPr/>
          <a:lstStyle>
            <a:lvl1pPr>
              <a:defRPr>
                <a:latin typeface="+mj-lt"/>
                <a:ea typeface="+mj-ea"/>
                <a:cs typeface="+mj-cs"/>
              </a:defRPr>
            </a:lvl1pPr>
          </a:lstStyle>
          <a:p>
            <a:r>
              <a:rPr lang="en-US"/>
              <a:t>Stage 5</a:t>
            </a:r>
            <a:endParaRPr lang="en-IN" dirty="0"/>
          </a:p>
        </p:txBody>
      </p:sp>
      <p:sp>
        <p:nvSpPr>
          <p:cNvPr id="3" name="Content Placeholder 2">
            <a:extLst>
              <a:ext uri="{FF2B5EF4-FFF2-40B4-BE49-F238E27FC236}">
                <a16:creationId xmlns:a16="http://schemas.microsoft.com/office/drawing/2014/main" id="{6B50030A-8A05-C3F5-C740-05D51B7995EA}"/>
              </a:ext>
            </a:extLst>
          </p:cNvPr>
          <p:cNvSpPr txBox="1">
            <a:spLocks/>
          </p:cNvSpPr>
          <p:nvPr/>
        </p:nvSpPr>
        <p:spPr>
          <a:xfrm>
            <a:off x="1187450" y="5980692"/>
            <a:ext cx="5687502" cy="309980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High Priority module and low priority modules are integrated together </a:t>
            </a:r>
          </a:p>
          <a:p>
            <a:r>
              <a:rPr lang="en-US" dirty="0"/>
              <a:t>Final Output is given, this can be used in many              different ways and multiple actions can be taken depending on the severity</a:t>
            </a:r>
            <a:endParaRPr lang="en-IN" dirty="0"/>
          </a:p>
        </p:txBody>
      </p:sp>
      <p:cxnSp>
        <p:nvCxnSpPr>
          <p:cNvPr id="4" name="Straight Arrow Connector 3">
            <a:extLst>
              <a:ext uri="{FF2B5EF4-FFF2-40B4-BE49-F238E27FC236}">
                <a16:creationId xmlns:a16="http://schemas.microsoft.com/office/drawing/2014/main" id="{53D2F8D9-B1FA-4BDB-4491-6B751CD74A85}"/>
              </a:ext>
            </a:extLst>
          </p:cNvPr>
          <p:cNvCxnSpPr/>
          <p:nvPr/>
        </p:nvCxnSpPr>
        <p:spPr>
          <a:xfrm>
            <a:off x="412803" y="61087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9B2B2142-6AA9-8884-F0BA-9D55AA67111F}"/>
              </a:ext>
            </a:extLst>
          </p:cNvPr>
          <p:cNvCxnSpPr/>
          <p:nvPr/>
        </p:nvCxnSpPr>
        <p:spPr>
          <a:xfrm>
            <a:off x="412804" y="6718300"/>
            <a:ext cx="59966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5989D51-35AA-8295-37CB-BAB48DDDF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223" y="1045928"/>
            <a:ext cx="4769706" cy="3436371"/>
          </a:xfrm>
          <a:prstGeom prst="rect">
            <a:avLst/>
          </a:prstGeom>
        </p:spPr>
      </p:pic>
      <p:sp>
        <p:nvSpPr>
          <p:cNvPr id="7" name="object 5">
            <a:extLst>
              <a:ext uri="{FF2B5EF4-FFF2-40B4-BE49-F238E27FC236}">
                <a16:creationId xmlns:a16="http://schemas.microsoft.com/office/drawing/2014/main" id="{89E6C5F9-6058-5FFE-837F-59D3C24E9011}"/>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14</a:t>
            </a:fld>
            <a:endParaRPr sz="1100" dirty="0">
              <a:latin typeface="Carlito"/>
              <a:cs typeface="Carlito"/>
            </a:endParaRPr>
          </a:p>
        </p:txBody>
      </p:sp>
    </p:spTree>
    <p:extLst>
      <p:ext uri="{BB962C8B-B14F-4D97-AF65-F5344CB8AC3E}">
        <p14:creationId xmlns:p14="http://schemas.microsoft.com/office/powerpoint/2010/main" val="35030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8FB1-C1C4-4B8D-B502-C773C69357FF}"/>
              </a:ext>
            </a:extLst>
          </p:cNvPr>
          <p:cNvSpPr txBox="1">
            <a:spLocks/>
          </p:cNvSpPr>
          <p:nvPr/>
        </p:nvSpPr>
        <p:spPr>
          <a:xfrm>
            <a:off x="34925" y="241300"/>
            <a:ext cx="7400925" cy="1325563"/>
          </a:xfrm>
          <a:prstGeom prst="rect">
            <a:avLst/>
          </a:prstGeom>
        </p:spPr>
        <p:txBody>
          <a:bodyPr>
            <a:normAutofit/>
          </a:bodyPr>
          <a:lstStyle>
            <a:lvl1pPr>
              <a:defRPr>
                <a:latin typeface="+mj-lt"/>
                <a:ea typeface="+mj-ea"/>
                <a:cs typeface="+mj-cs"/>
              </a:defRPr>
            </a:lvl1pPr>
          </a:lstStyle>
          <a:p>
            <a:r>
              <a:rPr lang="en-US"/>
              <a:t>The combined assessment of High Priority and Low Priority module is based on the following truth table </a:t>
            </a:r>
            <a:endParaRPr lang="en-IN" dirty="0"/>
          </a:p>
        </p:txBody>
      </p:sp>
      <p:graphicFrame>
        <p:nvGraphicFramePr>
          <p:cNvPr id="3" name="Content Placeholder 6">
            <a:extLst>
              <a:ext uri="{FF2B5EF4-FFF2-40B4-BE49-F238E27FC236}">
                <a16:creationId xmlns:a16="http://schemas.microsoft.com/office/drawing/2014/main" id="{CECE11AB-5CE2-1377-22B1-58E6E036DC07}"/>
              </a:ext>
            </a:extLst>
          </p:cNvPr>
          <p:cNvGraphicFramePr>
            <a:graphicFrameLocks/>
          </p:cNvGraphicFramePr>
          <p:nvPr>
            <p:extLst>
              <p:ext uri="{D42A27DB-BD31-4B8C-83A1-F6EECF244321}">
                <p14:modId xmlns:p14="http://schemas.microsoft.com/office/powerpoint/2010/main" val="4259121868"/>
              </p:ext>
            </p:extLst>
          </p:nvPr>
        </p:nvGraphicFramePr>
        <p:xfrm>
          <a:off x="77786" y="1384300"/>
          <a:ext cx="7400928" cy="7109460"/>
        </p:xfrm>
        <a:graphic>
          <a:graphicData uri="http://schemas.openxmlformats.org/drawingml/2006/table">
            <a:tbl>
              <a:tblPr firstRow="1" bandRow="1">
                <a:tableStyleId>{5C22544A-7EE6-4342-B048-85BDC9FD1C3A}</a:tableStyleId>
              </a:tblPr>
              <a:tblGrid>
                <a:gridCol w="1045043">
                  <a:extLst>
                    <a:ext uri="{9D8B030D-6E8A-4147-A177-3AD203B41FA5}">
                      <a16:colId xmlns:a16="http://schemas.microsoft.com/office/drawing/2014/main" val="199253711"/>
                    </a:ext>
                  </a:extLst>
                </a:gridCol>
                <a:gridCol w="1061146">
                  <a:extLst>
                    <a:ext uri="{9D8B030D-6E8A-4147-A177-3AD203B41FA5}">
                      <a16:colId xmlns:a16="http://schemas.microsoft.com/office/drawing/2014/main" val="3186524195"/>
                    </a:ext>
                  </a:extLst>
                </a:gridCol>
                <a:gridCol w="1058948">
                  <a:extLst>
                    <a:ext uri="{9D8B030D-6E8A-4147-A177-3AD203B41FA5}">
                      <a16:colId xmlns:a16="http://schemas.microsoft.com/office/drawing/2014/main" val="1975461223"/>
                    </a:ext>
                  </a:extLst>
                </a:gridCol>
                <a:gridCol w="1058948">
                  <a:extLst>
                    <a:ext uri="{9D8B030D-6E8A-4147-A177-3AD203B41FA5}">
                      <a16:colId xmlns:a16="http://schemas.microsoft.com/office/drawing/2014/main" val="3375470336"/>
                    </a:ext>
                  </a:extLst>
                </a:gridCol>
                <a:gridCol w="1069157">
                  <a:extLst>
                    <a:ext uri="{9D8B030D-6E8A-4147-A177-3AD203B41FA5}">
                      <a16:colId xmlns:a16="http://schemas.microsoft.com/office/drawing/2014/main" val="302904005"/>
                    </a:ext>
                  </a:extLst>
                </a:gridCol>
                <a:gridCol w="1048738">
                  <a:extLst>
                    <a:ext uri="{9D8B030D-6E8A-4147-A177-3AD203B41FA5}">
                      <a16:colId xmlns:a16="http://schemas.microsoft.com/office/drawing/2014/main" val="2616037573"/>
                    </a:ext>
                  </a:extLst>
                </a:gridCol>
                <a:gridCol w="1058948">
                  <a:extLst>
                    <a:ext uri="{9D8B030D-6E8A-4147-A177-3AD203B41FA5}">
                      <a16:colId xmlns:a16="http://schemas.microsoft.com/office/drawing/2014/main" val="463107002"/>
                    </a:ext>
                  </a:extLst>
                </a:gridCol>
              </a:tblGrid>
              <a:tr h="554190">
                <a:tc>
                  <a:txBody>
                    <a:bodyPr/>
                    <a:lstStyle/>
                    <a:p>
                      <a:endParaRPr lang="en-IN" dirty="0"/>
                    </a:p>
                  </a:txBody>
                  <a:tcPr/>
                </a:tc>
                <a:tc>
                  <a:txBody>
                    <a:bodyPr/>
                    <a:lstStyle/>
                    <a:p>
                      <a:pPr algn="ctr"/>
                      <a:r>
                        <a:rPr lang="en-US" sz="1050" dirty="0"/>
                        <a:t>High Priority Output(5 sensors combined)</a:t>
                      </a: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Low Priority Output(3 sensors combined)</a:t>
                      </a:r>
                      <a:endParaRPr lang="en-IN" sz="1050" dirty="0"/>
                    </a:p>
                    <a:p>
                      <a:pPr algn="ctr"/>
                      <a:endParaRPr lang="en-IN" sz="1050" dirty="0"/>
                    </a:p>
                  </a:txBody>
                  <a:tcPr/>
                </a:tc>
                <a:tc>
                  <a:txBody>
                    <a:bodyPr/>
                    <a:lstStyle/>
                    <a:p>
                      <a:pPr algn="ctr"/>
                      <a:r>
                        <a:rPr lang="en-US" sz="1050" dirty="0"/>
                        <a:t>Output Severity 3</a:t>
                      </a: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2</a:t>
                      </a:r>
                      <a:endParaRPr lang="en-IN" sz="1050" dirty="0"/>
                    </a:p>
                    <a:p>
                      <a:pPr algn="ct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1</a:t>
                      </a:r>
                      <a:endParaRPr lang="en-IN" sz="1050" dirty="0"/>
                    </a:p>
                    <a:p>
                      <a:pPr algn="ctr"/>
                      <a:endParaRPr lang="en-IN"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Output Severity 0</a:t>
                      </a:r>
                      <a:endParaRPr lang="en-IN" sz="1050" dirty="0"/>
                    </a:p>
                    <a:p>
                      <a:pPr algn="ctr"/>
                      <a:endParaRPr lang="en-IN" sz="1050" dirty="0"/>
                    </a:p>
                  </a:txBody>
                  <a:tcPr/>
                </a:tc>
                <a:extLst>
                  <a:ext uri="{0D108BD9-81ED-4DB2-BD59-A6C34878D82A}">
                    <a16:rowId xmlns:a16="http://schemas.microsoft.com/office/drawing/2014/main" val="3360241769"/>
                  </a:ext>
                </a:extLst>
              </a:tr>
              <a:tr h="35468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8189548"/>
                  </a:ext>
                </a:extLst>
              </a:tr>
              <a:tr h="354681">
                <a:tc>
                  <a:txBody>
                    <a:bodyPr/>
                    <a:lstStyle/>
                    <a:p>
                      <a:pPr algn="ctr"/>
                      <a:r>
                        <a:rPr lang="en-US" dirty="0"/>
                        <a:t>0</a:t>
                      </a:r>
                      <a:endParaRPr lang="en-IN" dirty="0"/>
                    </a:p>
                  </a:txBody>
                  <a:tcPr/>
                </a:tc>
                <a:tc>
                  <a:txBody>
                    <a:bodyPr/>
                    <a:lstStyle/>
                    <a:p>
                      <a:pPr algn="ctr"/>
                      <a:r>
                        <a:rPr lang="en-US" dirty="0"/>
                        <a:t>00</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189049342"/>
                  </a:ext>
                </a:extLst>
              </a:tr>
              <a:tr h="354681">
                <a:tc>
                  <a:txBody>
                    <a:bodyPr/>
                    <a:lstStyle/>
                    <a:p>
                      <a:pPr algn="ctr"/>
                      <a:r>
                        <a:rPr lang="en-US" dirty="0"/>
                        <a:t>1</a:t>
                      </a:r>
                      <a:endParaRPr lang="en-IN" dirty="0"/>
                    </a:p>
                  </a:txBody>
                  <a:tcPr/>
                </a:tc>
                <a:tc>
                  <a:txBody>
                    <a:bodyPr/>
                    <a:lstStyle/>
                    <a:p>
                      <a:pPr algn="ctr"/>
                      <a:r>
                        <a:rPr lang="en-US" dirty="0"/>
                        <a:t>00</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278042608"/>
                  </a:ext>
                </a:extLst>
              </a:tr>
              <a:tr h="354681">
                <a:tc>
                  <a:txBody>
                    <a:bodyPr/>
                    <a:lstStyle/>
                    <a:p>
                      <a:pPr algn="ctr"/>
                      <a:r>
                        <a:rPr lang="en-US" dirty="0"/>
                        <a:t>2</a:t>
                      </a:r>
                      <a:endParaRPr lang="en-IN" dirty="0"/>
                    </a:p>
                  </a:txBody>
                  <a:tcPr/>
                </a:tc>
                <a:tc>
                  <a:txBody>
                    <a:bodyPr/>
                    <a:lstStyle/>
                    <a:p>
                      <a:pPr algn="ctr"/>
                      <a:r>
                        <a:rPr lang="en-US" dirty="0"/>
                        <a:t>00</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197582947"/>
                  </a:ext>
                </a:extLst>
              </a:tr>
              <a:tr h="354681">
                <a:tc>
                  <a:txBody>
                    <a:bodyPr/>
                    <a:lstStyle/>
                    <a:p>
                      <a:pPr algn="ctr"/>
                      <a:r>
                        <a:rPr lang="en-US" dirty="0"/>
                        <a:t>3</a:t>
                      </a:r>
                      <a:endParaRPr lang="en-IN" dirty="0"/>
                    </a:p>
                  </a:txBody>
                  <a:tcPr/>
                </a:tc>
                <a:tc>
                  <a:txBody>
                    <a:bodyPr/>
                    <a:lstStyle/>
                    <a:p>
                      <a:pPr algn="ctr"/>
                      <a:r>
                        <a:rPr lang="en-US" dirty="0"/>
                        <a:t>00</a:t>
                      </a:r>
                      <a:endParaRPr lang="en-IN" dirty="0"/>
                    </a:p>
                  </a:txBody>
                  <a:tcPr/>
                </a:tc>
                <a:tc>
                  <a:txBody>
                    <a:bodyPr/>
                    <a:lstStyle/>
                    <a:p>
                      <a:pPr algn="ctr"/>
                      <a:r>
                        <a:rPr lang="en-US" dirty="0"/>
                        <a:t>11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59490327"/>
                  </a:ext>
                </a:extLst>
              </a:tr>
              <a:tr h="354681">
                <a:tc>
                  <a:txBody>
                    <a:bodyPr/>
                    <a:lstStyle/>
                    <a:p>
                      <a:pPr algn="ctr"/>
                      <a:r>
                        <a:rPr lang="en-US" dirty="0"/>
                        <a:t>4</a:t>
                      </a:r>
                      <a:endParaRPr lang="en-IN" dirty="0"/>
                    </a:p>
                  </a:txBody>
                  <a:tcPr/>
                </a:tc>
                <a:tc>
                  <a:txBody>
                    <a:bodyPr/>
                    <a:lstStyle/>
                    <a:p>
                      <a:pPr algn="ctr"/>
                      <a:r>
                        <a:rPr lang="en-US" dirty="0"/>
                        <a:t>01</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298902912"/>
                  </a:ext>
                </a:extLst>
              </a:tr>
              <a:tr h="354681">
                <a:tc>
                  <a:txBody>
                    <a:bodyPr/>
                    <a:lstStyle/>
                    <a:p>
                      <a:pPr algn="ctr"/>
                      <a:r>
                        <a:rPr lang="en-US" dirty="0"/>
                        <a:t>5</a:t>
                      </a:r>
                      <a:endParaRPr lang="en-IN" dirty="0"/>
                    </a:p>
                  </a:txBody>
                  <a:tcPr/>
                </a:tc>
                <a:tc>
                  <a:txBody>
                    <a:bodyPr/>
                    <a:lstStyle/>
                    <a:p>
                      <a:pPr algn="ctr"/>
                      <a:r>
                        <a:rPr lang="en-US" dirty="0"/>
                        <a:t>01</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002762303"/>
                  </a:ext>
                </a:extLst>
              </a:tr>
              <a:tr h="354681">
                <a:tc>
                  <a:txBody>
                    <a:bodyPr/>
                    <a:lstStyle/>
                    <a:p>
                      <a:pPr algn="ctr"/>
                      <a:r>
                        <a:rPr lang="en-US" dirty="0"/>
                        <a:t>6</a:t>
                      </a:r>
                      <a:endParaRPr lang="en-IN" dirty="0"/>
                    </a:p>
                  </a:txBody>
                  <a:tcPr/>
                </a:tc>
                <a:tc>
                  <a:txBody>
                    <a:bodyPr/>
                    <a:lstStyle/>
                    <a:p>
                      <a:pPr algn="ctr"/>
                      <a:r>
                        <a:rPr lang="en-US" dirty="0"/>
                        <a:t>01</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591860148"/>
                  </a:ext>
                </a:extLst>
              </a:tr>
              <a:tr h="354681">
                <a:tc>
                  <a:txBody>
                    <a:bodyPr/>
                    <a:lstStyle/>
                    <a:p>
                      <a:pPr algn="ctr"/>
                      <a:r>
                        <a:rPr lang="en-US" dirty="0"/>
                        <a:t>7</a:t>
                      </a:r>
                      <a:endParaRPr lang="en-IN" dirty="0"/>
                    </a:p>
                  </a:txBody>
                  <a:tcPr/>
                </a:tc>
                <a:tc>
                  <a:txBody>
                    <a:bodyPr/>
                    <a:lstStyle/>
                    <a:p>
                      <a:pPr algn="ctr"/>
                      <a:r>
                        <a:rPr lang="en-US" dirty="0"/>
                        <a:t>01</a:t>
                      </a:r>
                      <a:endParaRPr lang="en-IN" dirty="0"/>
                    </a:p>
                  </a:txBody>
                  <a:tcPr/>
                </a:tc>
                <a:tc>
                  <a:txBody>
                    <a:bodyPr/>
                    <a:lstStyle/>
                    <a:p>
                      <a:pPr algn="ctr"/>
                      <a:r>
                        <a:rPr lang="en-US" dirty="0"/>
                        <a:t>11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09493887"/>
                  </a:ext>
                </a:extLst>
              </a:tr>
              <a:tr h="354681">
                <a:tc>
                  <a:txBody>
                    <a:bodyPr/>
                    <a:lstStyle/>
                    <a:p>
                      <a:pPr algn="ctr"/>
                      <a:r>
                        <a:rPr lang="en-US" dirty="0"/>
                        <a:t>8</a:t>
                      </a:r>
                      <a:endParaRPr lang="en-IN" dirty="0"/>
                    </a:p>
                  </a:txBody>
                  <a:tcPr/>
                </a:tc>
                <a:tc>
                  <a:txBody>
                    <a:bodyPr/>
                    <a:lstStyle/>
                    <a:p>
                      <a:pPr algn="ctr"/>
                      <a:r>
                        <a:rPr lang="en-US" dirty="0"/>
                        <a:t>10</a:t>
                      </a:r>
                      <a:endParaRPr lang="en-IN" dirty="0"/>
                    </a:p>
                  </a:txBody>
                  <a:tcPr/>
                </a:tc>
                <a:tc>
                  <a:txBody>
                    <a:bodyPr/>
                    <a:lstStyle/>
                    <a:p>
                      <a:pPr algn="ctr"/>
                      <a:r>
                        <a:rPr lang="en-US" dirty="0"/>
                        <a:t>00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991273655"/>
                  </a:ext>
                </a:extLst>
              </a:tr>
              <a:tr h="354681">
                <a:tc>
                  <a:txBody>
                    <a:bodyPr/>
                    <a:lstStyle/>
                    <a:p>
                      <a:pPr algn="ctr"/>
                      <a:r>
                        <a:rPr lang="en-US" dirty="0"/>
                        <a:t>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endParaRPr lang="en-IN" dirty="0"/>
                    </a:p>
                  </a:txBody>
                  <a:tcPr/>
                </a:tc>
                <a:tc>
                  <a:txBody>
                    <a:bodyPr/>
                    <a:lstStyle/>
                    <a:p>
                      <a:pPr algn="ctr"/>
                      <a:r>
                        <a:rPr lang="en-US" dirty="0"/>
                        <a:t>01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14217432"/>
                  </a:ext>
                </a:extLst>
              </a:tr>
              <a:tr h="354681">
                <a:tc>
                  <a:txBody>
                    <a:bodyPr/>
                    <a:lstStyle/>
                    <a:p>
                      <a:pPr algn="ctr"/>
                      <a:r>
                        <a:rPr lang="en-US" dirty="0"/>
                        <a:t>10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endParaRPr lang="en-IN" dirty="0"/>
                    </a:p>
                  </a:txBody>
                  <a:tcPr/>
                </a:tc>
                <a:tc>
                  <a:txBody>
                    <a:bodyPr/>
                    <a:lstStyle/>
                    <a:p>
                      <a:pPr algn="ctr"/>
                      <a:r>
                        <a:rPr lang="en-US" dirty="0"/>
                        <a:t>10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701971689"/>
                  </a:ext>
                </a:extLst>
              </a:tr>
              <a:tr h="354681">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11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62820168"/>
                  </a:ext>
                </a:extLst>
              </a:tr>
              <a:tr h="354681">
                <a:tc>
                  <a:txBody>
                    <a:bodyPr/>
                    <a:lstStyle/>
                    <a:p>
                      <a:pPr algn="ctr"/>
                      <a:r>
                        <a:rPr lang="en-US" dirty="0"/>
                        <a:t>12</a:t>
                      </a:r>
                      <a:endParaRPr lang="en-IN" dirty="0"/>
                    </a:p>
                  </a:txBody>
                  <a:tcPr/>
                </a:tc>
                <a:tc>
                  <a:txBody>
                    <a:bodyPr/>
                    <a:lstStyle/>
                    <a:p>
                      <a:pPr algn="ctr"/>
                      <a:r>
                        <a:rPr lang="en-US" dirty="0"/>
                        <a:t>11</a:t>
                      </a:r>
                      <a:endParaRPr lang="en-IN" dirty="0"/>
                    </a:p>
                  </a:txBody>
                  <a:tcPr/>
                </a:tc>
                <a:tc>
                  <a:txBody>
                    <a:bodyPr/>
                    <a:lstStyle/>
                    <a:p>
                      <a:pPr algn="ctr"/>
                      <a:r>
                        <a:rPr lang="en-US" dirty="0"/>
                        <a:t>00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220907574"/>
                  </a:ext>
                </a:extLst>
              </a:tr>
              <a:tr h="354681">
                <a:tc>
                  <a:txBody>
                    <a:bodyPr/>
                    <a:lstStyle/>
                    <a:p>
                      <a:pPr algn="ctr"/>
                      <a:r>
                        <a:rPr lang="en-US" dirty="0"/>
                        <a:t>13</a:t>
                      </a:r>
                      <a:endParaRPr lang="en-IN" dirty="0"/>
                    </a:p>
                  </a:txBody>
                  <a:tcPr/>
                </a:tc>
                <a:tc>
                  <a:txBody>
                    <a:bodyPr/>
                    <a:lstStyle/>
                    <a:p>
                      <a:pPr algn="ctr"/>
                      <a:r>
                        <a:rPr lang="en-US" dirty="0"/>
                        <a:t>11</a:t>
                      </a:r>
                      <a:endParaRPr lang="en-IN" dirty="0"/>
                    </a:p>
                  </a:txBody>
                  <a:tcPr/>
                </a:tc>
                <a:tc>
                  <a:txBody>
                    <a:bodyPr/>
                    <a:lstStyle/>
                    <a:p>
                      <a:pPr algn="ctr"/>
                      <a:r>
                        <a:rPr lang="en-US" dirty="0"/>
                        <a:t>01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624916717"/>
                  </a:ext>
                </a:extLst>
              </a:tr>
              <a:tr h="354681">
                <a:tc>
                  <a:txBody>
                    <a:bodyPr/>
                    <a:lstStyle/>
                    <a:p>
                      <a:pPr algn="ctr"/>
                      <a:r>
                        <a:rPr lang="en-US" dirty="0"/>
                        <a:t>14</a:t>
                      </a:r>
                      <a:endParaRPr lang="en-IN" dirty="0"/>
                    </a:p>
                  </a:txBody>
                  <a:tcPr/>
                </a:tc>
                <a:tc>
                  <a:txBody>
                    <a:bodyPr/>
                    <a:lstStyle/>
                    <a:p>
                      <a:pPr algn="ctr"/>
                      <a:r>
                        <a:rPr lang="en-US" dirty="0"/>
                        <a:t>11</a:t>
                      </a:r>
                      <a:endParaRPr lang="en-IN" dirty="0"/>
                    </a:p>
                  </a:txBody>
                  <a:tcPr/>
                </a:tc>
                <a:tc>
                  <a:txBody>
                    <a:bodyPr/>
                    <a:lstStyle/>
                    <a:p>
                      <a:pPr algn="ctr"/>
                      <a:r>
                        <a:rPr lang="en-US" dirty="0"/>
                        <a:t>10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637404894"/>
                  </a:ext>
                </a:extLst>
              </a:tr>
              <a:tr h="354681">
                <a:tc>
                  <a:txBody>
                    <a:bodyPr/>
                    <a:lstStyle/>
                    <a:p>
                      <a:pPr algn="ctr"/>
                      <a:r>
                        <a:rPr lang="en-US" dirty="0"/>
                        <a:t>15</a:t>
                      </a:r>
                      <a:endParaRPr lang="en-IN" dirty="0"/>
                    </a:p>
                  </a:txBody>
                  <a:tcPr/>
                </a:tc>
                <a:tc>
                  <a:txBody>
                    <a:bodyPr/>
                    <a:lstStyle/>
                    <a:p>
                      <a:pPr algn="ctr"/>
                      <a:r>
                        <a:rPr lang="en-US" dirty="0"/>
                        <a:t>11</a:t>
                      </a:r>
                      <a:endParaRPr lang="en-IN" dirty="0"/>
                    </a:p>
                  </a:txBody>
                  <a:tcPr/>
                </a:tc>
                <a:tc>
                  <a:txBody>
                    <a:bodyPr/>
                    <a:lstStyle/>
                    <a:p>
                      <a:pPr algn="ctr"/>
                      <a:r>
                        <a:rPr lang="en-US" dirty="0"/>
                        <a:t>11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81950628"/>
                  </a:ext>
                </a:extLst>
              </a:tr>
            </a:tbl>
          </a:graphicData>
        </a:graphic>
      </p:graphicFrame>
      <p:sp>
        <p:nvSpPr>
          <p:cNvPr id="4" name="object 5">
            <a:extLst>
              <a:ext uri="{FF2B5EF4-FFF2-40B4-BE49-F238E27FC236}">
                <a16:creationId xmlns:a16="http://schemas.microsoft.com/office/drawing/2014/main" id="{06360C7C-6A22-5DAD-310F-9C42E99877A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15</a:t>
            </a:fld>
            <a:endParaRPr sz="1100" dirty="0">
              <a:latin typeface="Carlito"/>
              <a:cs typeface="Carlito"/>
            </a:endParaRPr>
          </a:p>
        </p:txBody>
      </p:sp>
    </p:spTree>
    <p:extLst>
      <p:ext uri="{BB962C8B-B14F-4D97-AF65-F5344CB8AC3E}">
        <p14:creationId xmlns:p14="http://schemas.microsoft.com/office/powerpoint/2010/main" val="298028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F65211-F2FC-E0B7-4556-4F6982688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54239"/>
            <a:ext cx="7556500" cy="10584922"/>
          </a:xfrm>
          <a:prstGeom prst="rect">
            <a:avLst/>
          </a:prstGeom>
        </p:spPr>
      </p:pic>
      <p:sp>
        <p:nvSpPr>
          <p:cNvPr id="3" name="object 5">
            <a:extLst>
              <a:ext uri="{FF2B5EF4-FFF2-40B4-BE49-F238E27FC236}">
                <a16:creationId xmlns:a16="http://schemas.microsoft.com/office/drawing/2014/main" id="{758B1FE9-DC63-8C72-0D5D-1D132B5C7C0D}"/>
              </a:ext>
            </a:extLst>
          </p:cNvPr>
          <p:cNvSpPr txBox="1"/>
          <p:nvPr/>
        </p:nvSpPr>
        <p:spPr>
          <a:xfrm flipH="1">
            <a:off x="69786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16</a:t>
            </a:fld>
            <a:endParaRPr sz="1100" dirty="0">
              <a:latin typeface="Carlito"/>
              <a:cs typeface="Carlito"/>
            </a:endParaRPr>
          </a:p>
        </p:txBody>
      </p:sp>
    </p:spTree>
    <p:extLst>
      <p:ext uri="{BB962C8B-B14F-4D97-AF65-F5344CB8AC3E}">
        <p14:creationId xmlns:p14="http://schemas.microsoft.com/office/powerpoint/2010/main" val="9070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463717D-4F44-A159-7FC9-E581ACBF7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556500" cy="10693400"/>
          </a:xfrm>
          <a:prstGeom prst="rect">
            <a:avLst/>
          </a:prstGeom>
        </p:spPr>
      </p:pic>
      <p:sp>
        <p:nvSpPr>
          <p:cNvPr id="3" name="object 5">
            <a:extLst>
              <a:ext uri="{FF2B5EF4-FFF2-40B4-BE49-F238E27FC236}">
                <a16:creationId xmlns:a16="http://schemas.microsoft.com/office/drawing/2014/main" id="{AE3E4FFF-86DD-E8B3-38E4-165AE25B7000}"/>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17</a:t>
            </a:fld>
            <a:endParaRPr sz="1100" dirty="0">
              <a:latin typeface="Carlito"/>
              <a:cs typeface="Carlito"/>
            </a:endParaRPr>
          </a:p>
        </p:txBody>
      </p:sp>
    </p:spTree>
    <p:extLst>
      <p:ext uri="{BB962C8B-B14F-4D97-AF65-F5344CB8AC3E}">
        <p14:creationId xmlns:p14="http://schemas.microsoft.com/office/powerpoint/2010/main" val="2984370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5DB9DCF-601A-D937-D654-DEDE00FCC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7" y="1384300"/>
            <a:ext cx="7523903" cy="6879167"/>
          </a:xfrm>
          <a:prstGeom prst="rect">
            <a:avLst/>
          </a:prstGeom>
        </p:spPr>
      </p:pic>
      <p:sp>
        <p:nvSpPr>
          <p:cNvPr id="3" name="object 5">
            <a:extLst>
              <a:ext uri="{FF2B5EF4-FFF2-40B4-BE49-F238E27FC236}">
                <a16:creationId xmlns:a16="http://schemas.microsoft.com/office/drawing/2014/main" id="{615441A6-7800-94CF-D9FC-3ABDDD597A3B}"/>
              </a:ext>
            </a:extLst>
          </p:cNvPr>
          <p:cNvSpPr txBox="1"/>
          <p:nvPr/>
        </p:nvSpPr>
        <p:spPr>
          <a:xfrm flipH="1">
            <a:off x="6699250" y="9841012"/>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18</a:t>
            </a:fld>
            <a:endParaRPr sz="1100" dirty="0">
              <a:latin typeface="Carlito"/>
              <a:cs typeface="Carlito"/>
            </a:endParaRPr>
          </a:p>
        </p:txBody>
      </p:sp>
    </p:spTree>
    <p:extLst>
      <p:ext uri="{BB962C8B-B14F-4D97-AF65-F5344CB8AC3E}">
        <p14:creationId xmlns:p14="http://schemas.microsoft.com/office/powerpoint/2010/main" val="431246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E894-FEE1-0E5D-64C3-FFFB25884BB0}"/>
              </a:ext>
            </a:extLst>
          </p:cNvPr>
          <p:cNvSpPr txBox="1">
            <a:spLocks/>
          </p:cNvSpPr>
          <p:nvPr/>
        </p:nvSpPr>
        <p:spPr>
          <a:xfrm>
            <a:off x="196850" y="1350168"/>
            <a:ext cx="4505587" cy="1325563"/>
          </a:xfrm>
          <a:prstGeom prst="rect">
            <a:avLst/>
          </a:prstGeom>
        </p:spPr>
        <p:txBody>
          <a:bodyPr>
            <a:normAutofit/>
          </a:bodyPr>
          <a:lstStyle>
            <a:lvl1pPr>
              <a:defRPr>
                <a:latin typeface="+mj-lt"/>
                <a:ea typeface="+mj-ea"/>
                <a:cs typeface="+mj-cs"/>
              </a:defRPr>
            </a:lvl1pPr>
          </a:lstStyle>
          <a:p>
            <a:r>
              <a:rPr lang="en-US" sz="3200" dirty="0"/>
              <a:t>Heart Rate Module</a:t>
            </a:r>
            <a:endParaRPr lang="en-IN" sz="3200" dirty="0"/>
          </a:p>
        </p:txBody>
      </p:sp>
      <p:sp>
        <p:nvSpPr>
          <p:cNvPr id="3" name="Rectangle 1">
            <a:extLst>
              <a:ext uri="{FF2B5EF4-FFF2-40B4-BE49-F238E27FC236}">
                <a16:creationId xmlns:a16="http://schemas.microsoft.com/office/drawing/2014/main" id="{D1E5AA29-4294-C9D4-70BC-ED02279DB2CF}"/>
              </a:ext>
            </a:extLst>
          </p:cNvPr>
          <p:cNvSpPr>
            <a:spLocks noChangeArrowheads="1"/>
          </p:cNvSpPr>
          <p:nvPr/>
        </p:nvSpPr>
        <p:spPr bwMode="auto">
          <a:xfrm>
            <a:off x="196850" y="3210124"/>
            <a:ext cx="7239000" cy="32780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dirty="0">
                <a:ln>
                  <a:noFill/>
                </a:ln>
                <a:solidFill>
                  <a:schemeClr val="tx1"/>
                </a:solidFill>
                <a:effectLst/>
                <a:latin typeface="+mj-lt"/>
              </a:rPr>
              <a:t>The Heart Rate Module exhibits warning classifications corresponding to distinct heart rate ranges as follows:</a:t>
            </a: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ranging from 0 to 60 beats per minute (bpm) trigger Warning Level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between 61 and 80 bpm are associated with Warning Level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ranging from 81 to 100 bpm elicit Warning Level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dirty="0">
                <a:ln>
                  <a:noFill/>
                </a:ln>
                <a:solidFill>
                  <a:schemeClr val="tx1"/>
                </a:solidFill>
                <a:effectLst/>
                <a:latin typeface="+mj-lt"/>
              </a:rPr>
              <a:t>Heart rates exceeding 100 bpm prompt Warning Level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dirty="0">
              <a:ln>
                <a:noFill/>
              </a:ln>
              <a:solidFill>
                <a:schemeClr val="tx1"/>
              </a:solidFill>
              <a:effectLst/>
              <a:latin typeface="+mj-lt"/>
            </a:endParaRPr>
          </a:p>
        </p:txBody>
      </p:sp>
      <p:sp>
        <p:nvSpPr>
          <p:cNvPr id="4" name="Rectangle 2">
            <a:extLst>
              <a:ext uri="{FF2B5EF4-FFF2-40B4-BE49-F238E27FC236}">
                <a16:creationId xmlns:a16="http://schemas.microsoft.com/office/drawing/2014/main" id="{2DD25539-9B37-2586-E214-763F20DE60A1}"/>
              </a:ext>
            </a:extLst>
          </p:cNvPr>
          <p:cNvSpPr>
            <a:spLocks noChangeArrowheads="1"/>
          </p:cNvSpPr>
          <p:nvPr/>
        </p:nvSpPr>
        <p:spPr bwMode="auto">
          <a:xfrm>
            <a:off x="-469376" y="651778"/>
            <a:ext cx="4083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490DBD-F0F1-023F-BDA9-3C193AFF6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587" y="1155700"/>
            <a:ext cx="2667000" cy="1714500"/>
          </a:xfrm>
          <a:prstGeom prst="rect">
            <a:avLst/>
          </a:prstGeom>
        </p:spPr>
      </p:pic>
      <p:sp>
        <p:nvSpPr>
          <p:cNvPr id="6" name="object 5">
            <a:extLst>
              <a:ext uri="{FF2B5EF4-FFF2-40B4-BE49-F238E27FC236}">
                <a16:creationId xmlns:a16="http://schemas.microsoft.com/office/drawing/2014/main" id="{A4E6CE5D-DDAD-4C23-F8E3-FEC235373CE9}"/>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19</a:t>
            </a:fld>
            <a:endParaRPr sz="1100" dirty="0">
              <a:latin typeface="Carlito"/>
              <a:cs typeface="Carlito"/>
            </a:endParaRPr>
          </a:p>
        </p:txBody>
      </p:sp>
    </p:spTree>
    <p:extLst>
      <p:ext uri="{BB962C8B-B14F-4D97-AF65-F5344CB8AC3E}">
        <p14:creationId xmlns:p14="http://schemas.microsoft.com/office/powerpoint/2010/main" val="375214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a:t>
            </a:fld>
            <a:endParaRPr sz="1100">
              <a:latin typeface="Carlito"/>
              <a:cs typeface="Carlito"/>
            </a:endParaRPr>
          </a:p>
        </p:txBody>
      </p:sp>
      <p:sp>
        <p:nvSpPr>
          <p:cNvPr id="2" name="object 2"/>
          <p:cNvSpPr txBox="1"/>
          <p:nvPr/>
        </p:nvSpPr>
        <p:spPr>
          <a:xfrm>
            <a:off x="944676" y="892556"/>
            <a:ext cx="5670550" cy="1478290"/>
          </a:xfrm>
          <a:prstGeom prst="rect">
            <a:avLst/>
          </a:prstGeom>
        </p:spPr>
        <p:txBody>
          <a:bodyPr vert="horz" wrap="square" lIns="0" tIns="7620" rIns="0" bIns="0" rtlCol="0">
            <a:spAutoFit/>
          </a:bodyPr>
          <a:lstStyle/>
          <a:p>
            <a:pPr marL="12700" marR="5080" indent="1905" algn="ctr">
              <a:lnSpc>
                <a:spcPct val="103400"/>
              </a:lnSpc>
              <a:spcBef>
                <a:spcPts val="60"/>
              </a:spcBef>
            </a:pPr>
            <a:r>
              <a:rPr lang="en-US" sz="1100" dirty="0">
                <a:latin typeface="Times New Roman"/>
                <a:cs typeface="Times New Roman"/>
              </a:rPr>
              <a:t>Certificate</a:t>
            </a:r>
          </a:p>
          <a:p>
            <a:pPr marL="12700" marR="5080" indent="1905" algn="ctr">
              <a:lnSpc>
                <a:spcPct val="103400"/>
              </a:lnSpc>
              <a:spcBef>
                <a:spcPts val="60"/>
              </a:spcBef>
            </a:pPr>
            <a:endParaRPr lang="en-IN" sz="1100" dirty="0">
              <a:latin typeface="Times New Roman"/>
              <a:cs typeface="Times New Roman"/>
            </a:endParaRPr>
          </a:p>
          <a:p>
            <a:pPr marL="12700" marR="5080" indent="1905" algn="just">
              <a:lnSpc>
                <a:spcPct val="103400"/>
              </a:lnSpc>
              <a:spcBef>
                <a:spcPts val="60"/>
              </a:spcBef>
            </a:pPr>
            <a:r>
              <a:rPr sz="1400" dirty="0">
                <a:latin typeface="Times New Roman"/>
                <a:cs typeface="Times New Roman"/>
              </a:rPr>
              <a:t>This</a:t>
            </a:r>
            <a:r>
              <a:rPr sz="1400" spc="-20"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dirty="0">
                <a:latin typeface="Times New Roman"/>
                <a:cs typeface="Times New Roman"/>
              </a:rPr>
              <a:t>to</a:t>
            </a:r>
            <a:r>
              <a:rPr sz="1400" spc="-5" dirty="0">
                <a:latin typeface="Times New Roman"/>
                <a:cs typeface="Times New Roman"/>
              </a:rPr>
              <a:t> </a:t>
            </a:r>
            <a:r>
              <a:rPr sz="1400" dirty="0">
                <a:latin typeface="Times New Roman"/>
                <a:cs typeface="Times New Roman"/>
              </a:rPr>
              <a:t>certify</a:t>
            </a:r>
            <a:r>
              <a:rPr sz="1400" spc="-10" dirty="0">
                <a:latin typeface="Times New Roman"/>
                <a:cs typeface="Times New Roman"/>
              </a:rPr>
              <a:t> </a:t>
            </a:r>
            <a:r>
              <a:rPr sz="1400" dirty="0">
                <a:latin typeface="Times New Roman"/>
                <a:cs typeface="Times New Roman"/>
              </a:rPr>
              <a:t>that</a:t>
            </a:r>
            <a:r>
              <a:rPr sz="1400" spc="-2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Mini-Project</a:t>
            </a:r>
            <a:r>
              <a:rPr sz="1400" spc="-30" dirty="0">
                <a:latin typeface="Times New Roman"/>
                <a:cs typeface="Times New Roman"/>
              </a:rPr>
              <a:t> </a:t>
            </a:r>
            <a:r>
              <a:rPr sz="1400" dirty="0">
                <a:latin typeface="Times New Roman"/>
                <a:cs typeface="Times New Roman"/>
              </a:rPr>
              <a:t>Title</a:t>
            </a:r>
            <a:r>
              <a:rPr sz="1400" spc="-5" dirty="0">
                <a:latin typeface="Times New Roman"/>
                <a:cs typeface="Times New Roman"/>
              </a:rPr>
              <a:t> </a:t>
            </a:r>
            <a:r>
              <a:rPr sz="1400" dirty="0">
                <a:latin typeface="Times New Roman"/>
                <a:cs typeface="Times New Roman"/>
              </a:rPr>
              <a:t>entitled</a:t>
            </a:r>
            <a:r>
              <a:rPr sz="1400" spc="-10" dirty="0">
                <a:latin typeface="Times New Roman"/>
                <a:cs typeface="Times New Roman"/>
              </a:rPr>
              <a:t> </a:t>
            </a:r>
            <a:r>
              <a:rPr sz="1400" dirty="0">
                <a:latin typeface="Times New Roman"/>
                <a:cs typeface="Times New Roman"/>
              </a:rPr>
              <a:t>“</a:t>
            </a:r>
            <a:r>
              <a:rPr lang="en-US" sz="1400" dirty="0">
                <a:latin typeface="Times New Roman"/>
                <a:cs typeface="Times New Roman"/>
              </a:rPr>
              <a:t>Driver Safety Management System</a:t>
            </a:r>
            <a:r>
              <a:rPr sz="1400" dirty="0">
                <a:latin typeface="Times New Roman"/>
                <a:cs typeface="Times New Roman"/>
              </a:rPr>
              <a:t>”</a:t>
            </a:r>
            <a:r>
              <a:rPr sz="1400" spc="-5" dirty="0">
                <a:latin typeface="Times New Roman"/>
                <a:cs typeface="Times New Roman"/>
              </a:rPr>
              <a:t> </a:t>
            </a:r>
            <a:r>
              <a:rPr sz="1400" dirty="0">
                <a:latin typeface="Times New Roman"/>
                <a:cs typeface="Times New Roman"/>
              </a:rPr>
              <a:t>submitted</a:t>
            </a:r>
            <a:r>
              <a:rPr sz="1400" spc="-10" dirty="0">
                <a:latin typeface="Times New Roman"/>
                <a:cs typeface="Times New Roman"/>
              </a:rPr>
              <a:t> </a:t>
            </a:r>
            <a:r>
              <a:rPr sz="1400" dirty="0">
                <a:latin typeface="Times New Roman"/>
                <a:cs typeface="Times New Roman"/>
              </a:rPr>
              <a:t>by</a:t>
            </a:r>
            <a:r>
              <a:rPr sz="1400" spc="-65" dirty="0">
                <a:latin typeface="Times New Roman"/>
                <a:cs typeface="Times New Roman"/>
              </a:rPr>
              <a:t> </a:t>
            </a:r>
            <a:r>
              <a:rPr lang="en-US" sz="1400" spc="-65" dirty="0">
                <a:latin typeface="Times New Roman"/>
                <a:cs typeface="Times New Roman"/>
              </a:rPr>
              <a:t> </a:t>
            </a:r>
            <a:r>
              <a:rPr sz="1400" spc="-10" dirty="0">
                <a:latin typeface="Times New Roman"/>
                <a:cs typeface="Times New Roman"/>
              </a:rPr>
              <a:t>T</a:t>
            </a:r>
            <a:r>
              <a:rPr lang="en-US" sz="1400" spc="-10" dirty="0">
                <a:latin typeface="Times New Roman"/>
                <a:cs typeface="Times New Roman"/>
              </a:rPr>
              <a:t>ejas Rahul M</a:t>
            </a:r>
            <a:r>
              <a:rPr sz="1400" spc="-5" dirty="0">
                <a:latin typeface="Times New Roman"/>
                <a:cs typeface="Times New Roman"/>
              </a:rPr>
              <a:t> </a:t>
            </a:r>
            <a:r>
              <a:rPr sz="1400" dirty="0">
                <a:latin typeface="Times New Roman"/>
                <a:cs typeface="Times New Roman"/>
              </a:rPr>
              <a:t>(221EC16</a:t>
            </a:r>
            <a:r>
              <a:rPr lang="en-US" sz="1400" dirty="0">
                <a:latin typeface="Times New Roman"/>
                <a:cs typeface="Times New Roman"/>
              </a:rPr>
              <a:t>1</a:t>
            </a:r>
            <a:r>
              <a:rPr sz="1400" dirty="0">
                <a:latin typeface="Times New Roman"/>
                <a:cs typeface="Times New Roman"/>
              </a:rPr>
              <a:t>)</a:t>
            </a:r>
            <a:r>
              <a:rPr sz="1400" spc="-25" dirty="0">
                <a:latin typeface="Times New Roman"/>
                <a:cs typeface="Times New Roman"/>
              </a:rPr>
              <a:t> </a:t>
            </a:r>
            <a:r>
              <a:rPr lang="en-US" sz="1400" spc="-25" dirty="0">
                <a:latin typeface="Times New Roman"/>
                <a:cs typeface="Times New Roman"/>
              </a:rPr>
              <a:t>and  Rajkumar Walke (221EC144) </a:t>
            </a:r>
            <a:r>
              <a:rPr sz="1400" dirty="0">
                <a:latin typeface="Times New Roman"/>
                <a:cs typeface="Times New Roman"/>
              </a:rPr>
              <a:t>as</a:t>
            </a:r>
            <a:r>
              <a:rPr sz="1400" spc="-10" dirty="0">
                <a:latin typeface="Times New Roman"/>
                <a:cs typeface="Times New Roman"/>
              </a:rPr>
              <a:t> </a:t>
            </a:r>
            <a:r>
              <a:rPr sz="1400" dirty="0">
                <a:latin typeface="Times New Roman"/>
                <a:cs typeface="Times New Roman"/>
              </a:rPr>
              <a:t>the</a:t>
            </a:r>
            <a:r>
              <a:rPr sz="1400" spc="-10" dirty="0">
                <a:latin typeface="Times New Roman"/>
                <a:cs typeface="Times New Roman"/>
              </a:rPr>
              <a:t> </a:t>
            </a:r>
            <a:r>
              <a:rPr sz="1400" dirty="0">
                <a:latin typeface="Times New Roman"/>
                <a:cs typeface="Times New Roman"/>
              </a:rPr>
              <a:t>record</a:t>
            </a:r>
            <a:r>
              <a:rPr sz="1400" spc="-10" dirty="0">
                <a:latin typeface="Times New Roman"/>
                <a:cs typeface="Times New Roman"/>
              </a:rPr>
              <a:t> </a:t>
            </a:r>
            <a:r>
              <a:rPr sz="1400" dirty="0">
                <a:latin typeface="Times New Roman"/>
                <a:cs typeface="Times New Roman"/>
              </a:rPr>
              <a:t>of</a:t>
            </a:r>
            <a:r>
              <a:rPr sz="1400" spc="-20"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mini-project</a:t>
            </a:r>
            <a:r>
              <a:rPr sz="1400" spc="-5" dirty="0">
                <a:latin typeface="Times New Roman"/>
                <a:cs typeface="Times New Roman"/>
              </a:rPr>
              <a:t> </a:t>
            </a:r>
            <a:r>
              <a:rPr sz="1400" dirty="0">
                <a:latin typeface="Times New Roman"/>
                <a:cs typeface="Times New Roman"/>
              </a:rPr>
              <a:t>work</a:t>
            </a:r>
            <a:r>
              <a:rPr sz="1400" spc="-10" dirty="0">
                <a:latin typeface="Times New Roman"/>
                <a:cs typeface="Times New Roman"/>
              </a:rPr>
              <a:t> carried </a:t>
            </a:r>
            <a:r>
              <a:rPr sz="1400" dirty="0">
                <a:latin typeface="Times New Roman"/>
                <a:cs typeface="Times New Roman"/>
              </a:rPr>
              <a:t>out by</a:t>
            </a:r>
            <a:r>
              <a:rPr sz="1400" spc="-20" dirty="0">
                <a:latin typeface="Times New Roman"/>
                <a:cs typeface="Times New Roman"/>
              </a:rPr>
              <a:t> </a:t>
            </a:r>
            <a:r>
              <a:rPr lang="en-US" sz="1400" spc="-20" dirty="0">
                <a:latin typeface="Times New Roman"/>
                <a:cs typeface="Times New Roman"/>
              </a:rPr>
              <a:t>their group</a:t>
            </a:r>
            <a:r>
              <a:rPr sz="1400" dirty="0">
                <a:latin typeface="Times New Roman"/>
                <a:cs typeface="Times New Roman"/>
              </a:rPr>
              <a:t>,</a:t>
            </a:r>
            <a:r>
              <a:rPr sz="1400" spc="-20" dirty="0">
                <a:latin typeface="Times New Roman"/>
                <a:cs typeface="Times New Roman"/>
              </a:rPr>
              <a:t> </a:t>
            </a:r>
            <a:r>
              <a:rPr sz="1400" dirty="0">
                <a:latin typeface="Times New Roman"/>
                <a:cs typeface="Times New Roman"/>
              </a:rPr>
              <a:t>is accepted</a:t>
            </a:r>
            <a:r>
              <a:rPr sz="1400" spc="-5" dirty="0">
                <a:latin typeface="Times New Roman"/>
                <a:cs typeface="Times New Roman"/>
              </a:rPr>
              <a:t> </a:t>
            </a:r>
            <a:r>
              <a:rPr sz="1400" dirty="0">
                <a:latin typeface="Times New Roman"/>
                <a:cs typeface="Times New Roman"/>
              </a:rPr>
              <a:t>as</a:t>
            </a:r>
            <a:r>
              <a:rPr sz="1400" spc="-15" dirty="0">
                <a:latin typeface="Times New Roman"/>
                <a:cs typeface="Times New Roman"/>
              </a:rPr>
              <a:t> </a:t>
            </a:r>
            <a:r>
              <a:rPr sz="1400" dirty="0">
                <a:latin typeface="Times New Roman"/>
                <a:cs typeface="Times New Roman"/>
              </a:rPr>
              <a:t>the</a:t>
            </a:r>
            <a:r>
              <a:rPr sz="1400" spc="-5" dirty="0">
                <a:latin typeface="Times New Roman"/>
                <a:cs typeface="Times New Roman"/>
              </a:rPr>
              <a:t> </a:t>
            </a:r>
            <a:r>
              <a:rPr sz="1400" dirty="0">
                <a:latin typeface="Times New Roman"/>
                <a:cs typeface="Times New Roman"/>
              </a:rPr>
              <a:t>Final</a:t>
            </a:r>
            <a:r>
              <a:rPr sz="1400" spc="5" dirty="0">
                <a:latin typeface="Times New Roman"/>
                <a:cs typeface="Times New Roman"/>
              </a:rPr>
              <a:t> </a:t>
            </a:r>
            <a:r>
              <a:rPr sz="1400" dirty="0">
                <a:latin typeface="Times New Roman"/>
                <a:cs typeface="Times New Roman"/>
              </a:rPr>
              <a:t>Mini-Project Report</a:t>
            </a:r>
            <a:r>
              <a:rPr sz="1400" spc="-15" dirty="0">
                <a:latin typeface="Times New Roman"/>
                <a:cs typeface="Times New Roman"/>
              </a:rPr>
              <a:t> </a:t>
            </a:r>
            <a:r>
              <a:rPr sz="1400" dirty="0">
                <a:latin typeface="Times New Roman"/>
                <a:cs typeface="Times New Roman"/>
              </a:rPr>
              <a:t>in</a:t>
            </a:r>
            <a:r>
              <a:rPr sz="1400" spc="-5" dirty="0">
                <a:latin typeface="Times New Roman"/>
                <a:cs typeface="Times New Roman"/>
              </a:rPr>
              <a:t> </a:t>
            </a:r>
            <a:r>
              <a:rPr sz="1400" dirty="0">
                <a:latin typeface="Times New Roman"/>
                <a:cs typeface="Times New Roman"/>
              </a:rPr>
              <a:t>partial fulfilment</a:t>
            </a:r>
            <a:r>
              <a:rPr sz="1400" spc="-15" dirty="0">
                <a:latin typeface="Times New Roman"/>
                <a:cs typeface="Times New Roman"/>
              </a:rPr>
              <a:t> </a:t>
            </a:r>
            <a:r>
              <a:rPr sz="1400" dirty="0">
                <a:latin typeface="Times New Roman"/>
                <a:cs typeface="Times New Roman"/>
              </a:rPr>
              <a:t>of</a:t>
            </a:r>
            <a:r>
              <a:rPr sz="1400" spc="-15" dirty="0">
                <a:latin typeface="Times New Roman"/>
                <a:cs typeface="Times New Roman"/>
              </a:rPr>
              <a:t> </a:t>
            </a:r>
            <a:r>
              <a:rPr sz="1400" dirty="0">
                <a:latin typeface="Times New Roman"/>
                <a:cs typeface="Times New Roman"/>
              </a:rPr>
              <a:t>the</a:t>
            </a:r>
            <a:r>
              <a:rPr sz="1400" spc="-5" dirty="0">
                <a:latin typeface="Times New Roman"/>
                <a:cs typeface="Times New Roman"/>
              </a:rPr>
              <a:t> </a:t>
            </a:r>
            <a:r>
              <a:rPr sz="1400" dirty="0">
                <a:latin typeface="Times New Roman"/>
                <a:cs typeface="Times New Roman"/>
              </a:rPr>
              <a:t>requirements</a:t>
            </a:r>
            <a:r>
              <a:rPr sz="1400" spc="-10" dirty="0">
                <a:latin typeface="Times New Roman"/>
                <a:cs typeface="Times New Roman"/>
              </a:rPr>
              <a:t> </a:t>
            </a:r>
            <a:r>
              <a:rPr sz="1400" spc="-25" dirty="0">
                <a:latin typeface="Times New Roman"/>
                <a:cs typeface="Times New Roman"/>
              </a:rPr>
              <a:t>for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award</a:t>
            </a:r>
            <a:r>
              <a:rPr sz="1400" spc="-1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sz="1400" dirty="0">
                <a:latin typeface="Times New Roman"/>
                <a:cs typeface="Times New Roman"/>
              </a:rPr>
              <a:t>degree</a:t>
            </a:r>
            <a:r>
              <a:rPr sz="1400" spc="-15" dirty="0">
                <a:latin typeface="Times New Roman"/>
                <a:cs typeface="Times New Roman"/>
              </a:rPr>
              <a:t> </a:t>
            </a:r>
            <a:r>
              <a:rPr sz="1400" dirty="0">
                <a:latin typeface="Times New Roman"/>
                <a:cs typeface="Times New Roman"/>
              </a:rPr>
              <a:t>of</a:t>
            </a:r>
            <a:r>
              <a:rPr sz="1400" spc="-10" dirty="0">
                <a:latin typeface="Times New Roman"/>
                <a:cs typeface="Times New Roman"/>
              </a:rPr>
              <a:t> </a:t>
            </a:r>
            <a:r>
              <a:rPr sz="1400" dirty="0">
                <a:latin typeface="Times New Roman"/>
                <a:cs typeface="Times New Roman"/>
              </a:rPr>
              <a:t>Bachelor</a:t>
            </a:r>
            <a:r>
              <a:rPr sz="1400" spc="-10" dirty="0">
                <a:latin typeface="Times New Roman"/>
                <a:cs typeface="Times New Roman"/>
              </a:rPr>
              <a:t> </a:t>
            </a:r>
            <a:r>
              <a:rPr sz="1400" dirty="0">
                <a:latin typeface="Times New Roman"/>
                <a:cs typeface="Times New Roman"/>
              </a:rPr>
              <a:t>of</a:t>
            </a:r>
            <a:r>
              <a:rPr sz="1400" spc="-35" dirty="0">
                <a:latin typeface="Times New Roman"/>
                <a:cs typeface="Times New Roman"/>
              </a:rPr>
              <a:t> </a:t>
            </a:r>
            <a:r>
              <a:rPr sz="1400" spc="-10" dirty="0">
                <a:latin typeface="Times New Roman"/>
                <a:cs typeface="Times New Roman"/>
              </a:rPr>
              <a:t>Technology.</a:t>
            </a:r>
            <a:endParaRPr sz="1400" dirty="0">
              <a:latin typeface="Times New Roman"/>
              <a:cs typeface="Times New Roman"/>
            </a:endParaRPr>
          </a:p>
        </p:txBody>
      </p:sp>
      <p:sp>
        <p:nvSpPr>
          <p:cNvPr id="3" name="object 3"/>
          <p:cNvSpPr txBox="1"/>
          <p:nvPr/>
        </p:nvSpPr>
        <p:spPr>
          <a:xfrm>
            <a:off x="902004" y="5584062"/>
            <a:ext cx="5009846" cy="2833724"/>
          </a:xfrm>
          <a:prstGeom prst="rect">
            <a:avLst/>
          </a:prstGeom>
        </p:spPr>
        <p:txBody>
          <a:bodyPr vert="horz" wrap="square" lIns="0" tIns="13335" rIns="0" bIns="0" rtlCol="0">
            <a:spAutoFit/>
          </a:bodyPr>
          <a:lstStyle/>
          <a:p>
            <a:pPr marL="12700">
              <a:lnSpc>
                <a:spcPct val="100000"/>
              </a:lnSpc>
              <a:spcBef>
                <a:spcPts val="105"/>
              </a:spcBef>
            </a:pPr>
            <a:r>
              <a:rPr sz="1100" dirty="0">
                <a:latin typeface="Carlito"/>
                <a:cs typeface="Carlito"/>
              </a:rPr>
              <a:t>Dr</a:t>
            </a:r>
            <a:r>
              <a:rPr sz="1100" spc="-15" dirty="0">
                <a:latin typeface="Carlito"/>
                <a:cs typeface="Carlito"/>
              </a:rPr>
              <a:t> </a:t>
            </a:r>
            <a:r>
              <a:rPr sz="1100" dirty="0">
                <a:latin typeface="Carlito"/>
                <a:cs typeface="Carlito"/>
              </a:rPr>
              <a:t>Sushil</a:t>
            </a:r>
            <a:r>
              <a:rPr sz="1100" spc="-15" dirty="0">
                <a:latin typeface="Carlito"/>
                <a:cs typeface="Carlito"/>
              </a:rPr>
              <a:t> </a:t>
            </a:r>
            <a:r>
              <a:rPr sz="1100" dirty="0">
                <a:latin typeface="Carlito"/>
                <a:cs typeface="Carlito"/>
              </a:rPr>
              <a:t>Kumar</a:t>
            </a:r>
            <a:r>
              <a:rPr sz="1100" spc="-15" dirty="0">
                <a:latin typeface="Carlito"/>
                <a:cs typeface="Carlito"/>
              </a:rPr>
              <a:t> </a:t>
            </a:r>
            <a:r>
              <a:rPr sz="1100" spc="-10" dirty="0">
                <a:latin typeface="Carlito"/>
                <a:cs typeface="Carlito"/>
              </a:rPr>
              <a:t>Pandey</a:t>
            </a:r>
            <a:endParaRPr sz="1100" dirty="0">
              <a:latin typeface="Carlito"/>
              <a:cs typeface="Carlito"/>
            </a:endParaRPr>
          </a:p>
          <a:p>
            <a:pPr marL="12700">
              <a:lnSpc>
                <a:spcPct val="100000"/>
              </a:lnSpc>
              <a:spcBef>
                <a:spcPts val="935"/>
              </a:spcBef>
            </a:pPr>
            <a:r>
              <a:rPr sz="1100" dirty="0">
                <a:latin typeface="Carlito"/>
                <a:cs typeface="Carlito"/>
              </a:rPr>
              <a:t>Project</a:t>
            </a:r>
            <a:r>
              <a:rPr sz="1100" spc="-25" dirty="0">
                <a:latin typeface="Carlito"/>
                <a:cs typeface="Carlito"/>
              </a:rPr>
              <a:t> </a:t>
            </a:r>
            <a:r>
              <a:rPr sz="1100" spc="-10" dirty="0">
                <a:latin typeface="Carlito"/>
                <a:cs typeface="Carlito"/>
              </a:rPr>
              <a:t>Mentor</a:t>
            </a:r>
            <a:endParaRPr sz="1100" dirty="0">
              <a:latin typeface="Carlito"/>
              <a:cs typeface="Carlito"/>
            </a:endParaRPr>
          </a:p>
          <a:p>
            <a:pPr marL="12700">
              <a:lnSpc>
                <a:spcPct val="100000"/>
              </a:lnSpc>
              <a:spcBef>
                <a:spcPts val="925"/>
              </a:spcBef>
            </a:pPr>
            <a:r>
              <a:rPr sz="1100" dirty="0">
                <a:latin typeface="Carlito"/>
                <a:cs typeface="Carlito"/>
              </a:rPr>
              <a:t>Assistant</a:t>
            </a:r>
            <a:r>
              <a:rPr sz="1100" spc="-30" dirty="0">
                <a:latin typeface="Carlito"/>
                <a:cs typeface="Carlito"/>
              </a:rPr>
              <a:t> </a:t>
            </a:r>
            <a:r>
              <a:rPr sz="1100" spc="-10" dirty="0">
                <a:latin typeface="Carlito"/>
                <a:cs typeface="Carlito"/>
              </a:rPr>
              <a:t>Professor</a:t>
            </a:r>
            <a:endParaRPr sz="1100" dirty="0">
              <a:latin typeface="Carlito"/>
              <a:cs typeface="Carlito"/>
            </a:endParaRPr>
          </a:p>
          <a:p>
            <a:pPr marL="44450" marR="737235" indent="-32384">
              <a:lnSpc>
                <a:spcPct val="170000"/>
              </a:lnSpc>
              <a:spcBef>
                <a:spcPts val="10"/>
              </a:spcBef>
            </a:pPr>
            <a:r>
              <a:rPr sz="1100" dirty="0">
                <a:latin typeface="Carlito"/>
                <a:cs typeface="Carlito"/>
              </a:rPr>
              <a:t>Department</a:t>
            </a:r>
            <a:r>
              <a:rPr sz="1100" spc="-25" dirty="0">
                <a:latin typeface="Carlito"/>
                <a:cs typeface="Carlito"/>
              </a:rPr>
              <a:t> </a:t>
            </a:r>
            <a:r>
              <a:rPr sz="1100" dirty="0">
                <a:latin typeface="Carlito"/>
                <a:cs typeface="Carlito"/>
              </a:rPr>
              <a:t>of</a:t>
            </a:r>
            <a:r>
              <a:rPr sz="1100" spc="-25" dirty="0">
                <a:latin typeface="Carlito"/>
                <a:cs typeface="Carlito"/>
              </a:rPr>
              <a:t> </a:t>
            </a:r>
            <a:r>
              <a:rPr sz="1100" dirty="0">
                <a:latin typeface="Carlito"/>
                <a:cs typeface="Carlito"/>
              </a:rPr>
              <a:t>Electronics</a:t>
            </a:r>
            <a:r>
              <a:rPr sz="1100" spc="-20" dirty="0">
                <a:latin typeface="Carlito"/>
                <a:cs typeface="Carlito"/>
              </a:rPr>
              <a:t> </a:t>
            </a:r>
            <a:r>
              <a:rPr sz="1100" dirty="0">
                <a:latin typeface="Carlito"/>
                <a:cs typeface="Carlito"/>
              </a:rPr>
              <a:t>and</a:t>
            </a:r>
            <a:r>
              <a:rPr sz="1100" spc="-10" dirty="0">
                <a:latin typeface="Carlito"/>
                <a:cs typeface="Carlito"/>
              </a:rPr>
              <a:t> Communication</a:t>
            </a:r>
            <a:r>
              <a:rPr lang="en-US" sz="1100" spc="-10" dirty="0">
                <a:latin typeface="Carlito"/>
                <a:cs typeface="Carlito"/>
              </a:rPr>
              <a:t> Engineering</a:t>
            </a:r>
          </a:p>
          <a:p>
            <a:pPr marL="44450" marR="737235" indent="-32384">
              <a:lnSpc>
                <a:spcPct val="170000"/>
              </a:lnSpc>
              <a:spcBef>
                <a:spcPts val="10"/>
              </a:spcBef>
            </a:pPr>
            <a:r>
              <a:rPr sz="1100" spc="-10" dirty="0">
                <a:latin typeface="Carlito"/>
                <a:cs typeface="Carlito"/>
              </a:rPr>
              <a:t> </a:t>
            </a:r>
            <a:r>
              <a:rPr sz="1100" dirty="0">
                <a:latin typeface="Carlito"/>
                <a:cs typeface="Carlito"/>
              </a:rPr>
              <a:t>NITK </a:t>
            </a:r>
            <a:r>
              <a:rPr sz="1100" spc="-10" dirty="0">
                <a:latin typeface="Carlito"/>
                <a:cs typeface="Carlito"/>
              </a:rPr>
              <a:t>Surathkal</a:t>
            </a:r>
            <a:r>
              <a:rPr sz="1100" dirty="0">
                <a:latin typeface="Carlito"/>
                <a:cs typeface="Carlito"/>
              </a:rPr>
              <a:t> –</a:t>
            </a:r>
            <a:r>
              <a:rPr sz="1100" spc="-5" dirty="0">
                <a:latin typeface="Carlito"/>
                <a:cs typeface="Carlito"/>
              </a:rPr>
              <a:t> </a:t>
            </a:r>
            <a:r>
              <a:rPr sz="1100" spc="-10" dirty="0">
                <a:latin typeface="Carlito"/>
                <a:cs typeface="Carlito"/>
              </a:rPr>
              <a:t>575025</a:t>
            </a:r>
            <a:endParaRPr sz="1100" dirty="0">
              <a:latin typeface="Carlito"/>
              <a:cs typeface="Carlito"/>
            </a:endParaRPr>
          </a:p>
          <a:p>
            <a:pPr>
              <a:lnSpc>
                <a:spcPct val="100000"/>
              </a:lnSpc>
            </a:pPr>
            <a:endParaRPr sz="1100" dirty="0">
              <a:latin typeface="Carlito"/>
              <a:cs typeface="Carlito"/>
            </a:endParaRPr>
          </a:p>
          <a:p>
            <a:pPr>
              <a:lnSpc>
                <a:spcPct val="100000"/>
              </a:lnSpc>
              <a:spcBef>
                <a:spcPts val="495"/>
              </a:spcBef>
            </a:pPr>
            <a:endParaRPr sz="1100" dirty="0">
              <a:latin typeface="Carlito"/>
              <a:cs typeface="Carlito"/>
            </a:endParaRPr>
          </a:p>
          <a:p>
            <a:pPr marL="12700">
              <a:lnSpc>
                <a:spcPct val="100000"/>
              </a:lnSpc>
            </a:pPr>
            <a:r>
              <a:rPr sz="1100" spc="-25" dirty="0">
                <a:latin typeface="Carlito"/>
                <a:cs typeface="Carlito"/>
              </a:rPr>
              <a:t>Dr.</a:t>
            </a:r>
            <a:r>
              <a:rPr sz="1100" spc="-30" dirty="0">
                <a:latin typeface="Carlito"/>
                <a:cs typeface="Carlito"/>
              </a:rPr>
              <a:t> </a:t>
            </a:r>
            <a:r>
              <a:rPr sz="1100" dirty="0">
                <a:latin typeface="Carlito"/>
                <a:cs typeface="Carlito"/>
              </a:rPr>
              <a:t>Nikhil</a:t>
            </a:r>
            <a:r>
              <a:rPr sz="1100" spc="-30" dirty="0">
                <a:latin typeface="Carlito"/>
                <a:cs typeface="Carlito"/>
              </a:rPr>
              <a:t> </a:t>
            </a:r>
            <a:r>
              <a:rPr sz="1100" spc="-50" dirty="0">
                <a:latin typeface="Carlito"/>
                <a:cs typeface="Carlito"/>
              </a:rPr>
              <a:t>S</a:t>
            </a:r>
            <a:endParaRPr sz="1100" dirty="0">
              <a:latin typeface="Carlito"/>
              <a:cs typeface="Carlito"/>
            </a:endParaRPr>
          </a:p>
          <a:p>
            <a:pPr marL="12700">
              <a:lnSpc>
                <a:spcPct val="100000"/>
              </a:lnSpc>
              <a:spcBef>
                <a:spcPts val="925"/>
              </a:spcBef>
            </a:pPr>
            <a:r>
              <a:rPr sz="1100" spc="-10" dirty="0">
                <a:latin typeface="Carlito"/>
                <a:cs typeface="Carlito"/>
              </a:rPr>
              <a:t>Mini-</a:t>
            </a:r>
            <a:r>
              <a:rPr sz="1100" dirty="0">
                <a:latin typeface="Carlito"/>
                <a:cs typeface="Carlito"/>
              </a:rPr>
              <a:t>Project</a:t>
            </a:r>
            <a:r>
              <a:rPr sz="1100" spc="-35" dirty="0">
                <a:latin typeface="Carlito"/>
                <a:cs typeface="Carlito"/>
              </a:rPr>
              <a:t> </a:t>
            </a:r>
            <a:r>
              <a:rPr sz="1100" dirty="0">
                <a:latin typeface="Carlito"/>
                <a:cs typeface="Carlito"/>
              </a:rPr>
              <a:t>Faculty</a:t>
            </a:r>
            <a:r>
              <a:rPr sz="1100" spc="-30" dirty="0">
                <a:latin typeface="Carlito"/>
                <a:cs typeface="Carlito"/>
              </a:rPr>
              <a:t> </a:t>
            </a:r>
            <a:r>
              <a:rPr sz="1100" dirty="0">
                <a:latin typeface="Carlito"/>
                <a:cs typeface="Carlito"/>
              </a:rPr>
              <a:t>Associate</a:t>
            </a:r>
            <a:r>
              <a:rPr sz="1100" spc="-40" dirty="0">
                <a:latin typeface="Carlito"/>
                <a:cs typeface="Carlito"/>
              </a:rPr>
              <a:t> </a:t>
            </a:r>
            <a:r>
              <a:rPr sz="1100" spc="-10" dirty="0">
                <a:latin typeface="Carlito"/>
                <a:cs typeface="Carlito"/>
              </a:rPr>
              <a:t>Professor</a:t>
            </a:r>
            <a:endParaRPr sz="1100" dirty="0">
              <a:latin typeface="Carlito"/>
              <a:cs typeface="Carlito"/>
            </a:endParaRPr>
          </a:p>
          <a:p>
            <a:pPr marL="12700" marR="737870">
              <a:lnSpc>
                <a:spcPct val="170000"/>
              </a:lnSpc>
              <a:spcBef>
                <a:spcPts val="10"/>
              </a:spcBef>
            </a:pPr>
            <a:r>
              <a:rPr sz="1100" dirty="0">
                <a:latin typeface="Carlito"/>
                <a:cs typeface="Carlito"/>
              </a:rPr>
              <a:t>Department</a:t>
            </a:r>
            <a:r>
              <a:rPr sz="1100" spc="-25" dirty="0">
                <a:latin typeface="Carlito"/>
                <a:cs typeface="Carlito"/>
              </a:rPr>
              <a:t> </a:t>
            </a:r>
            <a:r>
              <a:rPr sz="1100" dirty="0">
                <a:latin typeface="Carlito"/>
                <a:cs typeface="Carlito"/>
              </a:rPr>
              <a:t>of</a:t>
            </a:r>
            <a:r>
              <a:rPr sz="1100" spc="-25" dirty="0">
                <a:latin typeface="Carlito"/>
                <a:cs typeface="Carlito"/>
              </a:rPr>
              <a:t> </a:t>
            </a:r>
            <a:r>
              <a:rPr sz="1100" dirty="0">
                <a:latin typeface="Carlito"/>
                <a:cs typeface="Carlito"/>
              </a:rPr>
              <a:t>Electronics</a:t>
            </a:r>
            <a:r>
              <a:rPr sz="1100" spc="-20" dirty="0">
                <a:latin typeface="Carlito"/>
                <a:cs typeface="Carlito"/>
              </a:rPr>
              <a:t> </a:t>
            </a:r>
            <a:r>
              <a:rPr sz="1100" dirty="0">
                <a:latin typeface="Carlito"/>
                <a:cs typeface="Carlito"/>
              </a:rPr>
              <a:t>and</a:t>
            </a:r>
            <a:r>
              <a:rPr sz="1100" spc="-20" dirty="0">
                <a:latin typeface="Carlito"/>
                <a:cs typeface="Carlito"/>
              </a:rPr>
              <a:t> </a:t>
            </a:r>
            <a:r>
              <a:rPr sz="1100" spc="-10" dirty="0">
                <a:latin typeface="Carlito"/>
                <a:cs typeface="Carlito"/>
              </a:rPr>
              <a:t>Communication </a:t>
            </a:r>
            <a:r>
              <a:rPr sz="1100" dirty="0">
                <a:latin typeface="Carlito"/>
                <a:cs typeface="Carlito"/>
              </a:rPr>
              <a:t>NITK </a:t>
            </a:r>
            <a:r>
              <a:rPr sz="1100" spc="-10" dirty="0">
                <a:latin typeface="Carlito"/>
                <a:cs typeface="Carlito"/>
              </a:rPr>
              <a:t>Surathkal</a:t>
            </a:r>
            <a:r>
              <a:rPr sz="1100" dirty="0">
                <a:latin typeface="Carlito"/>
                <a:cs typeface="Carlito"/>
              </a:rPr>
              <a:t> –</a:t>
            </a:r>
            <a:r>
              <a:rPr sz="1100" spc="-5" dirty="0">
                <a:latin typeface="Carlito"/>
                <a:cs typeface="Carlito"/>
              </a:rPr>
              <a:t> </a:t>
            </a:r>
            <a:r>
              <a:rPr sz="1100" spc="-10" dirty="0">
                <a:latin typeface="Carlito"/>
                <a:cs typeface="Carlito"/>
              </a:rPr>
              <a:t>575025</a:t>
            </a:r>
            <a:endParaRPr sz="1100" dirty="0">
              <a:latin typeface="Carlito"/>
              <a:cs typeface="Carlito"/>
            </a:endParaRPr>
          </a:p>
          <a:p>
            <a:pPr marR="5080" algn="r">
              <a:lnSpc>
                <a:spcPct val="100000"/>
              </a:lnSpc>
              <a:spcBef>
                <a:spcPts val="885"/>
              </a:spcBef>
            </a:pPr>
            <a:endParaRPr sz="1600" dirty="0">
              <a:latin typeface="Times New Roman"/>
              <a:cs typeface="Times New Roman"/>
            </a:endParaRPr>
          </a:p>
        </p:txBody>
      </p:sp>
      <p:sp>
        <p:nvSpPr>
          <p:cNvPr id="4" name="object 4"/>
          <p:cNvSpPr txBox="1"/>
          <p:nvPr/>
        </p:nvSpPr>
        <p:spPr>
          <a:xfrm>
            <a:off x="932484" y="9146285"/>
            <a:ext cx="5697220" cy="388120"/>
          </a:xfrm>
          <a:prstGeom prst="rect">
            <a:avLst/>
          </a:prstGeom>
        </p:spPr>
        <p:txBody>
          <a:bodyPr vert="horz" wrap="square" lIns="0" tIns="6350" rIns="0" bIns="0" rtlCol="0">
            <a:spAutoFit/>
          </a:bodyPr>
          <a:lstStyle/>
          <a:p>
            <a:pPr marL="12065" marR="5080" algn="l">
              <a:lnSpc>
                <a:spcPct val="103299"/>
              </a:lnSpc>
              <a:spcBef>
                <a:spcPts val="50"/>
              </a:spcBef>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marL="12065" marR="5080" algn="ctr">
              <a:lnSpc>
                <a:spcPct val="103299"/>
              </a:lnSpc>
              <a:spcBef>
                <a:spcPts val="50"/>
              </a:spcBef>
            </a:pPr>
            <a:endParaRPr sz="12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2E56-8C84-7E21-CECC-E8E074AFEDB1}"/>
              </a:ext>
            </a:extLst>
          </p:cNvPr>
          <p:cNvSpPr txBox="1">
            <a:spLocks/>
          </p:cNvSpPr>
          <p:nvPr/>
        </p:nvSpPr>
        <p:spPr>
          <a:xfrm>
            <a:off x="180975" y="1184273"/>
            <a:ext cx="4052582" cy="1325563"/>
          </a:xfrm>
          <a:prstGeom prst="rect">
            <a:avLst/>
          </a:prstGeom>
        </p:spPr>
        <p:txBody>
          <a:bodyPr>
            <a:normAutofit/>
          </a:bodyPr>
          <a:lstStyle>
            <a:lvl1pPr>
              <a:defRPr>
                <a:latin typeface="+mj-lt"/>
                <a:ea typeface="+mj-ea"/>
                <a:cs typeface="+mj-cs"/>
              </a:defRPr>
            </a:lvl1pPr>
          </a:lstStyle>
          <a:p>
            <a:r>
              <a:rPr lang="en-US" sz="3200" dirty="0"/>
              <a:t>Blood Vessel Thickness</a:t>
            </a:r>
            <a:endParaRPr lang="en-IN" sz="3200" dirty="0"/>
          </a:p>
        </p:txBody>
      </p:sp>
      <p:sp>
        <p:nvSpPr>
          <p:cNvPr id="3" name="Content Placeholder 2">
            <a:extLst>
              <a:ext uri="{FF2B5EF4-FFF2-40B4-BE49-F238E27FC236}">
                <a16:creationId xmlns:a16="http://schemas.microsoft.com/office/drawing/2014/main" id="{C5F527F4-AC49-6EAC-A72B-9B7026402552}"/>
              </a:ext>
            </a:extLst>
          </p:cNvPr>
          <p:cNvSpPr txBox="1">
            <a:spLocks/>
          </p:cNvSpPr>
          <p:nvPr/>
        </p:nvSpPr>
        <p:spPr>
          <a:xfrm>
            <a:off x="120650" y="3441700"/>
            <a:ext cx="7315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0" fontAlgn="base" hangingPunct="0">
              <a:spcBef>
                <a:spcPct val="0"/>
              </a:spcBef>
              <a:spcAft>
                <a:spcPct val="0"/>
              </a:spcAft>
            </a:pPr>
            <a:r>
              <a:rPr lang="en-US" altLang="en-US" dirty="0">
                <a:solidFill>
                  <a:schemeClr val="tx1"/>
                </a:solidFill>
              </a:rPr>
              <a:t>The PPG Module's warning levels are determined based on the magnitude of photoplethysmography (PPG) signal fluctuations, delineated as follows:</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below 5 x 10</a:t>
            </a:r>
            <a:r>
              <a:rPr lang="en-US" altLang="en-US" baseline="30000" dirty="0">
                <a:solidFill>
                  <a:schemeClr val="tx1"/>
                </a:solidFill>
              </a:rPr>
              <a:t>-4 </a:t>
            </a:r>
            <a:r>
              <a:rPr lang="en-US" altLang="en-US" dirty="0"/>
              <a:t> meters</a:t>
            </a:r>
            <a:r>
              <a:rPr lang="en-US" altLang="en-US" dirty="0">
                <a:solidFill>
                  <a:schemeClr val="tx1"/>
                </a:solidFill>
              </a:rPr>
              <a:t> are associated with Warning Level 3.</a:t>
            </a:r>
          </a:p>
          <a:p>
            <a:pPr algn="l" rtl="0" eaLnBrk="0" fontAlgn="base" hangingPunct="0">
              <a:spcBef>
                <a:spcPct val="0"/>
              </a:spcBef>
              <a:spcAft>
                <a:spcPct val="0"/>
              </a:spcAft>
              <a:buFontTx/>
              <a:buChar char="•"/>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ranging from 5 x 10</a:t>
            </a:r>
            <a:r>
              <a:rPr lang="en-US" altLang="en-US" baseline="30000" dirty="0">
                <a:solidFill>
                  <a:schemeClr val="tx1"/>
                </a:solidFill>
              </a:rPr>
              <a:t>-4 </a:t>
            </a:r>
            <a:r>
              <a:rPr lang="en-US" altLang="en-US" dirty="0"/>
              <a:t> meters</a:t>
            </a:r>
            <a:r>
              <a:rPr lang="en-US" altLang="en-US" dirty="0">
                <a:solidFill>
                  <a:schemeClr val="tx1"/>
                </a:solidFill>
              </a:rPr>
              <a:t> to 15 x 10</a:t>
            </a:r>
            <a:r>
              <a:rPr lang="en-US" altLang="en-US" baseline="30000" dirty="0">
                <a:solidFill>
                  <a:schemeClr val="tx1"/>
                </a:solidFill>
              </a:rPr>
              <a:t>-4 </a:t>
            </a:r>
            <a:r>
              <a:rPr lang="en-US" altLang="en-US" dirty="0"/>
              <a:t> meters</a:t>
            </a:r>
            <a:r>
              <a:rPr lang="en-US" altLang="en-US" dirty="0">
                <a:solidFill>
                  <a:schemeClr val="tx1"/>
                </a:solidFill>
              </a:rPr>
              <a:t> units correspond to Warning Level 0.</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within the range of 16 x 10</a:t>
            </a:r>
            <a:r>
              <a:rPr lang="en-US" altLang="en-US" baseline="30000" dirty="0">
                <a:solidFill>
                  <a:schemeClr val="tx1"/>
                </a:solidFill>
              </a:rPr>
              <a:t>-4 </a:t>
            </a:r>
            <a:r>
              <a:rPr lang="en-US" altLang="en-US" dirty="0"/>
              <a:t> meters</a:t>
            </a:r>
            <a:r>
              <a:rPr lang="en-US" altLang="en-US" dirty="0">
                <a:solidFill>
                  <a:schemeClr val="tx1"/>
                </a:solidFill>
              </a:rPr>
              <a:t> to 20 x 10</a:t>
            </a:r>
            <a:r>
              <a:rPr lang="en-US" altLang="en-US" baseline="30000" dirty="0">
                <a:solidFill>
                  <a:schemeClr val="tx1"/>
                </a:solidFill>
              </a:rPr>
              <a:t>-4 </a:t>
            </a:r>
            <a:r>
              <a:rPr lang="en-US" altLang="en-US" dirty="0"/>
              <a:t> meters</a:t>
            </a:r>
            <a:r>
              <a:rPr lang="en-US" altLang="en-US" dirty="0">
                <a:solidFill>
                  <a:schemeClr val="tx1"/>
                </a:solidFill>
              </a:rPr>
              <a:t> units elicit Warning Level 1.</a:t>
            </a:r>
          </a:p>
          <a:p>
            <a:pPr algn="l" rtl="0" eaLnBrk="0" fontAlgn="base" hangingPunct="0">
              <a:spcBef>
                <a:spcPct val="0"/>
              </a:spcBef>
              <a:spcAft>
                <a:spcPct val="0"/>
              </a:spcAft>
            </a:pPr>
            <a:endParaRPr lang="en-US" altLang="en-US" dirty="0">
              <a:solidFill>
                <a:schemeClr val="tx1"/>
              </a:solidFill>
            </a:endParaRPr>
          </a:p>
          <a:p>
            <a:pPr algn="l" rtl="0" eaLnBrk="0" fontAlgn="base" hangingPunct="0">
              <a:spcBef>
                <a:spcPct val="0"/>
              </a:spcBef>
              <a:spcAft>
                <a:spcPct val="0"/>
              </a:spcAft>
              <a:buFontTx/>
              <a:buChar char="•"/>
            </a:pPr>
            <a:r>
              <a:rPr lang="en-US" altLang="en-US" dirty="0">
                <a:solidFill>
                  <a:schemeClr val="tx1"/>
                </a:solidFill>
              </a:rPr>
              <a:t>Signal amplitudes exceeding 20 x 10</a:t>
            </a:r>
            <a:r>
              <a:rPr lang="en-US" altLang="en-US" baseline="30000" dirty="0">
                <a:solidFill>
                  <a:schemeClr val="tx1"/>
                </a:solidFill>
              </a:rPr>
              <a:t>-4 </a:t>
            </a:r>
            <a:r>
              <a:rPr lang="en-US" altLang="en-US" dirty="0"/>
              <a:t> meters</a:t>
            </a:r>
            <a:r>
              <a:rPr lang="en-US" altLang="en-US" dirty="0">
                <a:solidFill>
                  <a:schemeClr val="tx1"/>
                </a:solidFill>
              </a:rPr>
              <a:t> units trigger Warning Level 2.</a:t>
            </a:r>
          </a:p>
          <a:p>
            <a:pPr algn="l" rtl="0" eaLnBrk="0" fontAlgn="base" hangingPunct="0">
              <a:spcBef>
                <a:spcPct val="0"/>
              </a:spcBef>
              <a:spcAft>
                <a:spcPct val="0"/>
              </a:spcAft>
            </a:pPr>
            <a:endParaRPr lang="en-US" altLang="en-US" dirty="0">
              <a:solidFill>
                <a:schemeClr val="tx1"/>
              </a:solidFill>
            </a:endParaRPr>
          </a:p>
          <a:p>
            <a:endParaRPr lang="en-IN" dirty="0"/>
          </a:p>
        </p:txBody>
      </p:sp>
      <p:sp>
        <p:nvSpPr>
          <p:cNvPr id="4" name="Rectangle 2">
            <a:extLst>
              <a:ext uri="{FF2B5EF4-FFF2-40B4-BE49-F238E27FC236}">
                <a16:creationId xmlns:a16="http://schemas.microsoft.com/office/drawing/2014/main" id="{23C0BCF0-AE65-7B6E-DCFB-F756474D8667}"/>
              </a:ext>
            </a:extLst>
          </p:cNvPr>
          <p:cNvSpPr>
            <a:spLocks noChangeArrowheads="1"/>
          </p:cNvSpPr>
          <p:nvPr/>
        </p:nvSpPr>
        <p:spPr bwMode="auto">
          <a:xfrm>
            <a:off x="0" y="0"/>
            <a:ext cx="3429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5FFF326-9D0B-CE6C-8BD6-BAAB5D528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562" y="1027905"/>
            <a:ext cx="2790825" cy="1638300"/>
          </a:xfrm>
          <a:prstGeom prst="rect">
            <a:avLst/>
          </a:prstGeom>
        </p:spPr>
      </p:pic>
      <p:sp>
        <p:nvSpPr>
          <p:cNvPr id="6" name="object 5">
            <a:extLst>
              <a:ext uri="{FF2B5EF4-FFF2-40B4-BE49-F238E27FC236}">
                <a16:creationId xmlns:a16="http://schemas.microsoft.com/office/drawing/2014/main" id="{F972BB53-FF79-C52D-1FAB-808930A4871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20</a:t>
            </a:fld>
            <a:endParaRPr sz="1100" dirty="0">
              <a:latin typeface="Carlito"/>
              <a:cs typeface="Carlito"/>
            </a:endParaRPr>
          </a:p>
        </p:txBody>
      </p:sp>
    </p:spTree>
    <p:extLst>
      <p:ext uri="{BB962C8B-B14F-4D97-AF65-F5344CB8AC3E}">
        <p14:creationId xmlns:p14="http://schemas.microsoft.com/office/powerpoint/2010/main" val="3506514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E6BD-4E92-1AC7-4537-005DAFA7216D}"/>
              </a:ext>
            </a:extLst>
          </p:cNvPr>
          <p:cNvSpPr txBox="1">
            <a:spLocks/>
          </p:cNvSpPr>
          <p:nvPr/>
        </p:nvSpPr>
        <p:spPr>
          <a:xfrm>
            <a:off x="119951" y="606235"/>
            <a:ext cx="3658299" cy="733833"/>
          </a:xfrm>
          <a:prstGeom prst="rect">
            <a:avLst/>
          </a:prstGeom>
        </p:spPr>
        <p:txBody>
          <a:bodyPr>
            <a:normAutofit fontScale="67500" lnSpcReduction="20000"/>
          </a:bodyPr>
          <a:lstStyle>
            <a:lvl1pPr>
              <a:defRPr>
                <a:latin typeface="+mj-lt"/>
                <a:ea typeface="+mj-ea"/>
                <a:cs typeface="+mj-cs"/>
              </a:defRPr>
            </a:lvl1pPr>
          </a:lstStyle>
          <a:p>
            <a:r>
              <a:rPr lang="en-US" sz="3600" dirty="0"/>
              <a:t>Blink Rate Module</a:t>
            </a:r>
            <a:br>
              <a:rPr lang="en-US" sz="3600" dirty="0"/>
            </a:br>
            <a:endParaRPr lang="en-IN" sz="3600" dirty="0"/>
          </a:p>
        </p:txBody>
      </p:sp>
      <p:sp>
        <p:nvSpPr>
          <p:cNvPr id="3" name="Content Placeholder 2">
            <a:extLst>
              <a:ext uri="{FF2B5EF4-FFF2-40B4-BE49-F238E27FC236}">
                <a16:creationId xmlns:a16="http://schemas.microsoft.com/office/drawing/2014/main" id="{3E4CD3F7-B005-85F7-CE0E-5C7265A883F4}"/>
              </a:ext>
            </a:extLst>
          </p:cNvPr>
          <p:cNvSpPr txBox="1">
            <a:spLocks/>
          </p:cNvSpPr>
          <p:nvPr/>
        </p:nvSpPr>
        <p:spPr>
          <a:xfrm>
            <a:off x="511029" y="2455105"/>
            <a:ext cx="6848621" cy="3559598"/>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ct val="107000"/>
              </a:lnSpc>
              <a:spcAft>
                <a:spcPts val="1500"/>
              </a:spcAft>
            </a:pPr>
            <a:r>
              <a:rPr lang="en-IN" dirty="0">
                <a:solidFill>
                  <a:srgbClr val="0D0D0D"/>
                </a:solidFill>
                <a:highlight>
                  <a:srgbClr val="FFFFFF"/>
                </a:highlight>
                <a:ea typeface="Times New Roman" panose="02020603050405020304" pitchFamily="18" charset="0"/>
                <a:cs typeface="Times New Roman" panose="02020603050405020304" pitchFamily="18" charset="0"/>
              </a:rPr>
              <a:t>The Blink Rate Module, dedicated to assessing blink frequency, categorizes warning levels based on blink counts as follows:</a:t>
            </a:r>
            <a:endParaRPr lang="en-IN" kern="100" dirty="0">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ranging from 0 to 12 blinks per minute correspond to Warning Level 3.</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between 12 and 15 blinks per minute elicit Warning Level 1.</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within the range of 16 to 20 blinks per minute are associated with Warning Level 0.</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dirty="0">
                <a:solidFill>
                  <a:srgbClr val="0D0D0D"/>
                </a:solidFill>
                <a:highlight>
                  <a:srgbClr val="FFFFFF"/>
                </a:highlight>
                <a:ea typeface="Times New Roman" panose="02020603050405020304" pitchFamily="18" charset="0"/>
                <a:cs typeface="Times New Roman" panose="02020603050405020304" pitchFamily="18" charset="0"/>
              </a:rPr>
              <a:t>Blink rates exceeding 20 blinks per minute prompt Warning Level 2.</a:t>
            </a:r>
            <a:endParaRPr lang="en-IN" kern="100" dirty="0">
              <a:solidFill>
                <a:srgbClr val="0D0D0D"/>
              </a:solidFill>
              <a:highlight>
                <a:srgbClr val="FFFFFF"/>
              </a:highligh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4C73E4D-07B7-81D0-9ABE-6185779DA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450" y="497105"/>
            <a:ext cx="2705100" cy="1685925"/>
          </a:xfrm>
          <a:prstGeom prst="rect">
            <a:avLst/>
          </a:prstGeom>
        </p:spPr>
      </p:pic>
      <p:sp>
        <p:nvSpPr>
          <p:cNvPr id="5" name="object 5">
            <a:extLst>
              <a:ext uri="{FF2B5EF4-FFF2-40B4-BE49-F238E27FC236}">
                <a16:creationId xmlns:a16="http://schemas.microsoft.com/office/drawing/2014/main" id="{1DCABEC8-E1B4-E1B0-AA99-8B40EF409BC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21</a:t>
            </a:fld>
            <a:endParaRPr sz="1100" dirty="0">
              <a:latin typeface="Carlito"/>
              <a:cs typeface="Carlito"/>
            </a:endParaRPr>
          </a:p>
        </p:txBody>
      </p:sp>
    </p:spTree>
    <p:extLst>
      <p:ext uri="{BB962C8B-B14F-4D97-AF65-F5344CB8AC3E}">
        <p14:creationId xmlns:p14="http://schemas.microsoft.com/office/powerpoint/2010/main" val="154745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D504-E445-98BE-63F1-538CF32E2050}"/>
              </a:ext>
            </a:extLst>
          </p:cNvPr>
          <p:cNvSpPr txBox="1">
            <a:spLocks/>
          </p:cNvSpPr>
          <p:nvPr/>
        </p:nvSpPr>
        <p:spPr>
          <a:xfrm>
            <a:off x="120650" y="1612900"/>
            <a:ext cx="4027488" cy="828981"/>
          </a:xfrm>
          <a:prstGeom prst="rect">
            <a:avLst/>
          </a:prstGeom>
        </p:spPr>
        <p:txBody>
          <a:bodyPr>
            <a:normAutofit fontScale="60000" lnSpcReduction="20000"/>
          </a:bodyPr>
          <a:lstStyle>
            <a:lvl1pPr>
              <a:defRPr>
                <a:latin typeface="+mj-lt"/>
                <a:ea typeface="+mj-ea"/>
                <a:cs typeface="+mj-cs"/>
              </a:defRPr>
            </a:lvl1pPr>
          </a:lstStyle>
          <a:p>
            <a:r>
              <a:rPr lang="en-US" sz="3200" dirty="0"/>
              <a:t>Steering Wheel Angle Change monitor</a:t>
            </a:r>
            <a:br>
              <a:rPr lang="en-US" sz="3200" dirty="0"/>
            </a:br>
            <a:endParaRPr lang="en-IN" sz="3200" dirty="0"/>
          </a:p>
        </p:txBody>
      </p:sp>
      <p:sp>
        <p:nvSpPr>
          <p:cNvPr id="3" name="Content Placeholder 2">
            <a:extLst>
              <a:ext uri="{FF2B5EF4-FFF2-40B4-BE49-F238E27FC236}">
                <a16:creationId xmlns:a16="http://schemas.microsoft.com/office/drawing/2014/main" id="{25CDAE45-E18E-B0DF-CA94-64C052909CF6}"/>
              </a:ext>
            </a:extLst>
          </p:cNvPr>
          <p:cNvSpPr txBox="1">
            <a:spLocks/>
          </p:cNvSpPr>
          <p:nvPr/>
        </p:nvSpPr>
        <p:spPr>
          <a:xfrm>
            <a:off x="120650" y="38227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40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0.</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0.</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0.</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1.</a:t>
            </a:r>
          </a:p>
          <a:p>
            <a:endParaRPr lang="en-IN" dirty="0"/>
          </a:p>
        </p:txBody>
      </p:sp>
      <p:pic>
        <p:nvPicPr>
          <p:cNvPr id="4" name="Picture 3">
            <a:extLst>
              <a:ext uri="{FF2B5EF4-FFF2-40B4-BE49-F238E27FC236}">
                <a16:creationId xmlns:a16="http://schemas.microsoft.com/office/drawing/2014/main" id="{B8096147-F9A3-2933-9E7C-49C365890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637" y="1375081"/>
            <a:ext cx="2333625" cy="1635853"/>
          </a:xfrm>
          <a:prstGeom prst="rect">
            <a:avLst/>
          </a:prstGeom>
        </p:spPr>
      </p:pic>
      <p:sp>
        <p:nvSpPr>
          <p:cNvPr id="5" name="object 5">
            <a:extLst>
              <a:ext uri="{FF2B5EF4-FFF2-40B4-BE49-F238E27FC236}">
                <a16:creationId xmlns:a16="http://schemas.microsoft.com/office/drawing/2014/main" id="{7148334B-C967-3FDA-7FA0-55E67F585C6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22</a:t>
            </a:fld>
            <a:endParaRPr sz="1100" dirty="0">
              <a:latin typeface="Carlito"/>
              <a:cs typeface="Carlito"/>
            </a:endParaRPr>
          </a:p>
        </p:txBody>
      </p:sp>
    </p:spTree>
    <p:extLst>
      <p:ext uri="{BB962C8B-B14F-4D97-AF65-F5344CB8AC3E}">
        <p14:creationId xmlns:p14="http://schemas.microsoft.com/office/powerpoint/2010/main" val="2678473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D62C-3117-F686-F74F-6F141C33CAC8}"/>
              </a:ext>
            </a:extLst>
          </p:cNvPr>
          <p:cNvSpPr txBox="1">
            <a:spLocks/>
          </p:cNvSpPr>
          <p:nvPr/>
        </p:nvSpPr>
        <p:spPr>
          <a:xfrm>
            <a:off x="212725" y="309226"/>
            <a:ext cx="7131050" cy="828981"/>
          </a:xfrm>
          <a:prstGeom prst="rect">
            <a:avLst/>
          </a:prstGeom>
        </p:spPr>
        <p:txBody>
          <a:bodyPr>
            <a:normAutofit fontScale="90000" lnSpcReduction="20000"/>
          </a:bodyPr>
          <a:lstStyle>
            <a:lvl1pPr>
              <a:defRPr>
                <a:latin typeface="+mj-lt"/>
                <a:ea typeface="+mj-ea"/>
                <a:cs typeface="+mj-cs"/>
              </a:defRPr>
            </a:lvl1pPr>
          </a:lstStyle>
          <a:p>
            <a:r>
              <a:rPr lang="en-US" sz="3200" dirty="0"/>
              <a:t>Steering Wheel Angle Change monitor contd..</a:t>
            </a:r>
            <a:br>
              <a:rPr lang="en-US" sz="3200" dirty="0"/>
            </a:br>
            <a:endParaRPr lang="en-IN" sz="3200" dirty="0"/>
          </a:p>
        </p:txBody>
      </p:sp>
      <p:sp>
        <p:nvSpPr>
          <p:cNvPr id="3" name="Content Placeholder 2">
            <a:extLst>
              <a:ext uri="{FF2B5EF4-FFF2-40B4-BE49-F238E27FC236}">
                <a16:creationId xmlns:a16="http://schemas.microsoft.com/office/drawing/2014/main" id="{DA5A7CD3-16AA-6558-6FC6-0638CBDAD4D0}"/>
              </a:ext>
            </a:extLst>
          </p:cNvPr>
          <p:cNvSpPr txBox="1">
            <a:spLocks/>
          </p:cNvSpPr>
          <p:nvPr/>
        </p:nvSpPr>
        <p:spPr>
          <a:xfrm>
            <a:off x="669925" y="4203700"/>
            <a:ext cx="62166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41 kmph to 60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1.</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1.</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1.</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2.</a:t>
            </a:r>
          </a:p>
          <a:p>
            <a:endParaRPr lang="en-IN" dirty="0"/>
          </a:p>
        </p:txBody>
      </p:sp>
      <p:pic>
        <p:nvPicPr>
          <p:cNvPr id="4" name="Picture 3">
            <a:extLst>
              <a:ext uri="{FF2B5EF4-FFF2-40B4-BE49-F238E27FC236}">
                <a16:creationId xmlns:a16="http://schemas.microsoft.com/office/drawing/2014/main" id="{C4BC4A32-17CE-3F0C-0A98-8C7007C50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0" y="1320435"/>
            <a:ext cx="3886200" cy="1635853"/>
          </a:xfrm>
          <a:prstGeom prst="rect">
            <a:avLst/>
          </a:prstGeom>
        </p:spPr>
      </p:pic>
      <p:sp>
        <p:nvSpPr>
          <p:cNvPr id="5" name="object 5">
            <a:extLst>
              <a:ext uri="{FF2B5EF4-FFF2-40B4-BE49-F238E27FC236}">
                <a16:creationId xmlns:a16="http://schemas.microsoft.com/office/drawing/2014/main" id="{BE93A90E-FDE4-DEC3-7794-9EF1FFD3384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23</a:t>
            </a:fld>
            <a:endParaRPr sz="1100" dirty="0">
              <a:latin typeface="Carlito"/>
              <a:cs typeface="Carlito"/>
            </a:endParaRPr>
          </a:p>
        </p:txBody>
      </p:sp>
    </p:spTree>
    <p:extLst>
      <p:ext uri="{BB962C8B-B14F-4D97-AF65-F5344CB8AC3E}">
        <p14:creationId xmlns:p14="http://schemas.microsoft.com/office/powerpoint/2010/main" val="239121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4EE-E40F-2DA6-382A-573B72783A7F}"/>
              </a:ext>
            </a:extLst>
          </p:cNvPr>
          <p:cNvSpPr txBox="1">
            <a:spLocks/>
          </p:cNvSpPr>
          <p:nvPr/>
        </p:nvSpPr>
        <p:spPr>
          <a:xfrm>
            <a:off x="822325" y="469900"/>
            <a:ext cx="5911850" cy="828981"/>
          </a:xfrm>
          <a:prstGeom prst="rect">
            <a:avLst/>
          </a:prstGeom>
        </p:spPr>
        <p:txBody>
          <a:bodyPr>
            <a:normAutofit fontScale="75000" lnSpcReduction="20000"/>
          </a:bodyPr>
          <a:lstStyle>
            <a:lvl1pPr>
              <a:defRPr>
                <a:latin typeface="+mj-lt"/>
                <a:ea typeface="+mj-ea"/>
                <a:cs typeface="+mj-cs"/>
              </a:defRPr>
            </a:lvl1pPr>
          </a:lstStyle>
          <a:p>
            <a:r>
              <a:rPr lang="en-US" sz="3200" dirty="0"/>
              <a:t>Steering Wheel Angle Change monitor contd..</a:t>
            </a:r>
            <a:br>
              <a:rPr lang="en-US" sz="3200" dirty="0"/>
            </a:br>
            <a:endParaRPr lang="en-IN" sz="3200" dirty="0"/>
          </a:p>
        </p:txBody>
      </p:sp>
      <p:sp>
        <p:nvSpPr>
          <p:cNvPr id="3" name="Content Placeholder 2">
            <a:extLst>
              <a:ext uri="{FF2B5EF4-FFF2-40B4-BE49-F238E27FC236}">
                <a16:creationId xmlns:a16="http://schemas.microsoft.com/office/drawing/2014/main" id="{A6625617-A8E1-CDB0-A9C4-542070F8F43C}"/>
              </a:ext>
            </a:extLst>
          </p:cNvPr>
          <p:cNvSpPr txBox="1">
            <a:spLocks/>
          </p:cNvSpPr>
          <p:nvPr/>
        </p:nvSpPr>
        <p:spPr>
          <a:xfrm>
            <a:off x="311150" y="3746500"/>
            <a:ext cx="6934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below 60 kmph to 90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2.</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2.</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3.</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3.</a:t>
            </a:r>
          </a:p>
          <a:p>
            <a:endParaRPr lang="en-IN" dirty="0"/>
          </a:p>
        </p:txBody>
      </p:sp>
      <p:pic>
        <p:nvPicPr>
          <p:cNvPr id="4" name="Picture 3">
            <a:extLst>
              <a:ext uri="{FF2B5EF4-FFF2-40B4-BE49-F238E27FC236}">
                <a16:creationId xmlns:a16="http://schemas.microsoft.com/office/drawing/2014/main" id="{2F9955E3-E358-1A51-DF17-3486AC751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850" y="1298881"/>
            <a:ext cx="3352800" cy="1635853"/>
          </a:xfrm>
          <a:prstGeom prst="rect">
            <a:avLst/>
          </a:prstGeom>
        </p:spPr>
      </p:pic>
      <p:sp>
        <p:nvSpPr>
          <p:cNvPr id="5" name="object 5">
            <a:extLst>
              <a:ext uri="{FF2B5EF4-FFF2-40B4-BE49-F238E27FC236}">
                <a16:creationId xmlns:a16="http://schemas.microsoft.com/office/drawing/2014/main" id="{16E1BD6C-FEFA-A0F8-7461-F89BDEEB850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24</a:t>
            </a:fld>
            <a:endParaRPr sz="1100" dirty="0">
              <a:latin typeface="Carlito"/>
              <a:cs typeface="Carlito"/>
            </a:endParaRPr>
          </a:p>
        </p:txBody>
      </p:sp>
    </p:spTree>
    <p:extLst>
      <p:ext uri="{BB962C8B-B14F-4D97-AF65-F5344CB8AC3E}">
        <p14:creationId xmlns:p14="http://schemas.microsoft.com/office/powerpoint/2010/main" val="4273601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7A5E-E7EA-D498-5C7B-D4C1E1A8B06C}"/>
              </a:ext>
            </a:extLst>
          </p:cNvPr>
          <p:cNvSpPr txBox="1">
            <a:spLocks/>
          </p:cNvSpPr>
          <p:nvPr/>
        </p:nvSpPr>
        <p:spPr>
          <a:xfrm>
            <a:off x="838201" y="681037"/>
            <a:ext cx="5988050" cy="828981"/>
          </a:xfrm>
          <a:prstGeom prst="rect">
            <a:avLst/>
          </a:prstGeom>
        </p:spPr>
        <p:txBody>
          <a:bodyPr>
            <a:normAutofit fontScale="75000" lnSpcReduction="20000"/>
          </a:bodyPr>
          <a:lstStyle>
            <a:lvl1pPr>
              <a:defRPr>
                <a:latin typeface="+mj-lt"/>
                <a:ea typeface="+mj-ea"/>
                <a:cs typeface="+mj-cs"/>
              </a:defRPr>
            </a:lvl1pPr>
          </a:lstStyle>
          <a:p>
            <a:r>
              <a:rPr lang="en-US" sz="3200"/>
              <a:t>Steering Wheel Angle Change monitor contd..</a:t>
            </a:r>
            <a:br>
              <a:rPr lang="en-US" sz="3200"/>
            </a:br>
            <a:endParaRPr lang="en-IN" sz="3200" dirty="0"/>
          </a:p>
        </p:txBody>
      </p:sp>
      <p:sp>
        <p:nvSpPr>
          <p:cNvPr id="3" name="Content Placeholder 2">
            <a:extLst>
              <a:ext uri="{FF2B5EF4-FFF2-40B4-BE49-F238E27FC236}">
                <a16:creationId xmlns:a16="http://schemas.microsoft.com/office/drawing/2014/main" id="{4663072A-37A2-2347-2263-B64DE71C8D7D}"/>
              </a:ext>
            </a:extLst>
          </p:cNvPr>
          <p:cNvSpPr txBox="1">
            <a:spLocks/>
          </p:cNvSpPr>
          <p:nvPr/>
        </p:nvSpPr>
        <p:spPr>
          <a:xfrm>
            <a:off x="609601" y="4965700"/>
            <a:ext cx="64452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rPr>
              <a:t>The integration of the Steering Angle Change Monitor with speed classification yields the following warning levels:</a:t>
            </a:r>
          </a:p>
          <a:p>
            <a:pPr algn="l"/>
            <a:r>
              <a:rPr lang="en-US" dirty="0">
                <a:solidFill>
                  <a:srgbClr val="0D0D0D"/>
                </a:solidFill>
                <a:highlight>
                  <a:srgbClr val="FFFFFF"/>
                </a:highlight>
              </a:rPr>
              <a:t>For speeds above 90 kmph:</a:t>
            </a:r>
          </a:p>
          <a:p>
            <a:pPr algn="l"/>
            <a:endParaRPr lang="en-US" dirty="0">
              <a:solidFill>
                <a:srgbClr val="0D0D0D"/>
              </a:solidFill>
              <a:highlight>
                <a:srgbClr val="FFFFFF"/>
              </a:highlight>
            </a:endParaRPr>
          </a:p>
          <a:p>
            <a:pPr algn="l">
              <a:buFont typeface="Arial" panose="020B0604020202020204" pitchFamily="34" charset="0"/>
              <a:buChar char="•"/>
            </a:pPr>
            <a:r>
              <a:rPr lang="en-US" dirty="0">
                <a:solidFill>
                  <a:srgbClr val="0D0D0D"/>
                </a:solidFill>
                <a:highlight>
                  <a:srgbClr val="FFFFFF"/>
                </a:highlight>
              </a:rPr>
              <a:t>Steering angle changes ranging from 0 to 10 degrees elicit Warning Level 0.</a:t>
            </a:r>
          </a:p>
          <a:p>
            <a:pPr algn="l">
              <a:buFont typeface="Arial" panose="020B0604020202020204" pitchFamily="34" charset="0"/>
              <a:buChar char="•"/>
            </a:pPr>
            <a:r>
              <a:rPr lang="en-US" dirty="0">
                <a:solidFill>
                  <a:srgbClr val="0D0D0D"/>
                </a:solidFill>
                <a:highlight>
                  <a:srgbClr val="FFFFFF"/>
                </a:highlight>
              </a:rPr>
              <a:t>Steering angle changes between 11 and 30 degrees correspond to Warning Level 3.</a:t>
            </a:r>
          </a:p>
          <a:p>
            <a:pPr algn="l">
              <a:buFont typeface="Arial" panose="020B0604020202020204" pitchFamily="34" charset="0"/>
              <a:buChar char="•"/>
            </a:pPr>
            <a:r>
              <a:rPr lang="en-US" dirty="0">
                <a:solidFill>
                  <a:srgbClr val="0D0D0D"/>
                </a:solidFill>
                <a:highlight>
                  <a:srgbClr val="FFFFFF"/>
                </a:highlight>
              </a:rPr>
              <a:t>Steering angle changes within the range of 31 to 120 degrees are associated with Warning Level 3.</a:t>
            </a:r>
          </a:p>
          <a:p>
            <a:pPr algn="l">
              <a:buFont typeface="Arial" panose="020B0604020202020204" pitchFamily="34" charset="0"/>
              <a:buChar char="•"/>
            </a:pPr>
            <a:r>
              <a:rPr lang="en-US" dirty="0">
                <a:solidFill>
                  <a:srgbClr val="0D0D0D"/>
                </a:solidFill>
                <a:highlight>
                  <a:srgbClr val="FFFFFF"/>
                </a:highlight>
              </a:rPr>
              <a:t>Steering angle changes spanning from 120 to 180 degrees prompt Warning Level 3.</a:t>
            </a:r>
          </a:p>
          <a:p>
            <a:pPr algn="l">
              <a:buFont typeface="Arial" panose="020B0604020202020204" pitchFamily="34" charset="0"/>
              <a:buChar char="•"/>
            </a:pPr>
            <a:r>
              <a:rPr lang="en-US" dirty="0">
                <a:solidFill>
                  <a:srgbClr val="0D0D0D"/>
                </a:solidFill>
                <a:highlight>
                  <a:srgbClr val="FFFFFF"/>
                </a:highlight>
              </a:rPr>
              <a:t>Steering angle changes exceeding 180 degrees trigger Warning Level 3.</a:t>
            </a:r>
          </a:p>
          <a:p>
            <a:endParaRPr lang="en-IN" dirty="0"/>
          </a:p>
        </p:txBody>
      </p:sp>
      <p:pic>
        <p:nvPicPr>
          <p:cNvPr id="4" name="Picture 3">
            <a:extLst>
              <a:ext uri="{FF2B5EF4-FFF2-40B4-BE49-F238E27FC236}">
                <a16:creationId xmlns:a16="http://schemas.microsoft.com/office/drawing/2014/main" id="{AC990579-AA3B-DBE4-5148-0D7BE5F89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437" y="2070100"/>
            <a:ext cx="2333625" cy="1635853"/>
          </a:xfrm>
          <a:prstGeom prst="rect">
            <a:avLst/>
          </a:prstGeom>
        </p:spPr>
      </p:pic>
      <p:sp>
        <p:nvSpPr>
          <p:cNvPr id="5" name="object 5">
            <a:extLst>
              <a:ext uri="{FF2B5EF4-FFF2-40B4-BE49-F238E27FC236}">
                <a16:creationId xmlns:a16="http://schemas.microsoft.com/office/drawing/2014/main" id="{70EDD1DC-4743-516F-D739-7B4F5AC651A6}"/>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25</a:t>
            </a:fld>
            <a:endParaRPr sz="1100" dirty="0">
              <a:latin typeface="Carlito"/>
              <a:cs typeface="Carlito"/>
            </a:endParaRPr>
          </a:p>
        </p:txBody>
      </p:sp>
    </p:spTree>
    <p:extLst>
      <p:ext uri="{BB962C8B-B14F-4D97-AF65-F5344CB8AC3E}">
        <p14:creationId xmlns:p14="http://schemas.microsoft.com/office/powerpoint/2010/main" val="3885404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C8D0-7ACF-F7EE-E1E9-6FA4E0764B9E}"/>
              </a:ext>
            </a:extLst>
          </p:cNvPr>
          <p:cNvSpPr txBox="1">
            <a:spLocks/>
          </p:cNvSpPr>
          <p:nvPr/>
        </p:nvSpPr>
        <p:spPr>
          <a:xfrm>
            <a:off x="858837" y="698500"/>
            <a:ext cx="5988050" cy="1325563"/>
          </a:xfrm>
          <a:prstGeom prst="rect">
            <a:avLst/>
          </a:prstGeom>
        </p:spPr>
        <p:txBody>
          <a:bodyPr>
            <a:normAutofit/>
          </a:bodyPr>
          <a:lstStyle>
            <a:lvl1pPr>
              <a:defRPr>
                <a:latin typeface="+mj-lt"/>
                <a:ea typeface="+mj-ea"/>
                <a:cs typeface="+mj-cs"/>
              </a:defRPr>
            </a:lvl1pPr>
          </a:lstStyle>
          <a:p>
            <a:r>
              <a:rPr lang="en-US" sz="3200"/>
              <a:t>Severities of Steering Wheel Angle Change according to speeds</a:t>
            </a:r>
            <a:endParaRPr lang="en-IN" sz="3200" dirty="0"/>
          </a:p>
        </p:txBody>
      </p:sp>
      <p:graphicFrame>
        <p:nvGraphicFramePr>
          <p:cNvPr id="3" name="Content Placeholder 6">
            <a:extLst>
              <a:ext uri="{FF2B5EF4-FFF2-40B4-BE49-F238E27FC236}">
                <a16:creationId xmlns:a16="http://schemas.microsoft.com/office/drawing/2014/main" id="{1B341F8C-AE59-EDAF-12A3-68FA5ACFA8A4}"/>
              </a:ext>
            </a:extLst>
          </p:cNvPr>
          <p:cNvGraphicFramePr>
            <a:graphicFrameLocks/>
          </p:cNvGraphicFramePr>
          <p:nvPr>
            <p:extLst>
              <p:ext uri="{D42A27DB-BD31-4B8C-83A1-F6EECF244321}">
                <p14:modId xmlns:p14="http://schemas.microsoft.com/office/powerpoint/2010/main" val="1118379180"/>
              </p:ext>
            </p:extLst>
          </p:nvPr>
        </p:nvGraphicFramePr>
        <p:xfrm>
          <a:off x="401637" y="3365500"/>
          <a:ext cx="6445250" cy="2494280"/>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4192890450"/>
                    </a:ext>
                  </a:extLst>
                </a:gridCol>
                <a:gridCol w="1289050">
                  <a:extLst>
                    <a:ext uri="{9D8B030D-6E8A-4147-A177-3AD203B41FA5}">
                      <a16:colId xmlns:a16="http://schemas.microsoft.com/office/drawing/2014/main" val="4106441851"/>
                    </a:ext>
                  </a:extLst>
                </a:gridCol>
                <a:gridCol w="1289050">
                  <a:extLst>
                    <a:ext uri="{9D8B030D-6E8A-4147-A177-3AD203B41FA5}">
                      <a16:colId xmlns:a16="http://schemas.microsoft.com/office/drawing/2014/main" val="2027353089"/>
                    </a:ext>
                  </a:extLst>
                </a:gridCol>
                <a:gridCol w="1289050">
                  <a:extLst>
                    <a:ext uri="{9D8B030D-6E8A-4147-A177-3AD203B41FA5}">
                      <a16:colId xmlns:a16="http://schemas.microsoft.com/office/drawing/2014/main" val="59017242"/>
                    </a:ext>
                  </a:extLst>
                </a:gridCol>
                <a:gridCol w="1289050">
                  <a:extLst>
                    <a:ext uri="{9D8B030D-6E8A-4147-A177-3AD203B41FA5}">
                      <a16:colId xmlns:a16="http://schemas.microsoft.com/office/drawing/2014/main" val="1167909969"/>
                    </a:ext>
                  </a:extLst>
                </a:gridCol>
              </a:tblGrid>
              <a:tr h="421547">
                <a:tc>
                  <a:txBody>
                    <a:bodyPr/>
                    <a:lstStyle/>
                    <a:p>
                      <a:pPr algn="ctr"/>
                      <a:endParaRPr lang="en-IN" dirty="0"/>
                    </a:p>
                  </a:txBody>
                  <a:tcPr/>
                </a:tc>
                <a:tc>
                  <a:txBody>
                    <a:bodyPr/>
                    <a:lstStyle/>
                    <a:p>
                      <a:pPr algn="ctr"/>
                      <a:r>
                        <a:rPr lang="en-US" dirty="0"/>
                        <a:t>&lt;40 kmph</a:t>
                      </a:r>
                      <a:endParaRPr lang="en-IN" dirty="0"/>
                    </a:p>
                  </a:txBody>
                  <a:tcPr/>
                </a:tc>
                <a:tc>
                  <a:txBody>
                    <a:bodyPr/>
                    <a:lstStyle/>
                    <a:p>
                      <a:pPr algn="ctr"/>
                      <a:r>
                        <a:rPr lang="en-US" dirty="0"/>
                        <a:t>41 – 60 kmph</a:t>
                      </a:r>
                      <a:endParaRPr lang="en-IN" dirty="0"/>
                    </a:p>
                  </a:txBody>
                  <a:tcPr/>
                </a:tc>
                <a:tc>
                  <a:txBody>
                    <a:bodyPr/>
                    <a:lstStyle/>
                    <a:p>
                      <a:pPr algn="ctr"/>
                      <a:r>
                        <a:rPr lang="en-US" dirty="0"/>
                        <a:t>61 – 90 kmph</a:t>
                      </a:r>
                      <a:endParaRPr lang="en-IN" dirty="0"/>
                    </a:p>
                  </a:txBody>
                  <a:tcPr/>
                </a:tc>
                <a:tc>
                  <a:txBody>
                    <a:bodyPr/>
                    <a:lstStyle/>
                    <a:p>
                      <a:pPr algn="ctr"/>
                      <a:r>
                        <a:rPr lang="en-US" dirty="0"/>
                        <a:t>&gt;90 kmph</a:t>
                      </a:r>
                      <a:endParaRPr lang="en-IN" dirty="0"/>
                    </a:p>
                  </a:txBody>
                  <a:tcPr/>
                </a:tc>
                <a:extLst>
                  <a:ext uri="{0D108BD9-81ED-4DB2-BD59-A6C34878D82A}">
                    <a16:rowId xmlns:a16="http://schemas.microsoft.com/office/drawing/2014/main" val="2666085210"/>
                  </a:ext>
                </a:extLst>
              </a:tr>
              <a:tr h="370840">
                <a:tc>
                  <a:txBody>
                    <a:bodyPr/>
                    <a:lstStyle/>
                    <a:p>
                      <a:pPr algn="ctr"/>
                      <a:r>
                        <a:rPr lang="en-US" dirty="0"/>
                        <a:t>0 -10</a:t>
                      </a:r>
                      <a:r>
                        <a:rPr lang="en-US" baseline="30000" dirty="0"/>
                        <a:t>o</a:t>
                      </a:r>
                      <a:endParaRPr lang="en-IN" baseline="30000"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435035815"/>
                  </a:ext>
                </a:extLst>
              </a:tr>
              <a:tr h="370840">
                <a:tc>
                  <a:txBody>
                    <a:bodyPr/>
                    <a:lstStyle/>
                    <a:p>
                      <a:pPr algn="ctr"/>
                      <a:r>
                        <a:rPr lang="en-US" baseline="0" dirty="0"/>
                        <a:t>11</a:t>
                      </a:r>
                      <a:r>
                        <a:rPr lang="en-US" baseline="30000" dirty="0"/>
                        <a:t>o</a:t>
                      </a:r>
                      <a:r>
                        <a:rPr lang="en-US" dirty="0"/>
                        <a:t> – 30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409366352"/>
                  </a:ext>
                </a:extLst>
              </a:tr>
              <a:tr h="370840">
                <a:tc>
                  <a:txBody>
                    <a:bodyPr/>
                    <a:lstStyle/>
                    <a:p>
                      <a:pPr algn="ctr"/>
                      <a:r>
                        <a:rPr lang="en-US" dirty="0"/>
                        <a:t>31</a:t>
                      </a:r>
                      <a:r>
                        <a:rPr lang="en-US" baseline="30000" dirty="0"/>
                        <a:t>o</a:t>
                      </a:r>
                      <a:r>
                        <a:rPr lang="en-US" dirty="0"/>
                        <a:t> – 120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2297553362"/>
                  </a:ext>
                </a:extLst>
              </a:tr>
              <a:tr h="370840">
                <a:tc>
                  <a:txBody>
                    <a:bodyPr/>
                    <a:lstStyle/>
                    <a:p>
                      <a:pPr algn="ctr"/>
                      <a:r>
                        <a:rPr lang="en-US" dirty="0"/>
                        <a:t>120</a:t>
                      </a:r>
                      <a:r>
                        <a:rPr lang="en-US" baseline="30000" dirty="0"/>
                        <a:t>o</a:t>
                      </a:r>
                      <a:r>
                        <a:rPr lang="en-US" dirty="0"/>
                        <a:t> – 180</a:t>
                      </a:r>
                      <a:r>
                        <a:rPr lang="en-US" baseline="30000" dirty="0"/>
                        <a:t>o</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867222532"/>
                  </a:ext>
                </a:extLst>
              </a:tr>
              <a:tr h="370840">
                <a:tc>
                  <a:txBody>
                    <a:bodyPr/>
                    <a:lstStyle/>
                    <a:p>
                      <a:pPr algn="ctr"/>
                      <a:r>
                        <a:rPr lang="en-US" dirty="0"/>
                        <a:t>&gt;180</a:t>
                      </a:r>
                      <a:r>
                        <a:rPr lang="en-US" baseline="30000" dirty="0"/>
                        <a:t>o</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4237582809"/>
                  </a:ext>
                </a:extLst>
              </a:tr>
            </a:tbl>
          </a:graphicData>
        </a:graphic>
      </p:graphicFrame>
      <p:sp>
        <p:nvSpPr>
          <p:cNvPr id="4" name="object 5">
            <a:extLst>
              <a:ext uri="{FF2B5EF4-FFF2-40B4-BE49-F238E27FC236}">
                <a16:creationId xmlns:a16="http://schemas.microsoft.com/office/drawing/2014/main" id="{47B2B04B-25A7-65C2-5003-FB4F59D03366}"/>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26</a:t>
            </a:fld>
            <a:endParaRPr sz="1100" dirty="0">
              <a:latin typeface="Carlito"/>
              <a:cs typeface="Carlito"/>
            </a:endParaRPr>
          </a:p>
        </p:txBody>
      </p:sp>
    </p:spTree>
    <p:extLst>
      <p:ext uri="{BB962C8B-B14F-4D97-AF65-F5344CB8AC3E}">
        <p14:creationId xmlns:p14="http://schemas.microsoft.com/office/powerpoint/2010/main" val="124267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0A52-F2C7-0AA4-96F1-6AF2337E339E}"/>
              </a:ext>
            </a:extLst>
          </p:cNvPr>
          <p:cNvSpPr txBox="1">
            <a:spLocks/>
          </p:cNvSpPr>
          <p:nvPr/>
        </p:nvSpPr>
        <p:spPr>
          <a:xfrm>
            <a:off x="2520949" y="835024"/>
            <a:ext cx="2514600" cy="1325563"/>
          </a:xfrm>
          <a:prstGeom prst="rect">
            <a:avLst/>
          </a:prstGeom>
        </p:spPr>
        <p:txBody>
          <a:bodyPr>
            <a:normAutofit/>
          </a:bodyPr>
          <a:lstStyle>
            <a:lvl1pPr>
              <a:defRPr>
                <a:latin typeface="+mj-lt"/>
                <a:ea typeface="+mj-ea"/>
                <a:cs typeface="+mj-cs"/>
              </a:defRPr>
            </a:lvl1pPr>
          </a:lstStyle>
          <a:p>
            <a:r>
              <a:rPr lang="en-US" dirty="0"/>
              <a:t>Front proximity monitor</a:t>
            </a:r>
            <a:endParaRPr lang="en-IN" dirty="0"/>
          </a:p>
        </p:txBody>
      </p:sp>
      <p:sp>
        <p:nvSpPr>
          <p:cNvPr id="3" name="Content Placeholder 2">
            <a:extLst>
              <a:ext uri="{FF2B5EF4-FFF2-40B4-BE49-F238E27FC236}">
                <a16:creationId xmlns:a16="http://schemas.microsoft.com/office/drawing/2014/main" id="{A3BD0694-BF3F-A851-E552-83965922B06B}"/>
              </a:ext>
            </a:extLst>
          </p:cNvPr>
          <p:cNvSpPr txBox="1">
            <a:spLocks/>
          </p:cNvSpPr>
          <p:nvPr/>
        </p:nvSpPr>
        <p:spPr>
          <a:xfrm>
            <a:off x="273050" y="4203700"/>
            <a:ext cx="70104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t>For speeds less than 40 kmph:</a:t>
            </a:r>
          </a:p>
          <a:p>
            <a:pPr algn="l"/>
            <a:endParaRPr lang="en-US" dirty="0"/>
          </a:p>
          <a:p>
            <a:pPr algn="l">
              <a:buFont typeface="Arial" panose="020B0604020202020204" pitchFamily="34" charset="0"/>
              <a:buChar char="•"/>
            </a:pPr>
            <a:r>
              <a:rPr lang="en-US" dirty="0"/>
              <a:t>Distance range of 0 to 22 meters prompts Warning Level 1.</a:t>
            </a:r>
          </a:p>
          <a:p>
            <a:pPr algn="l">
              <a:buFont typeface="Arial" panose="020B0604020202020204" pitchFamily="34" charset="0"/>
              <a:buChar char="•"/>
            </a:pPr>
            <a:r>
              <a:rPr lang="en-US" dirty="0"/>
              <a:t>Distance range of 23 to 45 meters elicits Warning Level 0.</a:t>
            </a:r>
          </a:p>
          <a:p>
            <a:pPr algn="l">
              <a:buFont typeface="Arial" panose="020B0604020202020204" pitchFamily="34" charset="0"/>
              <a:buChar char="•"/>
            </a:pPr>
            <a:r>
              <a:rPr lang="en-US" dirty="0"/>
              <a:t>Distance range of 46 to 88 meters corresponds to Warning Level 0.</a:t>
            </a:r>
          </a:p>
          <a:p>
            <a:pPr algn="l">
              <a:buFont typeface="Arial" panose="020B0604020202020204" pitchFamily="34" charset="0"/>
              <a:buChar char="•"/>
            </a:pPr>
            <a:r>
              <a:rPr lang="en-US" dirty="0"/>
              <a:t>Distance range of 89 to 120 meters is associated with Warning Level 0.</a:t>
            </a:r>
          </a:p>
          <a:p>
            <a:pPr algn="l">
              <a:buFont typeface="Arial" panose="020B0604020202020204" pitchFamily="34" charset="0"/>
              <a:buChar char="•"/>
            </a:pPr>
            <a:r>
              <a:rPr lang="en-US" dirty="0"/>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EC5882EC-4442-2EB1-4FB1-E78C5475A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873250"/>
            <a:ext cx="3019425" cy="1514475"/>
          </a:xfrm>
          <a:prstGeom prst="rect">
            <a:avLst/>
          </a:prstGeom>
        </p:spPr>
      </p:pic>
      <p:sp>
        <p:nvSpPr>
          <p:cNvPr id="5" name="object 5">
            <a:extLst>
              <a:ext uri="{FF2B5EF4-FFF2-40B4-BE49-F238E27FC236}">
                <a16:creationId xmlns:a16="http://schemas.microsoft.com/office/drawing/2014/main" id="{7ECDC70F-184D-2D3E-6411-E68CC537021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27</a:t>
            </a:fld>
            <a:endParaRPr sz="1100" dirty="0">
              <a:latin typeface="Carlito"/>
              <a:cs typeface="Carlito"/>
            </a:endParaRPr>
          </a:p>
        </p:txBody>
      </p:sp>
    </p:spTree>
    <p:extLst>
      <p:ext uri="{BB962C8B-B14F-4D97-AF65-F5344CB8AC3E}">
        <p14:creationId xmlns:p14="http://schemas.microsoft.com/office/powerpoint/2010/main" val="3703931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FC23-C88B-7316-112C-DB8C5A4C6A30}"/>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74BD9BDA-DCC0-E1DC-5B0D-EB24067A9683}"/>
              </a:ext>
            </a:extLst>
          </p:cNvPr>
          <p:cNvSpPr txBox="1">
            <a:spLocks/>
          </p:cNvSpPr>
          <p:nvPr/>
        </p:nvSpPr>
        <p:spPr>
          <a:xfrm>
            <a:off x="349250" y="43561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40 kmph to 60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1.</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0.</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0.</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C398B4C6-8A29-9DE2-18F3-FB1CC8D63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50" y="1508918"/>
            <a:ext cx="3019425" cy="1514475"/>
          </a:xfrm>
          <a:prstGeom prst="rect">
            <a:avLst/>
          </a:prstGeom>
        </p:spPr>
      </p:pic>
      <p:sp>
        <p:nvSpPr>
          <p:cNvPr id="5" name="object 5">
            <a:extLst>
              <a:ext uri="{FF2B5EF4-FFF2-40B4-BE49-F238E27FC236}">
                <a16:creationId xmlns:a16="http://schemas.microsoft.com/office/drawing/2014/main" id="{77BC1AFB-A505-1B86-4D0B-488C19A5D118}"/>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28</a:t>
            </a:fld>
            <a:endParaRPr sz="1100" dirty="0">
              <a:latin typeface="Carlito"/>
              <a:cs typeface="Carlito"/>
            </a:endParaRPr>
          </a:p>
        </p:txBody>
      </p:sp>
    </p:spTree>
    <p:extLst>
      <p:ext uri="{BB962C8B-B14F-4D97-AF65-F5344CB8AC3E}">
        <p14:creationId xmlns:p14="http://schemas.microsoft.com/office/powerpoint/2010/main" val="2898099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9011-BD7B-685E-0613-1E944EA8A3B7}"/>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5076B49F-AEE6-02BA-FC4C-A178FF215056}"/>
              </a:ext>
            </a:extLst>
          </p:cNvPr>
          <p:cNvSpPr txBox="1">
            <a:spLocks/>
          </p:cNvSpPr>
          <p:nvPr/>
        </p:nvSpPr>
        <p:spPr>
          <a:xfrm>
            <a:off x="311149" y="4222750"/>
            <a:ext cx="6934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60 kmph to 90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1.</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0.</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10B5B3F8-7990-D335-611C-351868B99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536700"/>
            <a:ext cx="3019425" cy="1514475"/>
          </a:xfrm>
          <a:prstGeom prst="rect">
            <a:avLst/>
          </a:prstGeom>
        </p:spPr>
      </p:pic>
      <p:sp>
        <p:nvSpPr>
          <p:cNvPr id="5" name="object 5">
            <a:extLst>
              <a:ext uri="{FF2B5EF4-FFF2-40B4-BE49-F238E27FC236}">
                <a16:creationId xmlns:a16="http://schemas.microsoft.com/office/drawing/2014/main" id="{F378E88C-FB7B-3103-8D20-A5C0E9118732}"/>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29</a:t>
            </a:fld>
            <a:endParaRPr sz="1100" dirty="0">
              <a:latin typeface="Carlito"/>
              <a:cs typeface="Carlito"/>
            </a:endParaRPr>
          </a:p>
        </p:txBody>
      </p:sp>
    </p:spTree>
    <p:extLst>
      <p:ext uri="{BB962C8B-B14F-4D97-AF65-F5344CB8AC3E}">
        <p14:creationId xmlns:p14="http://schemas.microsoft.com/office/powerpoint/2010/main" val="103997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a:t>
            </a:fld>
            <a:endParaRPr sz="1100">
              <a:latin typeface="Carlito"/>
              <a:cs typeface="Carlito"/>
            </a:endParaRPr>
          </a:p>
        </p:txBody>
      </p:sp>
      <p:sp>
        <p:nvSpPr>
          <p:cNvPr id="2" name="object 2"/>
          <p:cNvSpPr txBox="1"/>
          <p:nvPr/>
        </p:nvSpPr>
        <p:spPr>
          <a:xfrm>
            <a:off x="911148" y="891031"/>
            <a:ext cx="5736590" cy="3682739"/>
          </a:xfrm>
          <a:prstGeom prst="rect">
            <a:avLst/>
          </a:prstGeom>
        </p:spPr>
        <p:txBody>
          <a:bodyPr vert="horz" wrap="square" lIns="0" tIns="6350" rIns="0" bIns="0" rtlCol="0">
            <a:spAutoFit/>
          </a:bodyPr>
          <a:lstStyle/>
          <a:p>
            <a:pPr algn="l">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This project presents the development of Driver Safety Management System which can evaluate the overall safety of the driving environment. This has been done with the use of 8 sensors (bioelectric and other physical sensors)</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bioelectric sensors are used for the measurement of ECG, Blood Vessel Thickness, Blink Rate, Sweating</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Other physical sensors include Over speeding, front proximity, side proximity and steering wheel angle change monitor</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With the aim of emphasising more on certain sensor values more than the others, the sensors are divided into two modules, High priority and Low priority</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High Priority Sensors include ECG, Blood Vessel Thickness, Blink Rate, Front Proximity and Steering wheel angle change</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Low Priority Sensors include Over Speeding, Side Proximity and Sweating</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Together, all the severities of the warnings given by each sensors modules are assessed and High priority and Low priority modules are combined to give a final output</a:t>
            </a:r>
          </a:p>
          <a:p>
            <a:pPr marL="12700" marR="5080" algn="ctr">
              <a:lnSpc>
                <a:spcPct val="103499"/>
              </a:lnSpc>
              <a:spcBef>
                <a:spcPts val="50"/>
              </a:spcBef>
            </a:pPr>
            <a:endParaRPr lang="en-IN" sz="1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D157-E2D6-E9E7-A60D-4F64DE731013}"/>
              </a:ext>
            </a:extLst>
          </p:cNvPr>
          <p:cNvSpPr txBox="1">
            <a:spLocks/>
          </p:cNvSpPr>
          <p:nvPr/>
        </p:nvSpPr>
        <p:spPr>
          <a:xfrm>
            <a:off x="838200" y="365125"/>
            <a:ext cx="10515600" cy="1325563"/>
          </a:xfrm>
          <a:prstGeom prst="rect">
            <a:avLst/>
          </a:prstGeom>
        </p:spPr>
        <p:txBody>
          <a:bodyPr>
            <a:normAutofit/>
          </a:bodyPr>
          <a:lstStyle>
            <a:lvl1pPr>
              <a:defRPr>
                <a:latin typeface="+mj-lt"/>
                <a:ea typeface="+mj-ea"/>
                <a:cs typeface="+mj-cs"/>
              </a:defRPr>
            </a:lvl1pPr>
          </a:lstStyle>
          <a:p>
            <a:r>
              <a:rPr lang="en-US" sz="3200"/>
              <a:t>Front proximity monitor contd..</a:t>
            </a:r>
            <a:endParaRPr lang="en-IN" sz="3200" dirty="0"/>
          </a:p>
        </p:txBody>
      </p:sp>
      <p:sp>
        <p:nvSpPr>
          <p:cNvPr id="3" name="Content Placeholder 2">
            <a:extLst>
              <a:ext uri="{FF2B5EF4-FFF2-40B4-BE49-F238E27FC236}">
                <a16:creationId xmlns:a16="http://schemas.microsoft.com/office/drawing/2014/main" id="{5C05192B-2BB6-0FA7-C4AE-8F1B4094A638}"/>
              </a:ext>
            </a:extLst>
          </p:cNvPr>
          <p:cNvSpPr txBox="1">
            <a:spLocks/>
          </p:cNvSpPr>
          <p:nvPr/>
        </p:nvSpPr>
        <p:spPr>
          <a:xfrm>
            <a:off x="273050" y="4508500"/>
            <a:ext cx="68580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For speeds above 90 kmph:</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 range of 0 to 22 meters prompts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23 to 45 meters elicits Warning Level 3.</a:t>
            </a:r>
          </a:p>
          <a:p>
            <a:pPr algn="l">
              <a:buFont typeface="Arial" panose="020B0604020202020204" pitchFamily="34" charset="0"/>
              <a:buChar char="•"/>
            </a:pPr>
            <a:r>
              <a:rPr lang="en-US" dirty="0">
                <a:solidFill>
                  <a:srgbClr val="0D0D0D"/>
                </a:solidFill>
                <a:highlight>
                  <a:srgbClr val="FFFFFF"/>
                </a:highlight>
                <a:latin typeface="Söhne"/>
              </a:rPr>
              <a:t>Distance range of 46 to 88 meters corresponds to Warning Level 2.</a:t>
            </a:r>
          </a:p>
          <a:p>
            <a:pPr algn="l">
              <a:buFont typeface="Arial" panose="020B0604020202020204" pitchFamily="34" charset="0"/>
              <a:buChar char="•"/>
            </a:pPr>
            <a:r>
              <a:rPr lang="en-US" dirty="0">
                <a:solidFill>
                  <a:srgbClr val="0D0D0D"/>
                </a:solidFill>
                <a:highlight>
                  <a:srgbClr val="FFFFFF"/>
                </a:highlight>
                <a:latin typeface="Söhne"/>
              </a:rPr>
              <a:t>Distance range of 89 to 120 meters is associated with Warning Level 1.</a:t>
            </a:r>
          </a:p>
          <a:p>
            <a:pPr algn="l">
              <a:buFont typeface="Arial" panose="020B0604020202020204" pitchFamily="34" charset="0"/>
              <a:buChar char="•"/>
            </a:pPr>
            <a:r>
              <a:rPr lang="en-US" dirty="0">
                <a:solidFill>
                  <a:srgbClr val="0D0D0D"/>
                </a:solidFill>
                <a:highlight>
                  <a:srgbClr val="FFFFFF"/>
                </a:highlight>
                <a:latin typeface="Söhne"/>
              </a:rPr>
              <a:t>Distance exceeding 120 meters triggers Warning Level 0.</a:t>
            </a:r>
          </a:p>
          <a:p>
            <a:pPr algn="l"/>
            <a:endParaRPr lang="en-IN" dirty="0"/>
          </a:p>
        </p:txBody>
      </p:sp>
      <p:pic>
        <p:nvPicPr>
          <p:cNvPr id="4" name="Picture 3">
            <a:extLst>
              <a:ext uri="{FF2B5EF4-FFF2-40B4-BE49-F238E27FC236}">
                <a16:creationId xmlns:a16="http://schemas.microsoft.com/office/drawing/2014/main" id="{9407E8CB-A92A-A281-F727-D19384BE4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37" y="1460500"/>
            <a:ext cx="3019425" cy="1514475"/>
          </a:xfrm>
          <a:prstGeom prst="rect">
            <a:avLst/>
          </a:prstGeom>
        </p:spPr>
      </p:pic>
      <p:sp>
        <p:nvSpPr>
          <p:cNvPr id="5" name="object 5">
            <a:extLst>
              <a:ext uri="{FF2B5EF4-FFF2-40B4-BE49-F238E27FC236}">
                <a16:creationId xmlns:a16="http://schemas.microsoft.com/office/drawing/2014/main" id="{2FF7A705-9AF3-51CE-991A-BA7E31576D90}"/>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30</a:t>
            </a:fld>
            <a:endParaRPr sz="1100" dirty="0">
              <a:latin typeface="Carlito"/>
              <a:cs typeface="Carlito"/>
            </a:endParaRPr>
          </a:p>
        </p:txBody>
      </p:sp>
    </p:spTree>
    <p:extLst>
      <p:ext uri="{BB962C8B-B14F-4D97-AF65-F5344CB8AC3E}">
        <p14:creationId xmlns:p14="http://schemas.microsoft.com/office/powerpoint/2010/main" val="4162702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AE7D-FDEE-9B70-A51A-3D4DC3AF8AE8}"/>
              </a:ext>
            </a:extLst>
          </p:cNvPr>
          <p:cNvSpPr txBox="1">
            <a:spLocks/>
          </p:cNvSpPr>
          <p:nvPr/>
        </p:nvSpPr>
        <p:spPr>
          <a:xfrm>
            <a:off x="196850" y="469900"/>
            <a:ext cx="7772400" cy="1325563"/>
          </a:xfrm>
          <a:prstGeom prst="rect">
            <a:avLst/>
          </a:prstGeom>
        </p:spPr>
        <p:txBody>
          <a:bodyPr>
            <a:normAutofit/>
          </a:bodyPr>
          <a:lstStyle>
            <a:lvl1pPr>
              <a:defRPr>
                <a:latin typeface="+mj-lt"/>
                <a:ea typeface="+mj-ea"/>
                <a:cs typeface="+mj-cs"/>
              </a:defRPr>
            </a:lvl1pPr>
          </a:lstStyle>
          <a:p>
            <a:r>
              <a:rPr lang="en-US" sz="3200" dirty="0"/>
              <a:t>Severities of Front proximity according to speeds</a:t>
            </a:r>
            <a:endParaRPr lang="en-IN" sz="3200" dirty="0"/>
          </a:p>
        </p:txBody>
      </p:sp>
      <p:graphicFrame>
        <p:nvGraphicFramePr>
          <p:cNvPr id="3" name="Content Placeholder 6">
            <a:extLst>
              <a:ext uri="{FF2B5EF4-FFF2-40B4-BE49-F238E27FC236}">
                <a16:creationId xmlns:a16="http://schemas.microsoft.com/office/drawing/2014/main" id="{B53498D2-748D-5406-C911-E0B701EA3DA6}"/>
              </a:ext>
            </a:extLst>
          </p:cNvPr>
          <p:cNvGraphicFramePr>
            <a:graphicFrameLocks/>
          </p:cNvGraphicFramePr>
          <p:nvPr>
            <p:extLst>
              <p:ext uri="{D42A27DB-BD31-4B8C-83A1-F6EECF244321}">
                <p14:modId xmlns:p14="http://schemas.microsoft.com/office/powerpoint/2010/main" val="4025475356"/>
              </p:ext>
            </p:extLst>
          </p:nvPr>
        </p:nvGraphicFramePr>
        <p:xfrm>
          <a:off x="212725" y="2222500"/>
          <a:ext cx="7131050" cy="2494280"/>
        </p:xfrm>
        <a:graphic>
          <a:graphicData uri="http://schemas.openxmlformats.org/drawingml/2006/table">
            <a:tbl>
              <a:tblPr firstRow="1" bandRow="1">
                <a:tableStyleId>{5C22544A-7EE6-4342-B048-85BDC9FD1C3A}</a:tableStyleId>
              </a:tblPr>
              <a:tblGrid>
                <a:gridCol w="1426210">
                  <a:extLst>
                    <a:ext uri="{9D8B030D-6E8A-4147-A177-3AD203B41FA5}">
                      <a16:colId xmlns:a16="http://schemas.microsoft.com/office/drawing/2014/main" val="4192890450"/>
                    </a:ext>
                  </a:extLst>
                </a:gridCol>
                <a:gridCol w="1426210">
                  <a:extLst>
                    <a:ext uri="{9D8B030D-6E8A-4147-A177-3AD203B41FA5}">
                      <a16:colId xmlns:a16="http://schemas.microsoft.com/office/drawing/2014/main" val="4106441851"/>
                    </a:ext>
                  </a:extLst>
                </a:gridCol>
                <a:gridCol w="1426210">
                  <a:extLst>
                    <a:ext uri="{9D8B030D-6E8A-4147-A177-3AD203B41FA5}">
                      <a16:colId xmlns:a16="http://schemas.microsoft.com/office/drawing/2014/main" val="2027353089"/>
                    </a:ext>
                  </a:extLst>
                </a:gridCol>
                <a:gridCol w="1426210">
                  <a:extLst>
                    <a:ext uri="{9D8B030D-6E8A-4147-A177-3AD203B41FA5}">
                      <a16:colId xmlns:a16="http://schemas.microsoft.com/office/drawing/2014/main" val="59017242"/>
                    </a:ext>
                  </a:extLst>
                </a:gridCol>
                <a:gridCol w="1426210">
                  <a:extLst>
                    <a:ext uri="{9D8B030D-6E8A-4147-A177-3AD203B41FA5}">
                      <a16:colId xmlns:a16="http://schemas.microsoft.com/office/drawing/2014/main" val="1167909969"/>
                    </a:ext>
                  </a:extLst>
                </a:gridCol>
              </a:tblGrid>
              <a:tr h="370840">
                <a:tc>
                  <a:txBody>
                    <a:bodyPr/>
                    <a:lstStyle/>
                    <a:p>
                      <a:pPr algn="ctr"/>
                      <a:endParaRPr lang="en-IN" dirty="0"/>
                    </a:p>
                  </a:txBody>
                  <a:tcPr/>
                </a:tc>
                <a:tc>
                  <a:txBody>
                    <a:bodyPr/>
                    <a:lstStyle/>
                    <a:p>
                      <a:pPr algn="ctr"/>
                      <a:r>
                        <a:rPr lang="en-US" dirty="0"/>
                        <a:t>&lt;40 kmph</a:t>
                      </a:r>
                      <a:endParaRPr lang="en-IN" dirty="0"/>
                    </a:p>
                  </a:txBody>
                  <a:tcPr/>
                </a:tc>
                <a:tc>
                  <a:txBody>
                    <a:bodyPr/>
                    <a:lstStyle/>
                    <a:p>
                      <a:pPr algn="ctr"/>
                      <a:r>
                        <a:rPr lang="en-US" dirty="0"/>
                        <a:t>41 – 60 kmph</a:t>
                      </a:r>
                      <a:endParaRPr lang="en-IN" dirty="0"/>
                    </a:p>
                  </a:txBody>
                  <a:tcPr/>
                </a:tc>
                <a:tc>
                  <a:txBody>
                    <a:bodyPr/>
                    <a:lstStyle/>
                    <a:p>
                      <a:pPr algn="ctr"/>
                      <a:r>
                        <a:rPr lang="en-US" dirty="0"/>
                        <a:t>61 – 90 kmph</a:t>
                      </a:r>
                      <a:endParaRPr lang="en-IN" dirty="0"/>
                    </a:p>
                  </a:txBody>
                  <a:tcPr/>
                </a:tc>
                <a:tc>
                  <a:txBody>
                    <a:bodyPr/>
                    <a:lstStyle/>
                    <a:p>
                      <a:pPr algn="ctr"/>
                      <a:r>
                        <a:rPr lang="en-US" dirty="0"/>
                        <a:t>&gt;90 kmph</a:t>
                      </a:r>
                      <a:endParaRPr lang="en-IN" dirty="0"/>
                    </a:p>
                  </a:txBody>
                  <a:tcPr/>
                </a:tc>
                <a:extLst>
                  <a:ext uri="{0D108BD9-81ED-4DB2-BD59-A6C34878D82A}">
                    <a16:rowId xmlns:a16="http://schemas.microsoft.com/office/drawing/2014/main" val="2666085210"/>
                  </a:ext>
                </a:extLst>
              </a:tr>
              <a:tr h="370840">
                <a:tc>
                  <a:txBody>
                    <a:bodyPr/>
                    <a:lstStyle/>
                    <a:p>
                      <a:pPr algn="ctr"/>
                      <a:r>
                        <a:rPr lang="en-US" dirty="0"/>
                        <a:t>0m -22m</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435035815"/>
                  </a:ext>
                </a:extLst>
              </a:tr>
              <a:tr h="370840">
                <a:tc>
                  <a:txBody>
                    <a:bodyPr/>
                    <a:lstStyle/>
                    <a:p>
                      <a:pPr algn="ctr"/>
                      <a:r>
                        <a:rPr lang="en-US" dirty="0"/>
                        <a:t>23m – 45m</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409366352"/>
                  </a:ext>
                </a:extLst>
              </a:tr>
              <a:tr h="370840">
                <a:tc>
                  <a:txBody>
                    <a:bodyPr/>
                    <a:lstStyle/>
                    <a:p>
                      <a:pPr algn="ctr"/>
                      <a:r>
                        <a:rPr lang="en-US" dirty="0"/>
                        <a:t>46m – 88m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297553362"/>
                  </a:ext>
                </a:extLst>
              </a:tr>
              <a:tr h="370840">
                <a:tc>
                  <a:txBody>
                    <a:bodyPr/>
                    <a:lstStyle/>
                    <a:p>
                      <a:pPr algn="ctr"/>
                      <a:r>
                        <a:rPr lang="en-US" dirty="0"/>
                        <a:t>89m – 120m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867222532"/>
                  </a:ext>
                </a:extLst>
              </a:tr>
              <a:tr h="370840">
                <a:tc>
                  <a:txBody>
                    <a:bodyPr/>
                    <a:lstStyle/>
                    <a:p>
                      <a:pPr algn="ctr"/>
                      <a:r>
                        <a:rPr lang="en-US" dirty="0"/>
                        <a:t>&gt;120m</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4237582809"/>
                  </a:ext>
                </a:extLst>
              </a:tr>
            </a:tbl>
          </a:graphicData>
        </a:graphic>
      </p:graphicFrame>
      <p:sp>
        <p:nvSpPr>
          <p:cNvPr id="4" name="object 5">
            <a:extLst>
              <a:ext uri="{FF2B5EF4-FFF2-40B4-BE49-F238E27FC236}">
                <a16:creationId xmlns:a16="http://schemas.microsoft.com/office/drawing/2014/main" id="{E327B99B-2B65-3559-073A-B6AC0EC16502}"/>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31</a:t>
            </a:fld>
            <a:endParaRPr sz="1100" dirty="0">
              <a:latin typeface="Carlito"/>
              <a:cs typeface="Carlito"/>
            </a:endParaRPr>
          </a:p>
        </p:txBody>
      </p:sp>
    </p:spTree>
    <p:extLst>
      <p:ext uri="{BB962C8B-B14F-4D97-AF65-F5344CB8AC3E}">
        <p14:creationId xmlns:p14="http://schemas.microsoft.com/office/powerpoint/2010/main" val="375856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86AAD-1503-0156-3551-074BD0F9333B}"/>
              </a:ext>
            </a:extLst>
          </p:cNvPr>
          <p:cNvSpPr txBox="1">
            <a:spLocks/>
          </p:cNvSpPr>
          <p:nvPr/>
        </p:nvSpPr>
        <p:spPr>
          <a:xfrm>
            <a:off x="1949450" y="211137"/>
            <a:ext cx="4768850" cy="1325563"/>
          </a:xfrm>
          <a:prstGeom prst="rect">
            <a:avLst/>
          </a:prstGeom>
        </p:spPr>
        <p:txBody>
          <a:bodyPr>
            <a:normAutofit/>
          </a:bodyPr>
          <a:lstStyle>
            <a:lvl1pPr>
              <a:defRPr>
                <a:latin typeface="+mj-lt"/>
                <a:ea typeface="+mj-ea"/>
                <a:cs typeface="+mj-cs"/>
              </a:defRPr>
            </a:lvl1pPr>
          </a:lstStyle>
          <a:p>
            <a:r>
              <a:rPr lang="en-US" sz="3200" dirty="0"/>
              <a:t>Over Speeding module</a:t>
            </a:r>
            <a:endParaRPr lang="en-IN" sz="3200" dirty="0"/>
          </a:p>
        </p:txBody>
      </p:sp>
      <p:sp>
        <p:nvSpPr>
          <p:cNvPr id="3" name="Content Placeholder 2">
            <a:extLst>
              <a:ext uri="{FF2B5EF4-FFF2-40B4-BE49-F238E27FC236}">
                <a16:creationId xmlns:a16="http://schemas.microsoft.com/office/drawing/2014/main" id="{415E796C-D5AC-85EE-6C0F-5547D089E27F}"/>
              </a:ext>
            </a:extLst>
          </p:cNvPr>
          <p:cNvSpPr txBox="1">
            <a:spLocks/>
          </p:cNvSpPr>
          <p:nvPr/>
        </p:nvSpPr>
        <p:spPr>
          <a:xfrm>
            <a:off x="120650" y="3365500"/>
            <a:ext cx="73152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Over speeding Module, designed to monitor vehicle speed, classifies warning levels based on the velocity thresholds as follows:</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Speeds ranging from 0 to 80 kilometers per hour (kmph) correspond to Warning Level 0.</a:t>
            </a:r>
          </a:p>
          <a:p>
            <a:pPr algn="l">
              <a:buFont typeface="Arial" panose="020B0604020202020204" pitchFamily="34" charset="0"/>
              <a:buChar char="•"/>
            </a:pPr>
            <a:r>
              <a:rPr lang="en-US" dirty="0">
                <a:solidFill>
                  <a:srgbClr val="0D0D0D"/>
                </a:solidFill>
                <a:highlight>
                  <a:srgbClr val="FFFFFF"/>
                </a:highlight>
                <a:latin typeface="Söhne"/>
              </a:rPr>
              <a:t>Speeds between 81 and 100 kmph elicit Warning Level 1.</a:t>
            </a:r>
          </a:p>
          <a:p>
            <a:pPr algn="l">
              <a:buFont typeface="Arial" panose="020B0604020202020204" pitchFamily="34" charset="0"/>
              <a:buChar char="•"/>
            </a:pPr>
            <a:r>
              <a:rPr lang="en-US" dirty="0">
                <a:solidFill>
                  <a:srgbClr val="0D0D0D"/>
                </a:solidFill>
                <a:highlight>
                  <a:srgbClr val="FFFFFF"/>
                </a:highlight>
                <a:latin typeface="Söhne"/>
              </a:rPr>
              <a:t>Speeds within the range of 101 to 120 kmph are associated with Warning Level 2.</a:t>
            </a:r>
          </a:p>
          <a:p>
            <a:pPr algn="l">
              <a:buFont typeface="Arial" panose="020B0604020202020204" pitchFamily="34" charset="0"/>
              <a:buChar char="•"/>
            </a:pPr>
            <a:r>
              <a:rPr lang="en-US" dirty="0">
                <a:solidFill>
                  <a:srgbClr val="0D0D0D"/>
                </a:solidFill>
                <a:highlight>
                  <a:srgbClr val="FFFFFF"/>
                </a:highlight>
                <a:latin typeface="Söhne"/>
              </a:rPr>
              <a:t>Speeds exceeding 120 kmph prompt Warning Level 3.</a:t>
            </a:r>
          </a:p>
          <a:p>
            <a:endParaRPr lang="en-IN" dirty="0"/>
          </a:p>
        </p:txBody>
      </p:sp>
      <p:pic>
        <p:nvPicPr>
          <p:cNvPr id="4" name="Picture 3">
            <a:extLst>
              <a:ext uri="{FF2B5EF4-FFF2-40B4-BE49-F238E27FC236}">
                <a16:creationId xmlns:a16="http://schemas.microsoft.com/office/drawing/2014/main" id="{5A238282-D23E-1F61-6A29-5750A18D5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562" y="1536700"/>
            <a:ext cx="2619375" cy="1395595"/>
          </a:xfrm>
          <a:prstGeom prst="rect">
            <a:avLst/>
          </a:prstGeom>
        </p:spPr>
      </p:pic>
      <p:sp>
        <p:nvSpPr>
          <p:cNvPr id="5" name="object 5">
            <a:extLst>
              <a:ext uri="{FF2B5EF4-FFF2-40B4-BE49-F238E27FC236}">
                <a16:creationId xmlns:a16="http://schemas.microsoft.com/office/drawing/2014/main" id="{0363C96C-BAB8-189D-3A03-2795D2E9669E}"/>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32</a:t>
            </a:fld>
            <a:endParaRPr sz="1100" dirty="0">
              <a:latin typeface="Carlito"/>
              <a:cs typeface="Carlito"/>
            </a:endParaRPr>
          </a:p>
        </p:txBody>
      </p:sp>
    </p:spTree>
    <p:extLst>
      <p:ext uri="{BB962C8B-B14F-4D97-AF65-F5344CB8AC3E}">
        <p14:creationId xmlns:p14="http://schemas.microsoft.com/office/powerpoint/2010/main" val="296434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8B87-48E5-2BEA-5EF5-C1400ADA98CB}"/>
              </a:ext>
            </a:extLst>
          </p:cNvPr>
          <p:cNvSpPr txBox="1">
            <a:spLocks/>
          </p:cNvSpPr>
          <p:nvPr/>
        </p:nvSpPr>
        <p:spPr>
          <a:xfrm>
            <a:off x="2146300" y="340518"/>
            <a:ext cx="3625850" cy="1325563"/>
          </a:xfrm>
          <a:prstGeom prst="rect">
            <a:avLst/>
          </a:prstGeom>
        </p:spPr>
        <p:txBody>
          <a:bodyPr>
            <a:normAutofit/>
          </a:bodyPr>
          <a:lstStyle>
            <a:lvl1pPr>
              <a:defRPr>
                <a:latin typeface="+mj-lt"/>
                <a:ea typeface="+mj-ea"/>
                <a:cs typeface="+mj-cs"/>
              </a:defRPr>
            </a:lvl1pPr>
          </a:lstStyle>
          <a:p>
            <a:r>
              <a:rPr lang="en-US" sz="3200" dirty="0"/>
              <a:t>Perspiration Module</a:t>
            </a:r>
            <a:endParaRPr lang="en-IN" sz="3200" dirty="0"/>
          </a:p>
        </p:txBody>
      </p:sp>
      <p:sp>
        <p:nvSpPr>
          <p:cNvPr id="3" name="Content Placeholder 2">
            <a:extLst>
              <a:ext uri="{FF2B5EF4-FFF2-40B4-BE49-F238E27FC236}">
                <a16:creationId xmlns:a16="http://schemas.microsoft.com/office/drawing/2014/main" id="{4B6FD812-C1C1-AA56-ABFC-AE3DB5B03E1A}"/>
              </a:ext>
            </a:extLst>
          </p:cNvPr>
          <p:cNvSpPr txBox="1">
            <a:spLocks/>
          </p:cNvSpPr>
          <p:nvPr/>
        </p:nvSpPr>
        <p:spPr>
          <a:xfrm>
            <a:off x="517525" y="3905250"/>
            <a:ext cx="652145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Perspiration Module, designed to measure sweat production, categorizes warning levels based on the volume of perspiration as outlined below:</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Perspiration volumes ranging from 0 to 12 milliliters prompt Warning Level 0.</a:t>
            </a:r>
          </a:p>
          <a:p>
            <a:pPr algn="l">
              <a:buFont typeface="Arial" panose="020B0604020202020204" pitchFamily="34" charset="0"/>
              <a:buChar char="•"/>
            </a:pPr>
            <a:r>
              <a:rPr lang="en-US" dirty="0">
                <a:solidFill>
                  <a:srgbClr val="0D0D0D"/>
                </a:solidFill>
                <a:highlight>
                  <a:srgbClr val="FFFFFF"/>
                </a:highlight>
                <a:latin typeface="Söhne"/>
              </a:rPr>
              <a:t>Perspiration volumes between 13 and 23 milliliters elicit Warning Level 1.</a:t>
            </a:r>
          </a:p>
          <a:p>
            <a:pPr algn="l">
              <a:buFont typeface="Arial" panose="020B0604020202020204" pitchFamily="34" charset="0"/>
              <a:buChar char="•"/>
            </a:pPr>
            <a:r>
              <a:rPr lang="en-US" dirty="0">
                <a:solidFill>
                  <a:srgbClr val="0D0D0D"/>
                </a:solidFill>
                <a:highlight>
                  <a:srgbClr val="FFFFFF"/>
                </a:highlight>
                <a:latin typeface="Söhne"/>
              </a:rPr>
              <a:t>Perspiration volumes within the range of 24 to 35 milliliters correspond to Warning Level 2.</a:t>
            </a:r>
          </a:p>
          <a:p>
            <a:pPr algn="l">
              <a:buFont typeface="Arial" panose="020B0604020202020204" pitchFamily="34" charset="0"/>
              <a:buChar char="•"/>
            </a:pPr>
            <a:r>
              <a:rPr lang="en-US" dirty="0">
                <a:solidFill>
                  <a:srgbClr val="0D0D0D"/>
                </a:solidFill>
                <a:highlight>
                  <a:srgbClr val="FFFFFF"/>
                </a:highlight>
                <a:latin typeface="Söhne"/>
              </a:rPr>
              <a:t>Perspiration volumes exceeding 35 milliliters prompt Warning Level 3.</a:t>
            </a:r>
          </a:p>
          <a:p>
            <a:endParaRPr lang="en-IN" dirty="0"/>
          </a:p>
        </p:txBody>
      </p:sp>
      <p:pic>
        <p:nvPicPr>
          <p:cNvPr id="4" name="Picture 3">
            <a:extLst>
              <a:ext uri="{FF2B5EF4-FFF2-40B4-BE49-F238E27FC236}">
                <a16:creationId xmlns:a16="http://schemas.microsoft.com/office/drawing/2014/main" id="{7C0A5339-33D2-7D8D-7B99-F04BD5E1E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662" y="2122884"/>
            <a:ext cx="2143125" cy="1325563"/>
          </a:xfrm>
          <a:prstGeom prst="rect">
            <a:avLst/>
          </a:prstGeom>
        </p:spPr>
      </p:pic>
      <p:sp>
        <p:nvSpPr>
          <p:cNvPr id="5" name="object 5">
            <a:extLst>
              <a:ext uri="{FF2B5EF4-FFF2-40B4-BE49-F238E27FC236}">
                <a16:creationId xmlns:a16="http://schemas.microsoft.com/office/drawing/2014/main" id="{AE03B901-5F3A-7218-F70D-A24B46C834AC}"/>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33</a:t>
            </a:fld>
            <a:endParaRPr sz="1100" dirty="0">
              <a:latin typeface="Carlito"/>
              <a:cs typeface="Carlito"/>
            </a:endParaRPr>
          </a:p>
        </p:txBody>
      </p:sp>
    </p:spTree>
    <p:extLst>
      <p:ext uri="{BB962C8B-B14F-4D97-AF65-F5344CB8AC3E}">
        <p14:creationId xmlns:p14="http://schemas.microsoft.com/office/powerpoint/2010/main" val="167379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026F-0CE9-8436-9618-509728213413}"/>
              </a:ext>
            </a:extLst>
          </p:cNvPr>
          <p:cNvSpPr txBox="1">
            <a:spLocks/>
          </p:cNvSpPr>
          <p:nvPr/>
        </p:nvSpPr>
        <p:spPr>
          <a:xfrm>
            <a:off x="1797050" y="469900"/>
            <a:ext cx="4540250" cy="1325563"/>
          </a:xfrm>
          <a:prstGeom prst="rect">
            <a:avLst/>
          </a:prstGeom>
        </p:spPr>
        <p:txBody>
          <a:bodyPr>
            <a:normAutofit/>
          </a:bodyPr>
          <a:lstStyle>
            <a:lvl1pPr>
              <a:defRPr>
                <a:latin typeface="+mj-lt"/>
                <a:ea typeface="+mj-ea"/>
                <a:cs typeface="+mj-cs"/>
              </a:defRPr>
            </a:lvl1pPr>
          </a:lstStyle>
          <a:p>
            <a:r>
              <a:rPr lang="en-US" sz="3200" dirty="0"/>
              <a:t>Side Proximity Module</a:t>
            </a:r>
            <a:endParaRPr lang="en-IN" sz="3200" dirty="0"/>
          </a:p>
        </p:txBody>
      </p:sp>
      <p:sp>
        <p:nvSpPr>
          <p:cNvPr id="3" name="Content Placeholder 2">
            <a:extLst>
              <a:ext uri="{FF2B5EF4-FFF2-40B4-BE49-F238E27FC236}">
                <a16:creationId xmlns:a16="http://schemas.microsoft.com/office/drawing/2014/main" id="{35E78257-8BF3-D3A7-0456-0C12985BE35F}"/>
              </a:ext>
            </a:extLst>
          </p:cNvPr>
          <p:cNvSpPr txBox="1">
            <a:spLocks/>
          </p:cNvSpPr>
          <p:nvPr/>
        </p:nvSpPr>
        <p:spPr>
          <a:xfrm>
            <a:off x="234950" y="4737100"/>
            <a:ext cx="7086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dirty="0">
                <a:solidFill>
                  <a:srgbClr val="0D0D0D"/>
                </a:solidFill>
                <a:highlight>
                  <a:srgbClr val="FFFFFF"/>
                </a:highlight>
                <a:latin typeface="Söhne"/>
              </a:rPr>
              <a:t>The Side Proximity Sensor Module, designed to detect objects within its vicinity, employs warning levels based on the measured distance, as delineated below:</a:t>
            </a:r>
          </a:p>
          <a:p>
            <a:pPr algn="l"/>
            <a:endParaRPr lang="en-US" dirty="0">
              <a:solidFill>
                <a:srgbClr val="0D0D0D"/>
              </a:solidFill>
              <a:highlight>
                <a:srgbClr val="FFFFFF"/>
              </a:highlight>
              <a:latin typeface="Söhne"/>
            </a:endParaRPr>
          </a:p>
          <a:p>
            <a:pPr algn="l">
              <a:buFont typeface="Arial" panose="020B0604020202020204" pitchFamily="34" charset="0"/>
              <a:buChar char="•"/>
            </a:pPr>
            <a:r>
              <a:rPr lang="en-US" dirty="0">
                <a:solidFill>
                  <a:srgbClr val="0D0D0D"/>
                </a:solidFill>
                <a:highlight>
                  <a:srgbClr val="FFFFFF"/>
                </a:highlight>
                <a:latin typeface="Söhne"/>
              </a:rPr>
              <a:t>Distances ranging from 0 to 93 centimeters prompt Warning Level 3.</a:t>
            </a:r>
          </a:p>
          <a:p>
            <a:pPr algn="l">
              <a:buFont typeface="Arial" panose="020B0604020202020204" pitchFamily="34" charset="0"/>
              <a:buChar char="•"/>
            </a:pPr>
            <a:r>
              <a:rPr lang="en-US" dirty="0">
                <a:solidFill>
                  <a:srgbClr val="0D0D0D"/>
                </a:solidFill>
                <a:highlight>
                  <a:srgbClr val="FFFFFF"/>
                </a:highlight>
                <a:latin typeface="Söhne"/>
              </a:rPr>
              <a:t>Distances between 94 and 100 centimeters elicit Warning Level 2.</a:t>
            </a:r>
          </a:p>
          <a:p>
            <a:pPr algn="l">
              <a:buFont typeface="Arial" panose="020B0604020202020204" pitchFamily="34" charset="0"/>
              <a:buChar char="•"/>
            </a:pPr>
            <a:r>
              <a:rPr lang="en-US" dirty="0">
                <a:solidFill>
                  <a:srgbClr val="0D0D0D"/>
                </a:solidFill>
                <a:highlight>
                  <a:srgbClr val="FFFFFF"/>
                </a:highlight>
                <a:latin typeface="Söhne"/>
              </a:rPr>
              <a:t>Distances within the range of 101 to 120 centimeters correspond to Warning Level 1.</a:t>
            </a:r>
          </a:p>
          <a:p>
            <a:pPr algn="l">
              <a:buFont typeface="Arial" panose="020B0604020202020204" pitchFamily="34" charset="0"/>
              <a:buChar char="•"/>
            </a:pPr>
            <a:r>
              <a:rPr lang="en-US" dirty="0">
                <a:solidFill>
                  <a:srgbClr val="0D0D0D"/>
                </a:solidFill>
                <a:highlight>
                  <a:srgbClr val="FFFFFF"/>
                </a:highlight>
                <a:latin typeface="Söhne"/>
              </a:rPr>
              <a:t>Distances exceeding 120 centimeters are associated with Warning Level 0.</a:t>
            </a:r>
          </a:p>
          <a:p>
            <a:endParaRPr lang="en-IN" dirty="0"/>
          </a:p>
        </p:txBody>
      </p:sp>
      <p:pic>
        <p:nvPicPr>
          <p:cNvPr id="4" name="Picture 3">
            <a:extLst>
              <a:ext uri="{FF2B5EF4-FFF2-40B4-BE49-F238E27FC236}">
                <a16:creationId xmlns:a16="http://schemas.microsoft.com/office/drawing/2014/main" id="{B6C07C62-7C4D-9AFF-BAE6-4A42DF919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50" y="2070100"/>
            <a:ext cx="2943225" cy="1552575"/>
          </a:xfrm>
          <a:prstGeom prst="rect">
            <a:avLst/>
          </a:prstGeom>
        </p:spPr>
      </p:pic>
      <p:sp>
        <p:nvSpPr>
          <p:cNvPr id="5" name="object 5">
            <a:extLst>
              <a:ext uri="{FF2B5EF4-FFF2-40B4-BE49-F238E27FC236}">
                <a16:creationId xmlns:a16="http://schemas.microsoft.com/office/drawing/2014/main" id="{8DE3C2F7-E06D-975B-D9A8-B6197D5B961B}"/>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34</a:t>
            </a:fld>
            <a:endParaRPr sz="1100" dirty="0">
              <a:latin typeface="Carlito"/>
              <a:cs typeface="Carlito"/>
            </a:endParaRPr>
          </a:p>
        </p:txBody>
      </p:sp>
    </p:spTree>
    <p:extLst>
      <p:ext uri="{BB962C8B-B14F-4D97-AF65-F5344CB8AC3E}">
        <p14:creationId xmlns:p14="http://schemas.microsoft.com/office/powerpoint/2010/main" val="3074342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0110" y="721867"/>
            <a:ext cx="1950720"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spc="-25" dirty="0">
                <a:latin typeface="Times New Roman"/>
                <a:cs typeface="Times New Roman"/>
              </a:rPr>
              <a:t>V.</a:t>
            </a:r>
            <a:r>
              <a:rPr sz="1600" dirty="0">
                <a:latin typeface="Times New Roman"/>
                <a:cs typeface="Times New Roman"/>
              </a:rPr>
              <a:t>	FUTURE</a:t>
            </a:r>
            <a:r>
              <a:rPr sz="1600" spc="-10" dirty="0">
                <a:latin typeface="Times New Roman"/>
                <a:cs typeface="Times New Roman"/>
              </a:rPr>
              <a:t> SCOPE</a:t>
            </a:r>
            <a:endParaRPr sz="1600">
              <a:latin typeface="Times New Roman"/>
              <a:cs typeface="Times New Roman"/>
            </a:endParaRPr>
          </a:p>
        </p:txBody>
      </p:sp>
      <p:sp>
        <p:nvSpPr>
          <p:cNvPr id="6" name="TextBox 5">
            <a:extLst>
              <a:ext uri="{FF2B5EF4-FFF2-40B4-BE49-F238E27FC236}">
                <a16:creationId xmlns:a16="http://schemas.microsoft.com/office/drawing/2014/main" id="{4D69CE31-35AC-9DAF-4E64-C345A0988786}"/>
              </a:ext>
            </a:extLst>
          </p:cNvPr>
          <p:cNvSpPr txBox="1"/>
          <p:nvPr/>
        </p:nvSpPr>
        <p:spPr>
          <a:xfrm>
            <a:off x="425450" y="2388870"/>
            <a:ext cx="6693662" cy="1938992"/>
          </a:xfrm>
          <a:prstGeom prst="rect">
            <a:avLst/>
          </a:prstGeom>
          <a:noFill/>
        </p:spPr>
        <p:txBody>
          <a:bodyPr wrap="square">
            <a:spAutoFit/>
          </a:bodyPr>
          <a:lstStyle/>
          <a:p>
            <a:pPr algn="l">
              <a:buFont typeface="+mj-lt"/>
              <a:buAutoNum type="arabicPeriod"/>
            </a:pPr>
            <a:r>
              <a:rPr lang="en-US" sz="1200" b="1" i="0" dirty="0">
                <a:solidFill>
                  <a:srgbClr val="0D0D0D"/>
                </a:solidFill>
                <a:effectLst/>
                <a:highlight>
                  <a:srgbClr val="FFFFFF"/>
                </a:highlight>
                <a:latin typeface="Söhne"/>
              </a:rPr>
              <a:t>Adding More Sensors</a:t>
            </a:r>
            <a:r>
              <a:rPr lang="en-US" sz="1200" b="0" i="0" dirty="0">
                <a:solidFill>
                  <a:srgbClr val="0D0D0D"/>
                </a:solidFill>
                <a:effectLst/>
                <a:highlight>
                  <a:srgbClr val="FFFFFF"/>
                </a:highlight>
                <a:latin typeface="Söhne"/>
              </a:rPr>
              <a:t>: Enhanced data collection and broader monitoring capabilities improve system performance and reliability.</a:t>
            </a:r>
          </a:p>
          <a:p>
            <a:pPr algn="l">
              <a:buFont typeface="+mj-lt"/>
              <a:buAutoNum type="arabicPeriod"/>
            </a:pPr>
            <a:r>
              <a:rPr lang="en-US" sz="1200" b="1" i="0" dirty="0">
                <a:solidFill>
                  <a:srgbClr val="0D0D0D"/>
                </a:solidFill>
                <a:effectLst/>
                <a:highlight>
                  <a:srgbClr val="FFFFFF"/>
                </a:highlight>
                <a:latin typeface="Söhne"/>
              </a:rPr>
              <a:t>Adding Modules of Different Priorities</a:t>
            </a:r>
            <a:r>
              <a:rPr lang="en-US" sz="1200" b="0" i="0" dirty="0">
                <a:solidFill>
                  <a:srgbClr val="0D0D0D"/>
                </a:solidFill>
                <a:effectLst/>
                <a:highlight>
                  <a:srgbClr val="FFFFFF"/>
                </a:highlight>
                <a:latin typeface="Söhne"/>
              </a:rPr>
              <a:t>: Modular expansion allows for adaptable and scalable system configurations tailored to specific needs.</a:t>
            </a:r>
          </a:p>
          <a:p>
            <a:pPr algn="l">
              <a:buFont typeface="+mj-lt"/>
              <a:buAutoNum type="arabicPeriod"/>
            </a:pPr>
            <a:r>
              <a:rPr lang="en-US" sz="1200" b="1" i="0" dirty="0">
                <a:solidFill>
                  <a:srgbClr val="0D0D0D"/>
                </a:solidFill>
                <a:effectLst/>
                <a:highlight>
                  <a:srgbClr val="FFFFFF"/>
                </a:highlight>
                <a:latin typeface="Söhne"/>
              </a:rPr>
              <a:t>Implementing More Accurate Thresholds</a:t>
            </a:r>
            <a:r>
              <a:rPr lang="en-US" sz="1200" b="0" i="0" dirty="0">
                <a:solidFill>
                  <a:srgbClr val="0D0D0D"/>
                </a:solidFill>
                <a:effectLst/>
                <a:highlight>
                  <a:srgbClr val="FFFFFF"/>
                </a:highlight>
                <a:latin typeface="Söhne"/>
              </a:rPr>
              <a:t>: Data analysis refines settings, enhancing precision and reducing false alarms or errors.</a:t>
            </a:r>
          </a:p>
          <a:p>
            <a:pPr algn="l">
              <a:buFont typeface="+mj-lt"/>
              <a:buAutoNum type="arabicPeriod"/>
            </a:pPr>
            <a:r>
              <a:rPr lang="en-US" sz="1200" b="1" i="0" dirty="0">
                <a:solidFill>
                  <a:srgbClr val="0D0D0D"/>
                </a:solidFill>
                <a:effectLst/>
                <a:highlight>
                  <a:srgbClr val="FFFFFF"/>
                </a:highlight>
                <a:latin typeface="Söhne"/>
              </a:rPr>
              <a:t>Versatility Across Industries</a:t>
            </a:r>
            <a:r>
              <a:rPr lang="en-US" sz="1200" b="0" i="0" dirty="0">
                <a:solidFill>
                  <a:srgbClr val="0D0D0D"/>
                </a:solidFill>
                <a:effectLst/>
                <a:highlight>
                  <a:srgbClr val="FFFFFF"/>
                </a:highlight>
                <a:latin typeface="Söhne"/>
              </a:rPr>
              <a:t>: Adaptable to diverse safety requirements, making it suitable for a range of industrial applications.</a:t>
            </a:r>
          </a:p>
          <a:p>
            <a:pPr algn="l">
              <a:buFont typeface="+mj-lt"/>
              <a:buAutoNum type="arabicPeriod"/>
            </a:pPr>
            <a:r>
              <a:rPr lang="en-US" sz="1200" b="1" i="0" dirty="0">
                <a:solidFill>
                  <a:srgbClr val="0D0D0D"/>
                </a:solidFill>
                <a:effectLst/>
                <a:highlight>
                  <a:srgbClr val="FFFFFF"/>
                </a:highlight>
                <a:latin typeface="Söhne"/>
              </a:rPr>
              <a:t>Easily Modifiable Modules</a:t>
            </a:r>
            <a:r>
              <a:rPr lang="en-US" sz="1200" b="0" i="0" dirty="0">
                <a:solidFill>
                  <a:srgbClr val="0D0D0D"/>
                </a:solidFill>
                <a:effectLst/>
                <a:highlight>
                  <a:srgbClr val="FFFFFF"/>
                </a:highlight>
                <a:latin typeface="Söhne"/>
              </a:rPr>
              <a:t>: Simplified circuit design enables quick and straightforward modifications for evolving needs.</a:t>
            </a:r>
          </a:p>
        </p:txBody>
      </p:sp>
      <p:sp>
        <p:nvSpPr>
          <p:cNvPr id="7" name="object 5">
            <a:extLst>
              <a:ext uri="{FF2B5EF4-FFF2-40B4-BE49-F238E27FC236}">
                <a16:creationId xmlns:a16="http://schemas.microsoft.com/office/drawing/2014/main" id="{2610E3E1-D8F3-969F-DCCA-9587B9788B80}"/>
              </a:ext>
            </a:extLst>
          </p:cNvPr>
          <p:cNvSpPr txBox="1"/>
          <p:nvPr/>
        </p:nvSpPr>
        <p:spPr>
          <a:xfrm flipH="1">
            <a:off x="7040117" y="102235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35</a:t>
            </a:fld>
            <a:endParaRPr sz="11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17291" y="622300"/>
            <a:ext cx="1399159" cy="289182"/>
          </a:xfrm>
          <a:prstGeom prst="rect">
            <a:avLst/>
          </a:prstGeom>
        </p:spPr>
        <p:txBody>
          <a:bodyPr vert="horz" wrap="square" lIns="0" tIns="12065" rIns="0" bIns="0" rtlCol="0">
            <a:spAutoFit/>
          </a:bodyPr>
          <a:lstStyle/>
          <a:p>
            <a:pPr marL="12700">
              <a:lnSpc>
                <a:spcPct val="100000"/>
              </a:lnSpc>
              <a:spcBef>
                <a:spcPts val="95"/>
              </a:spcBef>
            </a:pPr>
            <a:r>
              <a:rPr spc="-10" dirty="0">
                <a:latin typeface="Carlito"/>
                <a:cs typeface="Carlito"/>
              </a:rPr>
              <a:t>CONCLUSION</a:t>
            </a:r>
            <a:endParaRPr dirty="0">
              <a:latin typeface="Carlito"/>
              <a:cs typeface="Carlito"/>
            </a:endParaRPr>
          </a:p>
        </p:txBody>
      </p:sp>
      <p:sp>
        <p:nvSpPr>
          <p:cNvPr id="5" name="Content Placeholder 2">
            <a:extLst>
              <a:ext uri="{FF2B5EF4-FFF2-40B4-BE49-F238E27FC236}">
                <a16:creationId xmlns:a16="http://schemas.microsoft.com/office/drawing/2014/main" id="{9DCEDBC9-537E-28D3-BED1-18F90BD2C28E}"/>
              </a:ext>
            </a:extLst>
          </p:cNvPr>
          <p:cNvSpPr txBox="1">
            <a:spLocks/>
          </p:cNvSpPr>
          <p:nvPr/>
        </p:nvSpPr>
        <p:spPr>
          <a:xfrm>
            <a:off x="120650" y="1460500"/>
            <a:ext cx="7239000" cy="51816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a:t>The problem statement requires us to implement a digital system for the assessment of the safety of a vehicle. I have decided to use comparators and adders for gaining a sense of severity of the situation and assess them for the collective final output which gives the overall severity level after assessing the high priority and low priority modules</a:t>
            </a:r>
          </a:p>
          <a:p>
            <a:r>
              <a:rPr lang="en-US"/>
              <a:t>The approach of using a comparator instead a conventional combinational logic circuit has been implemented as it is dynamic and allows the change of threshold values with little to no effort, stage wise evaluation of the system makes it easier to understand and debug and add more enhancements </a:t>
            </a:r>
          </a:p>
          <a:p>
            <a:r>
              <a:rPr lang="en-US"/>
              <a:t>The device has been tested stage wise and outputs can be demonstrated for the given inputs </a:t>
            </a:r>
          </a:p>
          <a:p>
            <a:r>
              <a:rPr lang="en-US"/>
              <a:t>The final warning level given by the system can be further used to action as the situation demands</a:t>
            </a:r>
            <a:endParaRPr lang="en-IN" dirty="0"/>
          </a:p>
        </p:txBody>
      </p:sp>
      <p:sp>
        <p:nvSpPr>
          <p:cNvPr id="6" name="object 5">
            <a:extLst>
              <a:ext uri="{FF2B5EF4-FFF2-40B4-BE49-F238E27FC236}">
                <a16:creationId xmlns:a16="http://schemas.microsoft.com/office/drawing/2014/main" id="{67B98211-6157-A003-6197-FCB8F0C835CD}"/>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36</a:t>
            </a:fld>
            <a:endParaRPr sz="1100" dirty="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22802" y="432308"/>
            <a:ext cx="1543685"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cap="small" spc="-25" dirty="0">
                <a:latin typeface="Times New Roman"/>
                <a:cs typeface="Times New Roman"/>
              </a:rPr>
              <a:t>VI.</a:t>
            </a:r>
            <a:r>
              <a:rPr sz="1600" cap="small" dirty="0">
                <a:latin typeface="Times New Roman"/>
                <a:cs typeface="Times New Roman"/>
              </a:rPr>
              <a:t>	</a:t>
            </a:r>
            <a:r>
              <a:rPr sz="1600" cap="small" spc="-40" dirty="0">
                <a:latin typeface="Times New Roman"/>
                <a:cs typeface="Times New Roman"/>
              </a:rPr>
              <a:t>References</a:t>
            </a:r>
            <a:endParaRPr sz="1600">
              <a:latin typeface="Times New Roman"/>
              <a:cs typeface="Times New Roman"/>
            </a:endParaRPr>
          </a:p>
        </p:txBody>
      </p:sp>
      <p:sp>
        <p:nvSpPr>
          <p:cNvPr id="8" name="Content Placeholder 2">
            <a:extLst>
              <a:ext uri="{FF2B5EF4-FFF2-40B4-BE49-F238E27FC236}">
                <a16:creationId xmlns:a16="http://schemas.microsoft.com/office/drawing/2014/main" id="{F3181D7C-5C19-6EEE-1E78-44320013CF2F}"/>
              </a:ext>
            </a:extLst>
          </p:cNvPr>
          <p:cNvSpPr txBox="1">
            <a:spLocks/>
          </p:cNvSpPr>
          <p:nvPr/>
        </p:nvSpPr>
        <p:spPr>
          <a:xfrm>
            <a:off x="599441" y="1689100"/>
            <a:ext cx="6319011"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nSpc>
                <a:spcPts val="3500"/>
              </a:lnSpc>
            </a:pPr>
            <a:r>
              <a:rPr lang="en-US" sz="1200" dirty="0">
                <a:solidFill>
                  <a:srgbClr val="000000"/>
                </a:solidFill>
                <a:latin typeface="Canva Sans"/>
              </a:rPr>
              <a:t>Y. Choi, S. I. Han, S. -H. Kong and H. Ko, "Driver Status Monitoring Systems for Smart Vehicles Using Physiological Sensors: A safety enhancement system from automobile manufacturers," in IEEE Signal Processing Magazine, vol. 33, no. 6, pp. 22-34, Nov. 2016, </a:t>
            </a:r>
            <a:r>
              <a:rPr lang="en-US" sz="1200" dirty="0" err="1">
                <a:solidFill>
                  <a:srgbClr val="000000"/>
                </a:solidFill>
                <a:latin typeface="Canva Sans"/>
              </a:rPr>
              <a:t>doi</a:t>
            </a:r>
            <a:r>
              <a:rPr lang="en-US" sz="1200" dirty="0">
                <a:solidFill>
                  <a:srgbClr val="000000"/>
                </a:solidFill>
                <a:latin typeface="Canva Sans"/>
              </a:rPr>
              <a:t>: 10.1109/MSP.2016.2602095.</a:t>
            </a:r>
          </a:p>
          <a:p>
            <a:pPr>
              <a:lnSpc>
                <a:spcPts val="3500"/>
              </a:lnSpc>
            </a:pPr>
            <a:r>
              <a:rPr lang="en-US" sz="1200" dirty="0" err="1">
                <a:solidFill>
                  <a:srgbClr val="000000"/>
                </a:solidFill>
                <a:latin typeface="Canva Sans"/>
              </a:rPr>
              <a:t>Qiong</a:t>
            </a:r>
            <a:r>
              <a:rPr lang="en-US" sz="1200" dirty="0">
                <a:solidFill>
                  <a:srgbClr val="000000"/>
                </a:solidFill>
                <a:latin typeface="Canva Sans"/>
              </a:rPr>
              <a:t> Wang, Huan Wang, </a:t>
            </a:r>
            <a:r>
              <a:rPr lang="en-US" sz="1200" dirty="0" err="1">
                <a:solidFill>
                  <a:srgbClr val="000000"/>
                </a:solidFill>
                <a:latin typeface="Canva Sans"/>
              </a:rPr>
              <a:t>Chunxia</a:t>
            </a:r>
            <a:r>
              <a:rPr lang="en-US" sz="1200" dirty="0">
                <a:solidFill>
                  <a:srgbClr val="000000"/>
                </a:solidFill>
                <a:latin typeface="Canva Sans"/>
              </a:rPr>
              <a:t> Zhao and </a:t>
            </a:r>
            <a:r>
              <a:rPr lang="en-US" sz="1200" dirty="0" err="1">
                <a:solidFill>
                  <a:srgbClr val="000000"/>
                </a:solidFill>
                <a:latin typeface="Canva Sans"/>
              </a:rPr>
              <a:t>Jingyu</a:t>
            </a:r>
            <a:r>
              <a:rPr lang="en-US" sz="1200" dirty="0">
                <a:solidFill>
                  <a:srgbClr val="000000"/>
                </a:solidFill>
                <a:latin typeface="Canva Sans"/>
              </a:rPr>
              <a:t> Yang, "Driver fatigue detection technology in active safety systems," 2011 International Conference on Remote Sensing, Environment and Transportation Engineering, Nanjing, 2011, pp. 3097-3100, </a:t>
            </a:r>
            <a:r>
              <a:rPr lang="en-US" sz="1200" dirty="0" err="1">
                <a:solidFill>
                  <a:srgbClr val="000000"/>
                </a:solidFill>
                <a:latin typeface="Canva Sans"/>
              </a:rPr>
              <a:t>doi</a:t>
            </a:r>
            <a:r>
              <a:rPr lang="en-US" sz="1200" dirty="0">
                <a:solidFill>
                  <a:srgbClr val="000000"/>
                </a:solidFill>
                <a:latin typeface="Canva Sans"/>
              </a:rPr>
              <a:t>: 10.1109/RSETE.2011.5964969. </a:t>
            </a:r>
          </a:p>
          <a:p>
            <a:pPr>
              <a:lnSpc>
                <a:spcPts val="3500"/>
              </a:lnSpc>
            </a:pPr>
            <a:r>
              <a:rPr lang="en-US" sz="1200" dirty="0">
                <a:solidFill>
                  <a:srgbClr val="000000"/>
                </a:solidFill>
                <a:latin typeface="Canva Sans"/>
              </a:rPr>
              <a:t>Fundamental Of Digital Design Logic with Verilog Design by Stephen Brown and </a:t>
            </a:r>
            <a:r>
              <a:rPr lang="en-US" sz="1200" dirty="0" err="1">
                <a:solidFill>
                  <a:srgbClr val="000000"/>
                </a:solidFill>
                <a:latin typeface="Canva Sans"/>
              </a:rPr>
              <a:t>Zvonko</a:t>
            </a:r>
            <a:r>
              <a:rPr lang="en-US" sz="1200" dirty="0">
                <a:solidFill>
                  <a:srgbClr val="000000"/>
                </a:solidFill>
                <a:latin typeface="Canva Sans"/>
              </a:rPr>
              <a:t> </a:t>
            </a:r>
            <a:r>
              <a:rPr lang="en-US" sz="1200" dirty="0" err="1">
                <a:solidFill>
                  <a:srgbClr val="000000"/>
                </a:solidFill>
                <a:latin typeface="Canva Sans"/>
              </a:rPr>
              <a:t>Vranesic</a:t>
            </a:r>
            <a:endParaRPr lang="en-US" sz="1200" dirty="0">
              <a:solidFill>
                <a:srgbClr val="000000"/>
              </a:solidFill>
              <a:latin typeface="Canva Sans"/>
            </a:endParaRPr>
          </a:p>
          <a:p>
            <a:endParaRPr lang="en-IN" sz="1200" dirty="0"/>
          </a:p>
        </p:txBody>
      </p:sp>
      <p:sp>
        <p:nvSpPr>
          <p:cNvPr id="9" name="object 5">
            <a:extLst>
              <a:ext uri="{FF2B5EF4-FFF2-40B4-BE49-F238E27FC236}">
                <a16:creationId xmlns:a16="http://schemas.microsoft.com/office/drawing/2014/main" id="{0EEEA386-E016-E23D-47C0-1B00D3CDCA4F}"/>
              </a:ext>
            </a:extLst>
          </p:cNvPr>
          <p:cNvSpPr txBox="1"/>
          <p:nvPr/>
        </p:nvSpPr>
        <p:spPr>
          <a:xfrm flipH="1">
            <a:off x="6699250" y="9766300"/>
            <a:ext cx="355600" cy="153888"/>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37</a:t>
            </a:fld>
            <a:endParaRPr sz="11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4</a:t>
            </a:fld>
            <a:endParaRPr sz="1100" dirty="0">
              <a:latin typeface="Carlito"/>
              <a:cs typeface="Carlito"/>
            </a:endParaRPr>
          </a:p>
        </p:txBody>
      </p:sp>
      <p:graphicFrame>
        <p:nvGraphicFramePr>
          <p:cNvPr id="2" name="object 2"/>
          <p:cNvGraphicFramePr>
            <a:graphicFrameLocks noGrp="1"/>
          </p:cNvGraphicFramePr>
          <p:nvPr>
            <p:extLst>
              <p:ext uri="{D42A27DB-BD31-4B8C-83A1-F6EECF244321}">
                <p14:modId xmlns:p14="http://schemas.microsoft.com/office/powerpoint/2010/main" val="3474246623"/>
              </p:ext>
            </p:extLst>
          </p:nvPr>
        </p:nvGraphicFramePr>
        <p:xfrm>
          <a:off x="1276096" y="922754"/>
          <a:ext cx="5177790" cy="4144010"/>
        </p:xfrm>
        <a:graphic>
          <a:graphicData uri="http://schemas.openxmlformats.org/drawingml/2006/table">
            <a:tbl>
              <a:tblPr firstRow="1" bandRow="1">
                <a:tableStyleId>{2D5ABB26-0587-4C30-8999-92F81FD0307C}</a:tableStyleId>
              </a:tblPr>
              <a:tblGrid>
                <a:gridCol w="922655">
                  <a:extLst>
                    <a:ext uri="{9D8B030D-6E8A-4147-A177-3AD203B41FA5}">
                      <a16:colId xmlns:a16="http://schemas.microsoft.com/office/drawing/2014/main" val="20000"/>
                    </a:ext>
                  </a:extLst>
                </a:gridCol>
                <a:gridCol w="2825115">
                  <a:extLst>
                    <a:ext uri="{9D8B030D-6E8A-4147-A177-3AD203B41FA5}">
                      <a16:colId xmlns:a16="http://schemas.microsoft.com/office/drawing/2014/main" val="20001"/>
                    </a:ext>
                  </a:extLst>
                </a:gridCol>
                <a:gridCol w="1430020">
                  <a:extLst>
                    <a:ext uri="{9D8B030D-6E8A-4147-A177-3AD203B41FA5}">
                      <a16:colId xmlns:a16="http://schemas.microsoft.com/office/drawing/2014/main" val="20002"/>
                    </a:ext>
                  </a:extLst>
                </a:gridCol>
              </a:tblGrid>
              <a:tr h="389890">
                <a:tc>
                  <a:txBody>
                    <a:bodyPr/>
                    <a:lstStyle/>
                    <a:p>
                      <a:pPr marL="31750">
                        <a:lnSpc>
                          <a:spcPts val="1739"/>
                        </a:lnSpc>
                      </a:pPr>
                      <a:r>
                        <a:rPr sz="1600" dirty="0">
                          <a:latin typeface="Times New Roman"/>
                          <a:cs typeface="Times New Roman"/>
                        </a:rPr>
                        <a:t>S.</a:t>
                      </a:r>
                      <a:r>
                        <a:rPr sz="1600" spc="-25" dirty="0">
                          <a:latin typeface="Times New Roman"/>
                          <a:cs typeface="Times New Roman"/>
                        </a:rPr>
                        <a:t> no.</a:t>
                      </a:r>
                      <a:endParaRPr sz="1600">
                        <a:latin typeface="Times New Roman"/>
                        <a:cs typeface="Times New Roman"/>
                      </a:endParaRPr>
                    </a:p>
                  </a:txBody>
                  <a:tcPr marL="0" marR="0" marT="0" marB="0"/>
                </a:tc>
                <a:tc>
                  <a:txBody>
                    <a:bodyPr/>
                    <a:lstStyle/>
                    <a:p>
                      <a:pPr marL="89535" algn="ctr">
                        <a:lnSpc>
                          <a:spcPts val="1739"/>
                        </a:lnSpc>
                      </a:pPr>
                      <a:r>
                        <a:rPr sz="1600" spc="-10" dirty="0">
                          <a:latin typeface="Times New Roman"/>
                          <a:cs typeface="Times New Roman"/>
                        </a:rPr>
                        <a:t>Topic</a:t>
                      </a:r>
                      <a:endParaRPr sz="1600">
                        <a:latin typeface="Times New Roman"/>
                        <a:cs typeface="Times New Roman"/>
                      </a:endParaRPr>
                    </a:p>
                  </a:txBody>
                  <a:tcPr marL="0" marR="0" marT="0" marB="0"/>
                </a:tc>
                <a:tc>
                  <a:txBody>
                    <a:bodyPr/>
                    <a:lstStyle/>
                    <a:p>
                      <a:pPr marL="301625" algn="ctr">
                        <a:lnSpc>
                          <a:spcPts val="1739"/>
                        </a:lnSpc>
                      </a:pPr>
                      <a:r>
                        <a:rPr sz="1600" dirty="0">
                          <a:latin typeface="Times New Roman"/>
                          <a:cs typeface="Times New Roman"/>
                        </a:rPr>
                        <a:t>Page</a:t>
                      </a:r>
                      <a:r>
                        <a:rPr sz="1600" spc="-40" dirty="0">
                          <a:latin typeface="Times New Roman"/>
                          <a:cs typeface="Times New Roman"/>
                        </a:rPr>
                        <a:t> </a:t>
                      </a:r>
                      <a:r>
                        <a:rPr sz="1600" spc="-10" dirty="0">
                          <a:latin typeface="Times New Roman"/>
                          <a:cs typeface="Times New Roman"/>
                        </a:rPr>
                        <a:t>number</a:t>
                      </a:r>
                      <a:endParaRPr sz="1600">
                        <a:latin typeface="Times New Roman"/>
                        <a:cs typeface="Times New Roman"/>
                      </a:endParaRPr>
                    </a:p>
                  </a:txBody>
                  <a:tcPr marL="0" marR="0" marT="0" marB="0"/>
                </a:tc>
                <a:extLst>
                  <a:ext uri="{0D108BD9-81ED-4DB2-BD59-A6C34878D82A}">
                    <a16:rowId xmlns:a16="http://schemas.microsoft.com/office/drawing/2014/main" val="10000"/>
                  </a:ext>
                </a:extLst>
              </a:tr>
              <a:tr h="560705">
                <a:tc>
                  <a:txBody>
                    <a:bodyPr/>
                    <a:lstStyle/>
                    <a:p>
                      <a:pPr marR="381000" algn="ctr">
                        <a:lnSpc>
                          <a:spcPct val="100000"/>
                        </a:lnSpc>
                        <a:spcBef>
                          <a:spcPts val="1130"/>
                        </a:spcBef>
                      </a:pPr>
                      <a:r>
                        <a:rPr sz="1600" spc="-25" dirty="0">
                          <a:latin typeface="Times New Roman"/>
                          <a:cs typeface="Times New Roman"/>
                        </a:rPr>
                        <a:t>1.</a:t>
                      </a:r>
                      <a:endParaRPr sz="1600">
                        <a:latin typeface="Times New Roman"/>
                        <a:cs typeface="Times New Roman"/>
                      </a:endParaRPr>
                    </a:p>
                  </a:txBody>
                  <a:tcPr marL="0" marR="0" marT="143510" marB="0"/>
                </a:tc>
                <a:tc>
                  <a:txBody>
                    <a:bodyPr/>
                    <a:lstStyle/>
                    <a:p>
                      <a:pPr marL="90170" algn="ctr">
                        <a:lnSpc>
                          <a:spcPct val="100000"/>
                        </a:lnSpc>
                        <a:spcBef>
                          <a:spcPts val="1130"/>
                        </a:spcBef>
                      </a:pPr>
                      <a:r>
                        <a:rPr sz="1600" spc="-10" dirty="0">
                          <a:latin typeface="Times New Roman"/>
                          <a:cs typeface="Times New Roman"/>
                        </a:rPr>
                        <a:t>INTRODUCTION</a:t>
                      </a:r>
                      <a:endParaRPr sz="1600">
                        <a:latin typeface="Times New Roman"/>
                        <a:cs typeface="Times New Roman"/>
                      </a:endParaRPr>
                    </a:p>
                  </a:txBody>
                  <a:tcPr marL="0" marR="0" marT="143510" marB="0"/>
                </a:tc>
                <a:tc>
                  <a:txBody>
                    <a:bodyPr/>
                    <a:lstStyle/>
                    <a:p>
                      <a:pPr marL="304800" algn="ctr">
                        <a:lnSpc>
                          <a:spcPct val="100000"/>
                        </a:lnSpc>
                        <a:spcBef>
                          <a:spcPts val="1130"/>
                        </a:spcBef>
                      </a:pPr>
                      <a:r>
                        <a:rPr sz="1600" spc="-50" dirty="0">
                          <a:latin typeface="Times New Roman"/>
                          <a:cs typeface="Times New Roman"/>
                        </a:rPr>
                        <a:t>5</a:t>
                      </a:r>
                      <a:endParaRPr sz="1600">
                        <a:latin typeface="Times New Roman"/>
                        <a:cs typeface="Times New Roman"/>
                      </a:endParaRPr>
                    </a:p>
                  </a:txBody>
                  <a:tcPr marL="0" marR="0" marT="143510" marB="0"/>
                </a:tc>
                <a:extLst>
                  <a:ext uri="{0D108BD9-81ED-4DB2-BD59-A6C34878D82A}">
                    <a16:rowId xmlns:a16="http://schemas.microsoft.com/office/drawing/2014/main" val="10001"/>
                  </a:ext>
                </a:extLst>
              </a:tr>
              <a:tr h="560705">
                <a:tc>
                  <a:txBody>
                    <a:bodyPr/>
                    <a:lstStyle/>
                    <a:p>
                      <a:pPr marR="381000" algn="ctr">
                        <a:lnSpc>
                          <a:spcPct val="100000"/>
                        </a:lnSpc>
                        <a:spcBef>
                          <a:spcPts val="1165"/>
                        </a:spcBef>
                      </a:pPr>
                      <a:r>
                        <a:rPr sz="1600" spc="-25" dirty="0">
                          <a:latin typeface="Times New Roman"/>
                          <a:cs typeface="Times New Roman"/>
                        </a:rPr>
                        <a:t>2.</a:t>
                      </a:r>
                      <a:endParaRPr sz="1600">
                        <a:latin typeface="Times New Roman"/>
                        <a:cs typeface="Times New Roman"/>
                      </a:endParaRPr>
                    </a:p>
                  </a:txBody>
                  <a:tcPr marL="0" marR="0" marT="147955" marB="0"/>
                </a:tc>
                <a:tc>
                  <a:txBody>
                    <a:bodyPr/>
                    <a:lstStyle/>
                    <a:p>
                      <a:pPr marL="88265" algn="ctr">
                        <a:lnSpc>
                          <a:spcPct val="100000"/>
                        </a:lnSpc>
                        <a:spcBef>
                          <a:spcPts val="1165"/>
                        </a:spcBef>
                      </a:pPr>
                      <a:r>
                        <a:rPr sz="1600" spc="-10" dirty="0">
                          <a:latin typeface="Times New Roman"/>
                          <a:cs typeface="Times New Roman"/>
                        </a:rPr>
                        <a:t>MOTIVATION</a:t>
                      </a:r>
                      <a:endParaRPr sz="1600">
                        <a:latin typeface="Times New Roman"/>
                        <a:cs typeface="Times New Roman"/>
                      </a:endParaRPr>
                    </a:p>
                  </a:txBody>
                  <a:tcPr marL="0" marR="0" marT="147955" marB="0"/>
                </a:tc>
                <a:tc>
                  <a:txBody>
                    <a:bodyPr/>
                    <a:lstStyle/>
                    <a:p>
                      <a:pPr marL="304800" algn="ctr">
                        <a:lnSpc>
                          <a:spcPct val="100000"/>
                        </a:lnSpc>
                        <a:spcBef>
                          <a:spcPts val="1165"/>
                        </a:spcBef>
                      </a:pPr>
                      <a:r>
                        <a:rPr sz="1600" spc="-50" dirty="0">
                          <a:latin typeface="Times New Roman"/>
                          <a:cs typeface="Times New Roman"/>
                        </a:rPr>
                        <a:t>6</a:t>
                      </a:r>
                      <a:endParaRPr sz="1600">
                        <a:latin typeface="Times New Roman"/>
                        <a:cs typeface="Times New Roman"/>
                      </a:endParaRPr>
                    </a:p>
                  </a:txBody>
                  <a:tcPr marL="0" marR="0" marT="147955" marB="0"/>
                </a:tc>
                <a:extLst>
                  <a:ext uri="{0D108BD9-81ED-4DB2-BD59-A6C34878D82A}">
                    <a16:rowId xmlns:a16="http://schemas.microsoft.com/office/drawing/2014/main" val="10002"/>
                  </a:ext>
                </a:extLst>
              </a:tr>
              <a:tr h="560705">
                <a:tc>
                  <a:txBody>
                    <a:bodyPr/>
                    <a:lstStyle/>
                    <a:p>
                      <a:pPr marR="381000" algn="ctr">
                        <a:lnSpc>
                          <a:spcPct val="100000"/>
                        </a:lnSpc>
                        <a:spcBef>
                          <a:spcPts val="1125"/>
                        </a:spcBef>
                      </a:pPr>
                      <a:r>
                        <a:rPr sz="1600" spc="-25" dirty="0">
                          <a:latin typeface="Times New Roman"/>
                          <a:cs typeface="Times New Roman"/>
                        </a:rPr>
                        <a:t>3.</a:t>
                      </a:r>
                      <a:endParaRPr sz="1600">
                        <a:latin typeface="Times New Roman"/>
                        <a:cs typeface="Times New Roman"/>
                      </a:endParaRPr>
                    </a:p>
                  </a:txBody>
                  <a:tcPr marL="0" marR="0" marT="142875" marB="0"/>
                </a:tc>
                <a:tc>
                  <a:txBody>
                    <a:bodyPr/>
                    <a:lstStyle/>
                    <a:p>
                      <a:pPr marL="88900" algn="ctr">
                        <a:lnSpc>
                          <a:spcPct val="100000"/>
                        </a:lnSpc>
                        <a:spcBef>
                          <a:spcPts val="1125"/>
                        </a:spcBef>
                      </a:pPr>
                      <a:r>
                        <a:rPr sz="1600" spc="-20" dirty="0">
                          <a:latin typeface="Times New Roman"/>
                          <a:cs typeface="Times New Roman"/>
                        </a:rPr>
                        <a:t>LITERATURE</a:t>
                      </a:r>
                      <a:r>
                        <a:rPr sz="1600" spc="-5" dirty="0">
                          <a:latin typeface="Times New Roman"/>
                          <a:cs typeface="Times New Roman"/>
                        </a:rPr>
                        <a:t> </a:t>
                      </a:r>
                      <a:r>
                        <a:rPr sz="1600" spc="-10" dirty="0">
                          <a:latin typeface="Times New Roman"/>
                          <a:cs typeface="Times New Roman"/>
                        </a:rPr>
                        <a:t>REVIEW</a:t>
                      </a:r>
                      <a:endParaRPr sz="1600">
                        <a:latin typeface="Times New Roman"/>
                        <a:cs typeface="Times New Roman"/>
                      </a:endParaRPr>
                    </a:p>
                  </a:txBody>
                  <a:tcPr marL="0" marR="0" marT="142875" marB="0"/>
                </a:tc>
                <a:tc>
                  <a:txBody>
                    <a:bodyPr/>
                    <a:lstStyle/>
                    <a:p>
                      <a:pPr marL="304800" algn="ctr">
                        <a:lnSpc>
                          <a:spcPct val="100000"/>
                        </a:lnSpc>
                        <a:spcBef>
                          <a:spcPts val="1125"/>
                        </a:spcBef>
                      </a:pPr>
                      <a:r>
                        <a:rPr sz="1600" spc="-50" dirty="0">
                          <a:latin typeface="Times New Roman"/>
                          <a:cs typeface="Times New Roman"/>
                        </a:rPr>
                        <a:t>7</a:t>
                      </a:r>
                      <a:endParaRPr sz="1600">
                        <a:latin typeface="Times New Roman"/>
                        <a:cs typeface="Times New Roman"/>
                      </a:endParaRPr>
                    </a:p>
                  </a:txBody>
                  <a:tcPr marL="0" marR="0" marT="142875" marB="0"/>
                </a:tc>
                <a:extLst>
                  <a:ext uri="{0D108BD9-81ED-4DB2-BD59-A6C34878D82A}">
                    <a16:rowId xmlns:a16="http://schemas.microsoft.com/office/drawing/2014/main" val="10003"/>
                  </a:ext>
                </a:extLst>
              </a:tr>
              <a:tr h="677545">
                <a:tc>
                  <a:txBody>
                    <a:bodyPr/>
                    <a:lstStyle/>
                    <a:p>
                      <a:pPr marR="381000" algn="ctr">
                        <a:lnSpc>
                          <a:spcPct val="100000"/>
                        </a:lnSpc>
                        <a:spcBef>
                          <a:spcPts val="1165"/>
                        </a:spcBef>
                      </a:pPr>
                      <a:r>
                        <a:rPr sz="1600" spc="-25" dirty="0">
                          <a:latin typeface="Times New Roman"/>
                          <a:cs typeface="Times New Roman"/>
                        </a:rPr>
                        <a:t>4.</a:t>
                      </a:r>
                      <a:endParaRPr sz="1600">
                        <a:latin typeface="Times New Roman"/>
                        <a:cs typeface="Times New Roman"/>
                      </a:endParaRPr>
                    </a:p>
                  </a:txBody>
                  <a:tcPr marL="0" marR="0" marT="147955" marB="0"/>
                </a:tc>
                <a:tc>
                  <a:txBody>
                    <a:bodyPr/>
                    <a:lstStyle/>
                    <a:p>
                      <a:pPr marL="1082675" marR="333375" indent="-650875">
                        <a:lnSpc>
                          <a:spcPts val="1839"/>
                        </a:lnSpc>
                        <a:spcBef>
                          <a:spcPts val="1290"/>
                        </a:spcBef>
                      </a:pPr>
                      <a:r>
                        <a:rPr sz="1600" spc="-10" dirty="0">
                          <a:latin typeface="Times New Roman"/>
                          <a:cs typeface="Times New Roman"/>
                        </a:rPr>
                        <a:t>METHODOLOGY</a:t>
                      </a:r>
                      <a:r>
                        <a:rPr sz="1600" spc="-75" dirty="0">
                          <a:latin typeface="Times New Roman"/>
                          <a:cs typeface="Times New Roman"/>
                        </a:rPr>
                        <a:t> </a:t>
                      </a:r>
                      <a:r>
                        <a:rPr sz="1600" spc="-25" dirty="0">
                          <a:latin typeface="Times New Roman"/>
                          <a:cs typeface="Times New Roman"/>
                        </a:rPr>
                        <a:t>AND </a:t>
                      </a:r>
                      <a:r>
                        <a:rPr sz="1600" spc="-10" dirty="0">
                          <a:latin typeface="Times New Roman"/>
                          <a:cs typeface="Times New Roman"/>
                        </a:rPr>
                        <a:t>RESULT</a:t>
                      </a:r>
                      <a:endParaRPr sz="1600">
                        <a:latin typeface="Times New Roman"/>
                        <a:cs typeface="Times New Roman"/>
                      </a:endParaRPr>
                    </a:p>
                  </a:txBody>
                  <a:tcPr marL="0" marR="0" marT="163830" marB="0"/>
                </a:tc>
                <a:tc>
                  <a:txBody>
                    <a:bodyPr/>
                    <a:lstStyle/>
                    <a:p>
                      <a:pPr marL="304800" algn="ctr">
                        <a:lnSpc>
                          <a:spcPct val="100000"/>
                        </a:lnSpc>
                        <a:spcBef>
                          <a:spcPts val="1165"/>
                        </a:spcBef>
                      </a:pPr>
                      <a:r>
                        <a:rPr lang="en-US" sz="1600" spc="-50" dirty="0">
                          <a:latin typeface="Times New Roman"/>
                          <a:cs typeface="Times New Roman"/>
                        </a:rPr>
                        <a:t>9</a:t>
                      </a:r>
                      <a:endParaRPr sz="1600" dirty="0">
                        <a:latin typeface="Times New Roman"/>
                        <a:cs typeface="Times New Roman"/>
                      </a:endParaRPr>
                    </a:p>
                  </a:txBody>
                  <a:tcPr marL="0" marR="0" marT="147955" marB="0"/>
                </a:tc>
                <a:extLst>
                  <a:ext uri="{0D108BD9-81ED-4DB2-BD59-A6C34878D82A}">
                    <a16:rowId xmlns:a16="http://schemas.microsoft.com/office/drawing/2014/main" val="10004"/>
                  </a:ext>
                </a:extLst>
              </a:tr>
              <a:tr h="443865">
                <a:tc>
                  <a:txBody>
                    <a:bodyPr/>
                    <a:lstStyle/>
                    <a:p>
                      <a:pPr marR="381000" algn="ctr">
                        <a:lnSpc>
                          <a:spcPct val="100000"/>
                        </a:lnSpc>
                        <a:spcBef>
                          <a:spcPts val="210"/>
                        </a:spcBef>
                      </a:pPr>
                      <a:r>
                        <a:rPr sz="1600" spc="-25" dirty="0">
                          <a:latin typeface="Times New Roman"/>
                          <a:cs typeface="Times New Roman"/>
                        </a:rPr>
                        <a:t>5.</a:t>
                      </a:r>
                      <a:endParaRPr sz="1600">
                        <a:latin typeface="Times New Roman"/>
                        <a:cs typeface="Times New Roman"/>
                      </a:endParaRPr>
                    </a:p>
                  </a:txBody>
                  <a:tcPr marL="0" marR="0" marT="26670" marB="0"/>
                </a:tc>
                <a:tc>
                  <a:txBody>
                    <a:bodyPr/>
                    <a:lstStyle/>
                    <a:p>
                      <a:pPr marL="90170" algn="ctr">
                        <a:lnSpc>
                          <a:spcPct val="100000"/>
                        </a:lnSpc>
                        <a:spcBef>
                          <a:spcPts val="210"/>
                        </a:spcBef>
                      </a:pPr>
                      <a:r>
                        <a:rPr sz="1600" dirty="0">
                          <a:latin typeface="Times New Roman"/>
                          <a:cs typeface="Times New Roman"/>
                        </a:rPr>
                        <a:t>FUTURE</a:t>
                      </a:r>
                      <a:r>
                        <a:rPr sz="1600" spc="-10" dirty="0">
                          <a:latin typeface="Times New Roman"/>
                          <a:cs typeface="Times New Roman"/>
                        </a:rPr>
                        <a:t> </a:t>
                      </a:r>
                      <a:r>
                        <a:rPr sz="1600" spc="-20" dirty="0">
                          <a:latin typeface="Times New Roman"/>
                          <a:cs typeface="Times New Roman"/>
                        </a:rPr>
                        <a:t>SCOPE</a:t>
                      </a:r>
                      <a:endParaRPr sz="1600">
                        <a:latin typeface="Times New Roman"/>
                        <a:cs typeface="Times New Roman"/>
                      </a:endParaRPr>
                    </a:p>
                  </a:txBody>
                  <a:tcPr marL="0" marR="0" marT="26670" marB="0"/>
                </a:tc>
                <a:tc>
                  <a:txBody>
                    <a:bodyPr/>
                    <a:lstStyle/>
                    <a:p>
                      <a:pPr marL="306070" algn="ctr">
                        <a:lnSpc>
                          <a:spcPct val="100000"/>
                        </a:lnSpc>
                        <a:spcBef>
                          <a:spcPts val="210"/>
                        </a:spcBef>
                      </a:pPr>
                      <a:r>
                        <a:rPr lang="en-US" sz="1600" spc="-25" dirty="0">
                          <a:latin typeface="Times New Roman"/>
                          <a:cs typeface="Times New Roman"/>
                        </a:rPr>
                        <a:t>35</a:t>
                      </a:r>
                      <a:endParaRPr sz="1600" dirty="0">
                        <a:latin typeface="Times New Roman"/>
                        <a:cs typeface="Times New Roman"/>
                      </a:endParaRPr>
                    </a:p>
                  </a:txBody>
                  <a:tcPr marL="0" marR="0" marT="26670" marB="0"/>
                </a:tc>
                <a:extLst>
                  <a:ext uri="{0D108BD9-81ED-4DB2-BD59-A6C34878D82A}">
                    <a16:rowId xmlns:a16="http://schemas.microsoft.com/office/drawing/2014/main" val="10005"/>
                  </a:ext>
                </a:extLst>
              </a:tr>
              <a:tr h="560705">
                <a:tc>
                  <a:txBody>
                    <a:bodyPr/>
                    <a:lstStyle/>
                    <a:p>
                      <a:pPr marR="381000" algn="ctr">
                        <a:lnSpc>
                          <a:spcPct val="100000"/>
                        </a:lnSpc>
                        <a:spcBef>
                          <a:spcPts val="1165"/>
                        </a:spcBef>
                      </a:pPr>
                      <a:r>
                        <a:rPr sz="1600" spc="-50" dirty="0">
                          <a:latin typeface="Times New Roman"/>
                          <a:cs typeface="Times New Roman"/>
                        </a:rPr>
                        <a:t>6</a:t>
                      </a:r>
                      <a:endParaRPr sz="1600">
                        <a:latin typeface="Times New Roman"/>
                        <a:cs typeface="Times New Roman"/>
                      </a:endParaRPr>
                    </a:p>
                  </a:txBody>
                  <a:tcPr marL="0" marR="0" marT="147955" marB="0"/>
                </a:tc>
                <a:tc>
                  <a:txBody>
                    <a:bodyPr/>
                    <a:lstStyle/>
                    <a:p>
                      <a:pPr marL="90170" algn="ctr">
                        <a:lnSpc>
                          <a:spcPct val="100000"/>
                        </a:lnSpc>
                        <a:spcBef>
                          <a:spcPts val="1165"/>
                        </a:spcBef>
                      </a:pPr>
                      <a:r>
                        <a:rPr sz="1600" spc="-10" dirty="0">
                          <a:latin typeface="Times New Roman"/>
                          <a:cs typeface="Times New Roman"/>
                        </a:rPr>
                        <a:t>CONCLUSION</a:t>
                      </a:r>
                      <a:endParaRPr sz="1600">
                        <a:latin typeface="Times New Roman"/>
                        <a:cs typeface="Times New Roman"/>
                      </a:endParaRPr>
                    </a:p>
                  </a:txBody>
                  <a:tcPr marL="0" marR="0" marT="147955" marB="0"/>
                </a:tc>
                <a:tc>
                  <a:txBody>
                    <a:bodyPr/>
                    <a:lstStyle/>
                    <a:p>
                      <a:pPr marL="297180" algn="ctr">
                        <a:lnSpc>
                          <a:spcPct val="100000"/>
                        </a:lnSpc>
                        <a:spcBef>
                          <a:spcPts val="1165"/>
                        </a:spcBef>
                      </a:pPr>
                      <a:r>
                        <a:rPr lang="en-US" sz="1600" dirty="0">
                          <a:latin typeface="Times New Roman"/>
                          <a:cs typeface="Times New Roman"/>
                        </a:rPr>
                        <a:t>36</a:t>
                      </a:r>
                      <a:endParaRPr sz="1600" dirty="0">
                        <a:latin typeface="Times New Roman"/>
                        <a:cs typeface="Times New Roman"/>
                      </a:endParaRPr>
                    </a:p>
                  </a:txBody>
                  <a:tcPr marL="0" marR="0" marT="147955" marB="0"/>
                </a:tc>
                <a:extLst>
                  <a:ext uri="{0D108BD9-81ED-4DB2-BD59-A6C34878D82A}">
                    <a16:rowId xmlns:a16="http://schemas.microsoft.com/office/drawing/2014/main" val="10006"/>
                  </a:ext>
                </a:extLst>
              </a:tr>
              <a:tr h="389890">
                <a:tc>
                  <a:txBody>
                    <a:bodyPr/>
                    <a:lstStyle/>
                    <a:p>
                      <a:pPr marR="381000" algn="ctr">
                        <a:lnSpc>
                          <a:spcPts val="1845"/>
                        </a:lnSpc>
                        <a:spcBef>
                          <a:spcPts val="1125"/>
                        </a:spcBef>
                      </a:pPr>
                      <a:r>
                        <a:rPr sz="1600" spc="-50" dirty="0">
                          <a:latin typeface="Times New Roman"/>
                          <a:cs typeface="Times New Roman"/>
                        </a:rPr>
                        <a:t>7</a:t>
                      </a:r>
                      <a:endParaRPr sz="1600">
                        <a:latin typeface="Times New Roman"/>
                        <a:cs typeface="Times New Roman"/>
                      </a:endParaRPr>
                    </a:p>
                  </a:txBody>
                  <a:tcPr marL="0" marR="0" marT="142875" marB="0"/>
                </a:tc>
                <a:tc>
                  <a:txBody>
                    <a:bodyPr/>
                    <a:lstStyle/>
                    <a:p>
                      <a:pPr marL="89535" algn="ctr">
                        <a:lnSpc>
                          <a:spcPts val="1845"/>
                        </a:lnSpc>
                        <a:spcBef>
                          <a:spcPts val="1125"/>
                        </a:spcBef>
                      </a:pPr>
                      <a:r>
                        <a:rPr sz="1600" spc="-10" dirty="0">
                          <a:latin typeface="Times New Roman"/>
                          <a:cs typeface="Times New Roman"/>
                        </a:rPr>
                        <a:t>REFERENCES</a:t>
                      </a:r>
                      <a:endParaRPr sz="1600">
                        <a:latin typeface="Times New Roman"/>
                        <a:cs typeface="Times New Roman"/>
                      </a:endParaRPr>
                    </a:p>
                  </a:txBody>
                  <a:tcPr marL="0" marR="0" marT="142875" marB="0"/>
                </a:tc>
                <a:tc>
                  <a:txBody>
                    <a:bodyPr/>
                    <a:lstStyle/>
                    <a:p>
                      <a:pPr marL="306070" algn="ctr">
                        <a:lnSpc>
                          <a:spcPts val="1845"/>
                        </a:lnSpc>
                        <a:spcBef>
                          <a:spcPts val="1125"/>
                        </a:spcBef>
                      </a:pPr>
                      <a:r>
                        <a:rPr lang="en-US" sz="1600" dirty="0">
                          <a:latin typeface="Times New Roman"/>
                          <a:cs typeface="Times New Roman"/>
                        </a:rPr>
                        <a:t>37</a:t>
                      </a:r>
                      <a:endParaRPr sz="1600" dirty="0">
                        <a:latin typeface="Times New Roman"/>
                        <a:cs typeface="Times New Roman"/>
                      </a:endParaRPr>
                    </a:p>
                  </a:txBody>
                  <a:tcPr marL="0" marR="0" marT="142875" marB="0"/>
                </a:tc>
                <a:extLst>
                  <a:ext uri="{0D108BD9-81ED-4DB2-BD59-A6C34878D82A}">
                    <a16:rowId xmlns:a16="http://schemas.microsoft.com/office/drawing/2014/main" val="10007"/>
                  </a:ext>
                </a:extLst>
              </a:tr>
            </a:tbl>
          </a:graphicData>
        </a:graphic>
      </p:graphicFrame>
      <p:sp>
        <p:nvSpPr>
          <p:cNvPr id="6" name="object 3"/>
          <p:cNvSpPr txBox="1"/>
          <p:nvPr/>
        </p:nvSpPr>
        <p:spPr>
          <a:xfrm>
            <a:off x="2679065" y="341778"/>
            <a:ext cx="219837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Times New Roman"/>
                <a:cs typeface="Times New Roman"/>
              </a:rPr>
              <a:t>TABLES </a:t>
            </a:r>
            <a:r>
              <a:rPr sz="1600" dirty="0">
                <a:latin typeface="Times New Roman"/>
                <a:cs typeface="Times New Roman"/>
              </a:rPr>
              <a:t>OF</a:t>
            </a:r>
            <a:r>
              <a:rPr sz="1600" spc="-25" dirty="0">
                <a:latin typeface="Times New Roman"/>
                <a:cs typeface="Times New Roman"/>
              </a:rPr>
              <a:t> </a:t>
            </a:r>
            <a:r>
              <a:rPr sz="1600" spc="-10" dirty="0">
                <a:latin typeface="Times New Roman"/>
                <a:cs typeface="Times New Roman"/>
              </a:rPr>
              <a:t>CONTENTS</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3ECA7F-0CF7-DE68-674A-915E6E735E6F}"/>
              </a:ext>
            </a:extLst>
          </p:cNvPr>
          <p:cNvSpPr txBox="1"/>
          <p:nvPr/>
        </p:nvSpPr>
        <p:spPr>
          <a:xfrm>
            <a:off x="0" y="2530545"/>
            <a:ext cx="7556499" cy="2123658"/>
          </a:xfrm>
          <a:prstGeom prst="rect">
            <a:avLst/>
          </a:prstGeom>
          <a:noFill/>
        </p:spPr>
        <p:txBody>
          <a:bodyPr wrap="square">
            <a:spAutoFit/>
          </a:bodyPr>
          <a:lstStyle/>
          <a:p>
            <a:pPr algn="l"/>
            <a:r>
              <a:rPr lang="en-US" sz="1200" dirty="0"/>
              <a:t>In this project, a digital system which is aimed at assessing the safety of the vehicle depending on various factors </a:t>
            </a:r>
          </a:p>
          <a:p>
            <a:pPr algn="l"/>
            <a:endParaRPr lang="en-US" sz="1200" dirty="0"/>
          </a:p>
          <a:p>
            <a:pPr algn="l"/>
            <a:r>
              <a:rPr lang="en-US" sz="1200" dirty="0"/>
              <a:t>The project is aimed at improving the safety of road transportation</a:t>
            </a:r>
          </a:p>
          <a:p>
            <a:pPr algn="l"/>
            <a:endParaRPr lang="en-US" sz="1200" dirty="0"/>
          </a:p>
          <a:p>
            <a:pPr algn="l"/>
            <a:r>
              <a:rPr lang="en-US" sz="1200" dirty="0"/>
              <a:t>A software for the simulation of the circuit has been used </a:t>
            </a:r>
          </a:p>
          <a:p>
            <a:pPr algn="l"/>
            <a:endParaRPr lang="en-US" sz="1200" dirty="0"/>
          </a:p>
          <a:p>
            <a:pPr algn="l"/>
            <a:r>
              <a:rPr lang="en-US" sz="1200" dirty="0"/>
              <a:t>Multiple digital circuit components such as adders, comparators, encoders, multipliers and numerous gates of varying number of inputs have been used</a:t>
            </a:r>
          </a:p>
          <a:p>
            <a:pPr marL="0" indent="0" algn="l">
              <a:buNone/>
            </a:pPr>
            <a:endParaRPr lang="en-US" sz="1200" dirty="0"/>
          </a:p>
          <a:p>
            <a:pPr algn="l"/>
            <a:r>
              <a:rPr lang="en-US" sz="1200" dirty="0"/>
              <a:t>The different threshold values can be changed and the system can be modified for different purposes</a:t>
            </a:r>
            <a:endParaRPr lang="en-IN" sz="1200" dirty="0"/>
          </a:p>
        </p:txBody>
      </p:sp>
      <p:sp>
        <p:nvSpPr>
          <p:cNvPr id="6" name="object 3">
            <a:extLst>
              <a:ext uri="{FF2B5EF4-FFF2-40B4-BE49-F238E27FC236}">
                <a16:creationId xmlns:a16="http://schemas.microsoft.com/office/drawing/2014/main" id="{154FF940-545C-3FE1-BEF3-E9B6E9BD099B}"/>
              </a:ext>
            </a:extLst>
          </p:cNvPr>
          <p:cNvSpPr txBox="1"/>
          <p:nvPr/>
        </p:nvSpPr>
        <p:spPr>
          <a:xfrm>
            <a:off x="2907664" y="1460500"/>
            <a:ext cx="1741170" cy="269240"/>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1600" cap="small" spc="-25" dirty="0">
                <a:latin typeface="Times New Roman"/>
                <a:cs typeface="Times New Roman"/>
              </a:rPr>
              <a:t>I.</a:t>
            </a:r>
            <a:r>
              <a:rPr sz="1600" cap="small" dirty="0">
                <a:latin typeface="Times New Roman"/>
                <a:cs typeface="Times New Roman"/>
              </a:rPr>
              <a:t>	</a:t>
            </a:r>
            <a:r>
              <a:rPr sz="1600" cap="small" spc="-40" dirty="0">
                <a:latin typeface="Times New Roman"/>
                <a:cs typeface="Times New Roman"/>
              </a:rPr>
              <a:t>Introduction</a:t>
            </a:r>
            <a:endParaRPr sz="1600" dirty="0">
              <a:latin typeface="Times New Roman"/>
              <a:cs typeface="Times New Roman"/>
            </a:endParaRPr>
          </a:p>
        </p:txBody>
      </p:sp>
      <p:sp>
        <p:nvSpPr>
          <p:cNvPr id="9" name="object 5">
            <a:extLst>
              <a:ext uri="{FF2B5EF4-FFF2-40B4-BE49-F238E27FC236}">
                <a16:creationId xmlns:a16="http://schemas.microsoft.com/office/drawing/2014/main" id="{49B1ECD7-4382-6D07-4A72-C64CF21C5790}"/>
              </a:ext>
            </a:extLst>
          </p:cNvPr>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5</a:t>
            </a:fld>
            <a:endParaRPr sz="1100" dirty="0">
              <a:latin typeface="Carlito"/>
              <a:cs typeface="Carlito"/>
            </a:endParaRPr>
          </a:p>
        </p:txBody>
      </p:sp>
    </p:spTree>
    <p:extLst>
      <p:ext uri="{BB962C8B-B14F-4D97-AF65-F5344CB8AC3E}">
        <p14:creationId xmlns:p14="http://schemas.microsoft.com/office/powerpoint/2010/main" val="83955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6</a:t>
            </a:fld>
            <a:endParaRPr spc="-50" dirty="0"/>
          </a:p>
        </p:txBody>
      </p:sp>
      <p:sp>
        <p:nvSpPr>
          <p:cNvPr id="3" name="object 3"/>
          <p:cNvSpPr txBox="1"/>
          <p:nvPr/>
        </p:nvSpPr>
        <p:spPr>
          <a:xfrm>
            <a:off x="275082" y="1003300"/>
            <a:ext cx="6675120" cy="1704954"/>
          </a:xfrm>
          <a:prstGeom prst="rect">
            <a:avLst/>
          </a:prstGeom>
        </p:spPr>
        <p:txBody>
          <a:bodyPr vert="horz" wrap="square" lIns="0" tIns="12065" rIns="0" bIns="0" rtlCol="0">
            <a:spAutoFit/>
          </a:bodyPr>
          <a:lstStyle/>
          <a:p>
            <a:pPr marL="2677160" algn="l">
              <a:lnSpc>
                <a:spcPct val="100000"/>
              </a:lnSpc>
              <a:spcBef>
                <a:spcPts val="95"/>
              </a:spcBef>
              <a:tabLst>
                <a:tab pos="3134360" algn="l"/>
              </a:tabLst>
            </a:pPr>
            <a:r>
              <a:rPr sz="1600" cap="small" spc="-25" dirty="0">
                <a:latin typeface="Times New Roman"/>
                <a:cs typeface="Times New Roman"/>
              </a:rPr>
              <a:t>II.</a:t>
            </a:r>
            <a:r>
              <a:rPr sz="1600" cap="small" dirty="0">
                <a:latin typeface="Times New Roman"/>
                <a:cs typeface="Times New Roman"/>
              </a:rPr>
              <a:t>	</a:t>
            </a:r>
            <a:r>
              <a:rPr sz="1600" cap="small" spc="-10" dirty="0">
                <a:latin typeface="Times New Roman"/>
                <a:cs typeface="Times New Roman"/>
              </a:rPr>
              <a:t>Motivation</a:t>
            </a:r>
            <a:endParaRPr sz="1600" dirty="0">
              <a:latin typeface="Times New Roman"/>
              <a:cs typeface="Times New Roman"/>
            </a:endParaRPr>
          </a:p>
          <a:p>
            <a:pPr>
              <a:lnSpc>
                <a:spcPct val="100000"/>
              </a:lnSpc>
              <a:spcBef>
                <a:spcPts val="1195"/>
              </a:spcBef>
            </a:pPr>
            <a:r>
              <a:rPr lang="en-US" sz="1200" b="0" i="0" dirty="0">
                <a:solidFill>
                  <a:srgbClr val="0D0D0D"/>
                </a:solidFill>
                <a:effectLst/>
                <a:highlight>
                  <a:srgbClr val="FFFFFF"/>
                </a:highlight>
                <a:latin typeface="Söhne"/>
              </a:rPr>
              <a:t>A Driver Status Monitoring System (DSMS) is crucial for enhancing road safety by continuously assessing driver behavior and alerting to potential risks. It detects signs of fatigue, distraction, or impairment, which are major contributors to road accidents. DSMS offers real-time monitoring, allowing for timely intervention to prevent accidents. Particularly beneficial for commercial vehicles and long-haul transportation, DSMS ensures drivers maintain focus and attentiveness, reducing the likelihood of incidents caused by driver-related factors. Integration with Advanced Driver Assistance Systems (ADAS) further amplifies its effectiveness, creating a comprehensive safety ecosystem for modern vehicles.</a:t>
            </a:r>
            <a:endParaRPr lang="en-IN" sz="1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7</a:t>
            </a:fld>
            <a:endParaRPr spc="-50" dirty="0"/>
          </a:p>
        </p:txBody>
      </p:sp>
      <p:sp>
        <p:nvSpPr>
          <p:cNvPr id="2" name="object 2"/>
          <p:cNvSpPr txBox="1"/>
          <p:nvPr/>
        </p:nvSpPr>
        <p:spPr>
          <a:xfrm>
            <a:off x="425450" y="663517"/>
            <a:ext cx="6659245" cy="258404"/>
          </a:xfrm>
          <a:prstGeom prst="rect">
            <a:avLst/>
          </a:prstGeom>
        </p:spPr>
        <p:txBody>
          <a:bodyPr vert="horz" wrap="square" lIns="0" tIns="12065" rIns="0" bIns="0" rtlCol="0">
            <a:spAutoFit/>
          </a:bodyPr>
          <a:lstStyle/>
          <a:p>
            <a:pPr marL="2346325">
              <a:lnSpc>
                <a:spcPct val="100000"/>
              </a:lnSpc>
              <a:spcBef>
                <a:spcPts val="95"/>
              </a:spcBef>
              <a:tabLst>
                <a:tab pos="2803525" algn="l"/>
              </a:tabLst>
            </a:pPr>
            <a:r>
              <a:rPr sz="1600" cap="small" spc="-20" dirty="0">
                <a:latin typeface="Times New Roman"/>
                <a:cs typeface="Times New Roman"/>
              </a:rPr>
              <a:t>III.</a:t>
            </a:r>
            <a:r>
              <a:rPr sz="1600" cap="small" dirty="0">
                <a:latin typeface="Times New Roman"/>
                <a:cs typeface="Times New Roman"/>
              </a:rPr>
              <a:t>	Literature</a:t>
            </a:r>
            <a:r>
              <a:rPr sz="1600" cap="small" spc="-80" dirty="0">
                <a:latin typeface="Times New Roman"/>
                <a:cs typeface="Times New Roman"/>
              </a:rPr>
              <a:t> </a:t>
            </a:r>
            <a:r>
              <a:rPr sz="1600" cap="small" spc="-10" dirty="0">
                <a:latin typeface="Times New Roman"/>
                <a:cs typeface="Times New Roman"/>
              </a:rPr>
              <a:t>Review</a:t>
            </a:r>
            <a:endParaRPr sz="1600" dirty="0">
              <a:latin typeface="Times New Roman"/>
              <a:cs typeface="Times New Roman"/>
            </a:endParaRPr>
          </a:p>
        </p:txBody>
      </p:sp>
      <p:sp>
        <p:nvSpPr>
          <p:cNvPr id="4" name="TextBox 6">
            <a:extLst>
              <a:ext uri="{FF2B5EF4-FFF2-40B4-BE49-F238E27FC236}">
                <a16:creationId xmlns:a16="http://schemas.microsoft.com/office/drawing/2014/main" id="{65591E6E-D4B6-C305-B2B3-D78234A85005}"/>
              </a:ext>
            </a:extLst>
          </p:cNvPr>
          <p:cNvSpPr txBox="1"/>
          <p:nvPr/>
        </p:nvSpPr>
        <p:spPr>
          <a:xfrm>
            <a:off x="211666" y="1796022"/>
            <a:ext cx="7147983" cy="5776838"/>
          </a:xfrm>
          <a:prstGeom prst="rect">
            <a:avLst/>
          </a:prstGeom>
        </p:spPr>
        <p:txBody>
          <a:bodyPr wrap="square" lIns="0" tIns="0" rIns="0" bIns="0" rtlCol="0" anchor="t">
            <a:spAutoFit/>
          </a:bodyPr>
          <a:lstStyle/>
          <a:p>
            <a:pPr>
              <a:lnSpc>
                <a:spcPts val="3500"/>
              </a:lnSpc>
            </a:pPr>
            <a:r>
              <a:rPr lang="en-US" sz="1200" dirty="0">
                <a:solidFill>
                  <a:srgbClr val="000000"/>
                </a:solidFill>
                <a:latin typeface="Canva Sans"/>
              </a:rPr>
              <a:t>Y. Choi, S. I. Han, S. -H. Kong and H. Ko, "Driver Status Monitoring Systems for Smart Vehicles Using Physiological Sensors: A safety enhancement system from automobile manufacturers," in IEEE Signal Processing Magazine, vol. 33, no. 6, pp. 22-34, Nov. 2016, doi: 10.1109/MSP.2016.2602095.</a:t>
            </a:r>
          </a:p>
          <a:p>
            <a:pPr>
              <a:lnSpc>
                <a:spcPts val="3500"/>
              </a:lnSpc>
            </a:pPr>
            <a:r>
              <a:rPr lang="en-US" sz="1200" dirty="0">
                <a:solidFill>
                  <a:srgbClr val="000000"/>
                </a:solidFill>
                <a:latin typeface="Canva Sans"/>
              </a:rPr>
              <a:t>keywords: {Electrocardiography; Biomedical monitoring; Smart devices; Wireless sensor networks; Vehicle safety; Accidents; Traffic control;Physiology;Intelligent vehicles},</a:t>
            </a:r>
          </a:p>
          <a:p>
            <a:pPr>
              <a:lnSpc>
                <a:spcPts val="3500"/>
              </a:lnSpc>
            </a:pPr>
            <a:endParaRPr lang="en-US" sz="1200" dirty="0">
              <a:solidFill>
                <a:srgbClr val="000000"/>
              </a:solidFill>
              <a:latin typeface="Canva Sans"/>
            </a:endParaRPr>
          </a:p>
          <a:p>
            <a:pPr>
              <a:lnSpc>
                <a:spcPts val="3500"/>
              </a:lnSpc>
            </a:pPr>
            <a:r>
              <a:rPr lang="en-US" dirty="0">
                <a:solidFill>
                  <a:srgbClr val="000000"/>
                </a:solidFill>
                <a:latin typeface="Canva Sans"/>
              </a:rPr>
              <a:t>This paper talks more about the ECG and PPG sensors and assessing these sensor outputs and the noise cancellation involved in the process, furthermore, the advantages of these systems over the conventional ones have been discussed.</a:t>
            </a:r>
          </a:p>
          <a:p>
            <a:pPr>
              <a:lnSpc>
                <a:spcPts val="3500"/>
              </a:lnSpc>
            </a:pPr>
            <a:r>
              <a:rPr lang="en-US" dirty="0">
                <a:solidFill>
                  <a:srgbClr val="000000"/>
                </a:solidFill>
                <a:latin typeface="Canva Sans"/>
              </a:rPr>
              <a:t>The advantages of using bioelectric sensors over other sensors for the safety assessment have been discussed as well  </a:t>
            </a:r>
          </a:p>
          <a:p>
            <a:pPr>
              <a:lnSpc>
                <a:spcPts val="3500"/>
              </a:lnSpc>
            </a:pPr>
            <a:endParaRPr lang="en-US" sz="1600" dirty="0">
              <a:solidFill>
                <a:srgbClr val="000000"/>
              </a:solidFill>
              <a:latin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4650EBA3-AFA6-E900-E41B-22F89098D9F8}"/>
              </a:ext>
            </a:extLst>
          </p:cNvPr>
          <p:cNvSpPr txBox="1"/>
          <p:nvPr/>
        </p:nvSpPr>
        <p:spPr>
          <a:xfrm>
            <a:off x="196850" y="1524000"/>
            <a:ext cx="7162799" cy="4437112"/>
          </a:xfrm>
          <a:prstGeom prst="rect">
            <a:avLst/>
          </a:prstGeom>
        </p:spPr>
        <p:txBody>
          <a:bodyPr wrap="square" lIns="0" tIns="0" rIns="0" bIns="0" rtlCol="0" anchor="t">
            <a:spAutoFit/>
          </a:bodyPr>
          <a:lstStyle/>
          <a:p>
            <a:pPr>
              <a:lnSpc>
                <a:spcPts val="3500"/>
              </a:lnSpc>
            </a:pPr>
            <a:r>
              <a:rPr lang="en-US" sz="1400" dirty="0">
                <a:solidFill>
                  <a:srgbClr val="000000"/>
                </a:solidFill>
                <a:latin typeface="Canva Sans"/>
              </a:rPr>
              <a:t>Qiong Wang, Huan Wang, Chunxia Zhao and Jingyu Yang, "Driver fatigue detection technology in active safety systems," 2011 International Conference on Remote Sensing, Environment and Transportation Engineering, Nanjing, 2011, pp. 3097-3100, doi: 10.1109/RSETE.2011.5964969. keywords: {Driver circuits;Fatigue;Monitoring;Vehicles;Safety;Real time systems;Roads;active safety; fatigue detection; driver monitoring system},</a:t>
            </a:r>
          </a:p>
          <a:p>
            <a:pPr>
              <a:lnSpc>
                <a:spcPts val="3500"/>
              </a:lnSpc>
            </a:pPr>
            <a:endParaRPr lang="en-US" sz="1400" dirty="0">
              <a:solidFill>
                <a:srgbClr val="000000"/>
              </a:solidFill>
              <a:latin typeface="Canva Sans"/>
            </a:endParaRPr>
          </a:p>
          <a:p>
            <a:pPr>
              <a:lnSpc>
                <a:spcPts val="3500"/>
              </a:lnSpc>
            </a:pPr>
            <a:endParaRPr lang="en-US" sz="1400" dirty="0">
              <a:solidFill>
                <a:srgbClr val="000000"/>
              </a:solidFill>
              <a:latin typeface="Canva Sans"/>
            </a:endParaRPr>
          </a:p>
          <a:p>
            <a:pPr>
              <a:lnSpc>
                <a:spcPts val="3500"/>
              </a:lnSpc>
            </a:pPr>
            <a:r>
              <a:rPr lang="en-US" dirty="0">
                <a:solidFill>
                  <a:srgbClr val="000000"/>
                </a:solidFill>
                <a:latin typeface="Canva Sans"/>
              </a:rPr>
              <a:t>This paper lays emphasis on the fatigue detection by various means and by making use of various sensors and also sheds light on the algorithms used in certain parameter measurements such as eye closure amount, blink rate </a:t>
            </a:r>
            <a:r>
              <a:rPr lang="en-US" dirty="0" err="1">
                <a:solidFill>
                  <a:srgbClr val="000000"/>
                </a:solidFill>
                <a:latin typeface="Canva Sans"/>
              </a:rPr>
              <a:t>etc</a:t>
            </a:r>
            <a:endParaRPr lang="en-US" dirty="0">
              <a:solidFill>
                <a:srgbClr val="000000"/>
              </a:solidFill>
              <a:latin typeface="Canva Sans"/>
            </a:endParaRPr>
          </a:p>
        </p:txBody>
      </p:sp>
      <p:sp>
        <p:nvSpPr>
          <p:cNvPr id="3" name="object 5">
            <a:extLst>
              <a:ext uri="{FF2B5EF4-FFF2-40B4-BE49-F238E27FC236}">
                <a16:creationId xmlns:a16="http://schemas.microsoft.com/office/drawing/2014/main" id="{474C3D11-15B4-4066-7080-8E2EE5568364}"/>
              </a:ext>
            </a:extLst>
          </p:cNvPr>
          <p:cNvSpPr txBox="1"/>
          <p:nvPr/>
        </p:nvSpPr>
        <p:spPr>
          <a:xfrm>
            <a:off x="6539230" y="9917379"/>
            <a:ext cx="160020" cy="165735"/>
          </a:xfrm>
          <a:prstGeom prst="rect">
            <a:avLst/>
          </a:prstGeom>
        </p:spPr>
        <p:txBody>
          <a:bodyPr vert="horz" wrap="square" lIns="0" tIns="0" rIns="0" bIns="0" rtlCol="0">
            <a:spAutoFit/>
          </a:bodyPr>
          <a:lstStyle/>
          <a:p>
            <a:pPr marL="38100">
              <a:lnSpc>
                <a:spcPts val="1150"/>
              </a:lnSpc>
            </a:pPr>
            <a:fld id="{81D60167-4931-47E6-BA6A-407CBD079E47}" type="slidenum">
              <a:rPr sz="1100" spc="-50" dirty="0">
                <a:latin typeface="Carlito"/>
                <a:cs typeface="Carlito"/>
              </a:rPr>
              <a:t>8</a:t>
            </a:fld>
            <a:endParaRPr sz="1100" dirty="0">
              <a:latin typeface="Carlito"/>
              <a:cs typeface="Carlito"/>
            </a:endParaRPr>
          </a:p>
        </p:txBody>
      </p:sp>
    </p:spTree>
    <p:extLst>
      <p:ext uri="{BB962C8B-B14F-4D97-AF65-F5344CB8AC3E}">
        <p14:creationId xmlns:p14="http://schemas.microsoft.com/office/powerpoint/2010/main" val="263671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83820">
              <a:lnSpc>
                <a:spcPts val="1150"/>
              </a:lnSpc>
            </a:pPr>
            <a:fld id="{81D60167-4931-47E6-BA6A-407CBD079E47}" type="slidenum">
              <a:rPr spc="-50" dirty="0"/>
              <a:t>9</a:t>
            </a:fld>
            <a:endParaRPr spc="-50" dirty="0"/>
          </a:p>
        </p:txBody>
      </p:sp>
      <p:sp>
        <p:nvSpPr>
          <p:cNvPr id="2" name="object 2"/>
          <p:cNvSpPr txBox="1"/>
          <p:nvPr/>
        </p:nvSpPr>
        <p:spPr>
          <a:xfrm>
            <a:off x="294132" y="424232"/>
            <a:ext cx="6675120" cy="596958"/>
          </a:xfrm>
          <a:prstGeom prst="rect">
            <a:avLst/>
          </a:prstGeom>
        </p:spPr>
        <p:txBody>
          <a:bodyPr vert="horz" wrap="square" lIns="0" tIns="12065" rIns="0" bIns="0" rtlCol="0">
            <a:spAutoFit/>
          </a:bodyPr>
          <a:lstStyle/>
          <a:p>
            <a:pPr marL="2122170">
              <a:lnSpc>
                <a:spcPct val="100000"/>
              </a:lnSpc>
              <a:spcBef>
                <a:spcPts val="95"/>
              </a:spcBef>
              <a:tabLst>
                <a:tab pos="2579370" algn="l"/>
              </a:tabLst>
            </a:pPr>
            <a:r>
              <a:rPr sz="1600" cap="small" spc="-25" dirty="0">
                <a:latin typeface="Times New Roman"/>
                <a:cs typeface="Times New Roman"/>
              </a:rPr>
              <a:t>IV.</a:t>
            </a:r>
            <a:r>
              <a:rPr sz="1600" cap="small" dirty="0">
                <a:latin typeface="Times New Roman"/>
                <a:cs typeface="Times New Roman"/>
              </a:rPr>
              <a:t>	</a:t>
            </a:r>
            <a:r>
              <a:rPr sz="1600" cap="small" spc="-75" dirty="0">
                <a:latin typeface="Times New Roman"/>
                <a:cs typeface="Times New Roman"/>
              </a:rPr>
              <a:t>Methodology</a:t>
            </a:r>
            <a:r>
              <a:rPr sz="1600" cap="small" spc="-25" dirty="0">
                <a:latin typeface="Times New Roman"/>
                <a:cs typeface="Times New Roman"/>
              </a:rPr>
              <a:t> </a:t>
            </a:r>
            <a:r>
              <a:rPr sz="1600" cap="small" spc="-90" dirty="0">
                <a:latin typeface="Times New Roman"/>
                <a:cs typeface="Times New Roman"/>
              </a:rPr>
              <a:t>and</a:t>
            </a:r>
            <a:r>
              <a:rPr sz="1600" cap="small" dirty="0">
                <a:latin typeface="Times New Roman"/>
                <a:cs typeface="Times New Roman"/>
              </a:rPr>
              <a:t> </a:t>
            </a:r>
            <a:r>
              <a:rPr sz="1600" cap="small" spc="-10" dirty="0">
                <a:latin typeface="Times New Roman"/>
                <a:cs typeface="Times New Roman"/>
              </a:rPr>
              <a:t>result</a:t>
            </a:r>
            <a:endParaRPr sz="1600" dirty="0">
              <a:latin typeface="Times New Roman"/>
              <a:cs typeface="Times New Roman"/>
            </a:endParaRPr>
          </a:p>
          <a:p>
            <a:pPr>
              <a:lnSpc>
                <a:spcPct val="100000"/>
              </a:lnSpc>
              <a:spcBef>
                <a:spcPts val="1155"/>
              </a:spcBef>
            </a:pPr>
            <a:endParaRPr sz="1200" dirty="0">
              <a:latin typeface="Times New Roman"/>
              <a:cs typeface="Times New Roman"/>
            </a:endParaRPr>
          </a:p>
        </p:txBody>
      </p:sp>
      <p:sp>
        <p:nvSpPr>
          <p:cNvPr id="4" name="Content Placeholder 2">
            <a:extLst>
              <a:ext uri="{FF2B5EF4-FFF2-40B4-BE49-F238E27FC236}">
                <a16:creationId xmlns:a16="http://schemas.microsoft.com/office/drawing/2014/main" id="{7D2ABB1D-FF11-D655-E50C-2A28B7DD535B}"/>
              </a:ext>
            </a:extLst>
          </p:cNvPr>
          <p:cNvSpPr txBox="1">
            <a:spLocks/>
          </p:cNvSpPr>
          <p:nvPr/>
        </p:nvSpPr>
        <p:spPr>
          <a:xfrm>
            <a:off x="196850" y="850901"/>
            <a:ext cx="7239000" cy="45720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Implemented a digital module for each of the senor being incorporated in the system</a:t>
            </a:r>
          </a:p>
          <a:p>
            <a:r>
              <a:rPr lang="en-US" dirty="0"/>
              <a:t>The working software simulation has been demonstrated on Logisim</a:t>
            </a:r>
          </a:p>
          <a:p>
            <a:r>
              <a:rPr lang="en-US" dirty="0"/>
              <a:t>The system consists of 8 sensors</a:t>
            </a:r>
          </a:p>
          <a:p>
            <a:endParaRPr lang="en-US" dirty="0"/>
          </a:p>
          <a:p>
            <a:r>
              <a:rPr lang="en-US" dirty="0"/>
              <a:t>For prioritizing certain sensor over others, the sensors have been divided into High Priority and Low Priority</a:t>
            </a:r>
          </a:p>
          <a:p>
            <a:endParaRPr lang="en-US" dirty="0"/>
          </a:p>
          <a:p>
            <a:r>
              <a:rPr lang="en-US" dirty="0"/>
              <a:t>High Priority Sensors include :ECG, PPG, Blink Rate, Front Proximity, and Steering Angle Change sensors</a:t>
            </a:r>
          </a:p>
          <a:p>
            <a:endParaRPr lang="en-US" dirty="0"/>
          </a:p>
          <a:p>
            <a:r>
              <a:rPr lang="en-US" dirty="0"/>
              <a:t>Low priority sensors include : Lateral Proximity, Over speeding, and Perspiration sensors</a:t>
            </a:r>
          </a:p>
          <a:p>
            <a:endParaRPr lang="en-US" dirty="0"/>
          </a:p>
          <a:p>
            <a:r>
              <a:rPr lang="en-US" dirty="0"/>
              <a:t>Further assessment of the warnings given by the sensors in done in a stage wise manner.</a:t>
            </a:r>
            <a:endParaRPr lang="en-IN" dirty="0"/>
          </a:p>
        </p:txBody>
      </p:sp>
      <p:pic>
        <p:nvPicPr>
          <p:cNvPr id="6" name="Picture 5">
            <a:extLst>
              <a:ext uri="{FF2B5EF4-FFF2-40B4-BE49-F238E27FC236}">
                <a16:creationId xmlns:a16="http://schemas.microsoft.com/office/drawing/2014/main" id="{42702E75-5047-D98D-F273-990B16C4B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6413500"/>
            <a:ext cx="7556500" cy="20887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2945</Words>
  <Application>Microsoft Office PowerPoint</Application>
  <PresentationFormat>Custom</PresentationFormat>
  <Paragraphs>463</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Canva Sans</vt:lpstr>
      <vt:lpstr>Carlito</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Tanushri Chavva</dc:creator>
  <cp:lastModifiedBy>RajkumarWalke _221EC144</cp:lastModifiedBy>
  <cp:revision>1</cp:revision>
  <dcterms:created xsi:type="dcterms:W3CDTF">2024-04-13T18:32:48Z</dcterms:created>
  <dcterms:modified xsi:type="dcterms:W3CDTF">2024-09-02T16:00:41Z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2024-04-13T00:00:00Z</vt:filetime>
  </property>
  <property fmtid="{D5CDD505-2E9C-101B-9397-08002B2CF9AE}" pid="3" name="Creator">
    <vt:lpwstr>Microsoft® Word 2021</vt:lpwstr>
  </property>
  <property fmtid="{D5CDD505-2E9C-101B-9397-08002B2CF9AE}" pid="4" name="LastSaved">
    <vt:filetime>2024-04-13T00:00:00Z</vt:filetime>
  </property>
  <property fmtid="{D5CDD505-2E9C-101B-9397-08002B2CF9AE}" pid="5" name="Producer">
    <vt:lpwstr>3-Heights(TM) PDF Security Shell 4.8.25.2 (http://www.pdf-tools.com)</vt:lpwstr>
  </property>
</Properties>
</file>