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47F0-671F-40F6-A288-88FC3CE8D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9DD9A-A14A-4539-9372-6C6A18A74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21506-884F-4BBF-8C38-1FD7352A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5756-2373-464D-A8E6-F9711E9B527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BD6B-4325-41A9-AC1E-8228D3B7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3E85A-B08B-4BCA-880C-5A18AAEC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9CE4-F4F5-4353-BD13-8B7FB304A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B11C-6B14-4265-9F21-F0E9DAE6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63D36-4611-4B69-8BAC-21014352B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A2B85-88A2-413D-944F-36343CA0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5756-2373-464D-A8E6-F9711E9B527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249FC-386D-4F02-A094-1EBADF7C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589D-2EE2-49A7-B2C3-3A225FAA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9CE4-F4F5-4353-BD13-8B7FB304A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6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44B08-5727-48E9-9EF6-7BEAAB33A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3FD15-6411-4456-A6D0-693D26B88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2A96-C411-489D-8BE0-03A05AF1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5756-2373-464D-A8E6-F9711E9B527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5A6A-73E5-4ACF-92FD-EE62D289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23A98-FA10-4514-94A8-00E00002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9CE4-F4F5-4353-BD13-8B7FB304A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2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B6DD-8049-419B-A2EE-D593B82B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249DA-76BD-41E5-B0DB-85DC014E3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4DC3C-0FC9-4F45-9D00-FB5EE46E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5756-2373-464D-A8E6-F9711E9B527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E899-ED97-4FFF-B743-8FEECF76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0752-6841-46F6-AC96-34748E5D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9CE4-F4F5-4353-BD13-8B7FB304A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1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720B-9F92-428B-98C8-51F115CC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FF177-88A0-48CE-B2A6-546351038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5E8ED-0867-4FBA-850D-4E1C13AB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5756-2373-464D-A8E6-F9711E9B527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94E2B-4C1B-4561-B4C2-C2F3E619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8B54-9443-4939-99E5-4A2A9AC1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9CE4-F4F5-4353-BD13-8B7FB304A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DCFD-B336-4013-A305-3F81B1C5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06F2-BD4C-454D-B261-30C5BEA97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85B7-DDB2-4BA3-A29F-D9CDDB975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E450B-4CAA-4E06-B0C5-A9E0193A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5756-2373-464D-A8E6-F9711E9B527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34D7E-D459-4112-8AD8-FF4E4AFE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752C6-56BF-41E6-97F9-18A8B199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9CE4-F4F5-4353-BD13-8B7FB304A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5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33EA-EAFB-427F-933B-D5C237CA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D30E-CD45-47EB-B6D9-C5CD17EC7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D76CF-BFC4-4B52-88F6-358DC0067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D398B-7D67-45CF-B51E-4ABB97C34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0E1AF-4AA6-4344-A488-BF4B56EB9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9399C-AE04-4B2E-B955-47D2C522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5756-2373-464D-A8E6-F9711E9B527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ADD5DA-F10B-4ED9-A065-8D86DC7C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0D1FD-6193-480F-8BA6-A9D9D9AA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9CE4-F4F5-4353-BD13-8B7FB304A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7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A6F6-A1AC-47F5-B063-549CABEC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8416A-D90E-450D-B867-A0B9514C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5756-2373-464D-A8E6-F9711E9B527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CAD70-3438-45A1-87FD-84AD404D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26A75-9A64-4E59-BAF8-DDE08958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9CE4-F4F5-4353-BD13-8B7FB304A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EDE4C-9CAE-4755-84D1-73A01487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5756-2373-464D-A8E6-F9711E9B527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75DCA-90BF-4B76-895A-9372ADA6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4D52D-0415-4955-9F8B-32070993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9CE4-F4F5-4353-BD13-8B7FB304A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5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354C-4555-45B5-AAD2-B7198094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05800-1AF3-4A17-A30E-1A4434C9F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F3813-0D34-437B-9925-16BB997FE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CDB21-0AA2-4698-8DFB-D312A648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5756-2373-464D-A8E6-F9711E9B527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6FB56-6D95-4B0B-BACA-43E35BAF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4E116-E2C8-451E-9CAB-5E4595B9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9CE4-F4F5-4353-BD13-8B7FB304A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1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17C5-3EE6-424F-9CE3-D1840B14C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7A508-ED63-4F1B-8098-BE5C0E17C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6A6C1-782D-44E4-9D59-996F3210D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62537-C759-4A87-8206-E6B928E9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75756-2373-464D-A8E6-F9711E9B527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3F866-509F-4D15-9433-B7014045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51C3B-C0E4-4419-87A5-3946E366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9CE4-F4F5-4353-BD13-8B7FB304A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3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656F04-EA6C-4382-9426-9E0EF60D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59E75-701E-4EC7-A068-85A241457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49CD-6130-4A16-BF3B-34896C57D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75756-2373-464D-A8E6-F9711E9B5278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D2065-667D-425E-AA2F-1A1B683EC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145C2-E978-4DCC-BE92-0FDBEAC49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9CE4-F4F5-4353-BD13-8B7FB304A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1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ED4E-E6D2-4DA4-9CA7-ED4366794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9574A-7B63-4CC8-9048-FD5E1140F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5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4DB6-7665-4AA9-AF56-CC727ABB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4157"/>
            <a:ext cx="10515600" cy="736531"/>
          </a:xfrm>
        </p:spPr>
        <p:txBody>
          <a:bodyPr/>
          <a:lstStyle/>
          <a:p>
            <a:r>
              <a:rPr lang="en-US" dirty="0"/>
              <a:t>Read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6BF5E3-D480-415F-96EC-3D8AEB504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4" y="2540567"/>
            <a:ext cx="4525093" cy="2121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DC3A15-62B5-4C5B-AE1B-DAD632E69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50" y="2032442"/>
            <a:ext cx="5716253" cy="313767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02C2009-21A7-4EB0-9F54-BF7B1199FE64}"/>
              </a:ext>
            </a:extLst>
          </p:cNvPr>
          <p:cNvSpPr/>
          <p:nvPr/>
        </p:nvSpPr>
        <p:spPr>
          <a:xfrm>
            <a:off x="5334236" y="2676940"/>
            <a:ext cx="572413" cy="21214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27F4DD-EE67-4B20-88BF-F18DDC82B3C0}"/>
              </a:ext>
            </a:extLst>
          </p:cNvPr>
          <p:cNvCxnSpPr/>
          <p:nvPr/>
        </p:nvCxnSpPr>
        <p:spPr>
          <a:xfrm>
            <a:off x="795130" y="1687886"/>
            <a:ext cx="10614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7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0D22-A8F3-4F38-8A7D-B8F8929C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143"/>
            <a:ext cx="10515600" cy="696775"/>
          </a:xfrm>
        </p:spPr>
        <p:txBody>
          <a:bodyPr/>
          <a:lstStyle/>
          <a:p>
            <a:r>
              <a:rPr lang="en-US" dirty="0"/>
              <a:t>Doing Data Cleansing / Subset / Calculation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540B3-391D-4BE0-BAD8-440FAAD28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526" y="2356294"/>
            <a:ext cx="4903274" cy="3099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2B7232-7FCA-4C6A-BB9F-CD3EAB30C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356294"/>
            <a:ext cx="4903274" cy="309956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42CB92-FFB5-4242-BB36-00BA110AB78D}"/>
              </a:ext>
            </a:extLst>
          </p:cNvPr>
          <p:cNvCxnSpPr/>
          <p:nvPr/>
        </p:nvCxnSpPr>
        <p:spPr>
          <a:xfrm>
            <a:off x="788504" y="2098918"/>
            <a:ext cx="10614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4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AD31FD68-E2AE-428C-BC11-1FB40D26A3DA}"/>
              </a:ext>
            </a:extLst>
          </p:cNvPr>
          <p:cNvSpPr/>
          <p:nvPr/>
        </p:nvSpPr>
        <p:spPr>
          <a:xfrm>
            <a:off x="662609" y="1828800"/>
            <a:ext cx="5950226" cy="4929809"/>
          </a:xfrm>
          <a:prstGeom prst="right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CA753-19FC-4BAC-8735-3EFBB782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09" y="967409"/>
            <a:ext cx="10515600" cy="765353"/>
          </a:xfrm>
        </p:spPr>
        <p:txBody>
          <a:bodyPr/>
          <a:lstStyle/>
          <a:p>
            <a:r>
              <a:rPr lang="en-US" dirty="0"/>
              <a:t>Building Final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9C90B-9DBF-49B0-8B43-ED92A1EB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425" y="2929646"/>
            <a:ext cx="4333431" cy="2728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CAE5AD-AD9C-4439-8F85-D2A5ADE8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344571"/>
            <a:ext cx="3544228" cy="2240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066538-8CAA-4A1F-8984-7844DD1D4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0875"/>
            <a:ext cx="3544227" cy="224045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5049BB3-9C7C-4652-8BAC-B1ABB2122F4E}"/>
              </a:ext>
            </a:extLst>
          </p:cNvPr>
          <p:cNvSpPr/>
          <p:nvPr/>
        </p:nvSpPr>
        <p:spPr>
          <a:xfrm>
            <a:off x="4522303" y="3070813"/>
            <a:ext cx="1732723" cy="24457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5B1662-85C6-410A-95D4-71A1A3F1B500}"/>
              </a:ext>
            </a:extLst>
          </p:cNvPr>
          <p:cNvCxnSpPr/>
          <p:nvPr/>
        </p:nvCxnSpPr>
        <p:spPr>
          <a:xfrm>
            <a:off x="795130" y="1687886"/>
            <a:ext cx="10614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37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Read File</vt:lpstr>
      <vt:lpstr>Doing Data Cleansing / Subset / Calculation </vt:lpstr>
      <vt:lpstr>Building Final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Mishra Rajwant</dc:creator>
  <cp:lastModifiedBy>Mishra Rajwant</cp:lastModifiedBy>
  <cp:revision>4</cp:revision>
  <dcterms:created xsi:type="dcterms:W3CDTF">2019-02-22T03:17:54Z</dcterms:created>
  <dcterms:modified xsi:type="dcterms:W3CDTF">2019-02-22T03:42:33Z</dcterms:modified>
</cp:coreProperties>
</file>