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8E86-8385-44E9-B62F-E9B8C681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1A8A-C152-4747-AD6C-9BAC2C78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7C52-3539-46CB-9667-4CD4AF4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BE49-D6F9-4481-B86D-0354308B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BB81-F486-4CFB-9775-0916D4C8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FFDC-968D-4993-BAEC-B9478FE0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449B0-1DC4-4D7A-9007-5A81DD4B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244A-3824-4D65-B353-B03C9590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ABF1-30D1-4A4B-B6B3-8A9D787A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417B-0B92-43DF-A607-16E170E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F634-1DD2-4C01-BF8F-8D8867030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433AA-AF46-480B-90A5-3EA4234E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59D5-B10B-4CCD-A2BF-7748124F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4816-D912-4B8B-88E0-7174281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5357-2147-4F92-B3BA-5064A3D9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BB55-B314-4BB0-BE56-204A79CD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3FF-DB8F-49ED-9438-F91ED824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5925-3D1D-4069-B0C5-FF5BE5AB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B7B5-4828-4EBB-BA52-DEA1A347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D5E5-5DB1-4453-A1C8-13EB7129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F490-CD88-44E2-870A-5CD94B3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F428C-FA6B-4ECF-A79D-EC80AC0B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C364-3C76-45B8-A548-254FDA5D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A20F-4F3B-4529-B68D-02B3492F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E342-8B4F-4962-9D1F-CEC73DD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76ED-45C1-4232-85D6-D5F2ACF9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EFD1-D109-4940-9AAB-0D99D480A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754E3-961A-483E-9F33-72ADA01E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DF755-FF55-4773-AA49-93FDC4A4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C930-0B19-40FA-BDC0-B81CBFE5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B07F4-329B-47DA-BC4F-45E55605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B142-5027-4FBE-82C1-3C5246A1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8EB7-EDF9-48ED-82D5-8C0C60E9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8BA1-A083-4F69-9B6A-94B151D7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12C68-D2A5-4D7D-809F-74833BB3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C80CB-8377-49D6-9408-E084580E3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4E8E3-2BF0-4EC5-8FEB-0AF6D6B8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D7C0E-0A1F-4E51-8982-63AFB11B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0EECC-0804-41FA-9B63-33AE9EEC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1BC8-7E3D-4BA4-99A6-AF60659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32B3B-23D0-4A25-88FA-1BEA077B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352BE-3429-4AF0-8A94-7D436123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9DFDE-C8C5-47EF-9BC7-3BBB4EDC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39AEE-FA6B-42EF-94FA-F6B6F2A3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3B600-9F01-423A-8A1B-081AA2D9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55BEB-81B1-4030-9CC3-13CE8231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5F60-4938-4E7D-896D-0552870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B6D3-3C7E-4BA4-9149-6DAB41EA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511F-2D26-4767-987F-976162DB2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AC22E-E7F0-4727-A6A6-B1C2645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4259D-4CDA-4C11-9176-47178FE7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B335-D90A-4F09-8670-77611B6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4E7-63E1-42E5-B3D9-5EA70B23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5CBA2-87D5-4A05-8851-9ABCD644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BD92-C1AF-413E-BEC3-76F904F1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52CED-D4C4-49E6-BC6F-34257C35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F5180-454E-48A3-A0AC-25FA0B91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791E-17A9-46B1-A862-5E7D0931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89717-D7E0-4C04-A148-464ABF75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2BD2-7B02-4CB6-AAD4-A6699825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CCE2-BD60-45FB-A2CA-2C20846C0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0F9D-CC42-4939-BC28-DB56BDDF61C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9474-71D6-4410-A90E-1CAB6B2F6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21E-1989-4269-A263-227B5AAAF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2D31-6178-488E-8627-ECCD4846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22C-6132-4F74-8E94-4D0014FD0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935F-F56D-44F0-82FE-E9C328B6D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A0CC6-B6D4-4A23-BA50-8E6E12EA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9" y="288235"/>
            <a:ext cx="6611790" cy="6002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DB9143-2774-475A-8DA7-7BA6C7F7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0" y="416259"/>
            <a:ext cx="3171825" cy="413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7408BE-E377-49CC-B1D7-CF924515FB16}"/>
              </a:ext>
            </a:extLst>
          </p:cNvPr>
          <p:cNvSpPr/>
          <p:nvPr/>
        </p:nvSpPr>
        <p:spPr>
          <a:xfrm>
            <a:off x="5495569" y="72791"/>
            <a:ext cx="3668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C </a:t>
            </a:r>
            <a:r>
              <a:rPr lang="en-US" sz="1100" dirty="0">
                <a:highlight>
                  <a:srgbClr val="FFFF00"/>
                </a:highlight>
              </a:rPr>
              <a:t>: https://techbeacon.com/enterprise-it/10-influential-data-scientists-why-you-should-follow-them-twitter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14D55-6F18-46C5-80E6-8BD96F8B43E9}"/>
              </a:ext>
            </a:extLst>
          </p:cNvPr>
          <p:cNvSpPr/>
          <p:nvPr/>
        </p:nvSpPr>
        <p:spPr>
          <a:xfrm>
            <a:off x="392265" y="7279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A </a:t>
            </a:r>
            <a:r>
              <a:rPr lang="en-US" sz="1100" dirty="0">
                <a:highlight>
                  <a:srgbClr val="FFFF00"/>
                </a:highlight>
              </a:rPr>
              <a:t>: https://www.thinkers360.com/top-20-global-thought-leaders-on-analytics-july-2018/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6B0CF-9D8C-40DE-AED4-0962B88E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801" y="72791"/>
            <a:ext cx="2914650" cy="6772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7473F8-231D-4F21-893A-88F759A689D7}"/>
              </a:ext>
            </a:extLst>
          </p:cNvPr>
          <p:cNvSpPr/>
          <p:nvPr/>
        </p:nvSpPr>
        <p:spPr>
          <a:xfrm>
            <a:off x="7330006" y="658345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highlight>
                  <a:srgbClr val="FFFF00"/>
                </a:highlight>
              </a:rPr>
              <a:t>D :</a:t>
            </a:r>
            <a:r>
              <a:rPr lang="en-US" sz="1050" dirty="0">
                <a:highlight>
                  <a:srgbClr val="FFFF00"/>
                </a:highlight>
              </a:rPr>
              <a:t>https://www.analyticsvidhya.com/blog/2015/09/ultimate-data-scientists-world-today/</a:t>
            </a:r>
          </a:p>
        </p:txBody>
      </p:sp>
    </p:spTree>
    <p:extLst>
      <p:ext uri="{BB962C8B-B14F-4D97-AF65-F5344CB8AC3E}">
        <p14:creationId xmlns:p14="http://schemas.microsoft.com/office/powerpoint/2010/main" val="36133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 Rajwant</dc:creator>
  <cp:lastModifiedBy>Mishra Rajwant</cp:lastModifiedBy>
  <cp:revision>1</cp:revision>
  <dcterms:created xsi:type="dcterms:W3CDTF">2019-03-12T17:14:57Z</dcterms:created>
  <dcterms:modified xsi:type="dcterms:W3CDTF">2019-03-12T17:19:50Z</dcterms:modified>
</cp:coreProperties>
</file>