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8" r:id="rId6"/>
    <p:sldId id="259" r:id="rId7"/>
    <p:sldId id="261" r:id="rId8"/>
    <p:sldId id="262" r:id="rId9"/>
    <p:sldId id="263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58-7FA3-430E-BD9E-4754AA79C04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1BCA-38AF-4D05-939F-B410D727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58-7FA3-430E-BD9E-4754AA79C04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1BCA-38AF-4D05-939F-B410D727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58-7FA3-430E-BD9E-4754AA79C04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1BCA-38AF-4D05-939F-B410D727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58-7FA3-430E-BD9E-4754AA79C04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1BCA-38AF-4D05-939F-B410D727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58-7FA3-430E-BD9E-4754AA79C04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1BCA-38AF-4D05-939F-B410D727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3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58-7FA3-430E-BD9E-4754AA79C04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1BCA-38AF-4D05-939F-B410D727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58-7FA3-430E-BD9E-4754AA79C04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1BCA-38AF-4D05-939F-B410D727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58-7FA3-430E-BD9E-4754AA79C04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1BCA-38AF-4D05-939F-B410D727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58-7FA3-430E-BD9E-4754AA79C04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1BCA-38AF-4D05-939F-B410D727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58-7FA3-430E-BD9E-4754AA79C04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1BCA-38AF-4D05-939F-B410D727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58-7FA3-430E-BD9E-4754AA79C04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1BCA-38AF-4D05-939F-B410D727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73C58-7FA3-430E-BD9E-4754AA79C04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1BCA-38AF-4D05-939F-B410D727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Based Apache Spark Optimization</a:t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9144000" cy="2057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 for development of Advanced Computing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Rajwardhan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Mhatre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-Soham Kulkarni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764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76603"/>
            <a:ext cx="10515600" cy="267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effectively bridges user input with Spark processing, ensuring smooth interaction.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facilitates seamless AI-driven SQL generation and execution.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LLM accuracy for more precise SQL queries.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caching mechanisms for frequently used queries to improve efficiency.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support to multiple databases, including PostgreSQL and MongoDB.</a:t>
            </a:r>
          </a:p>
        </p:txBody>
      </p:sp>
    </p:spTree>
    <p:extLst>
      <p:ext uri="{BB962C8B-B14F-4D97-AF65-F5344CB8AC3E}">
        <p14:creationId xmlns:p14="http://schemas.microsoft.com/office/powerpoint/2010/main" val="118917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6616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natural language user input to SQL queries, eliminating the SQL dependency for various technical tasks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error analysis by converting the verbose spark error message to a clear and precise error message with possible solutions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09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60A780-5FE4-E476-8E14-4B7835E289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186" y="1371600"/>
            <a:ext cx="11403256" cy="491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to SQL Conversion – Enable users to generate SQL queries from natural          language inputs, removing the need for SQL expertise in technical tasks.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Error Analysis – Convert complex Spark error messages into clear, concise explanations with actionable solutions.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History Tracking – Store and retrieve past queries and results in a MySQL database for future reference and analysis.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Resource Utilization – Leverage Apache Spark’s distributed computing power to process large datasets efficiently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392E69-4557-DDAE-0B72-C4C6E174A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002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896"/>
            <a:ext cx="10515600" cy="4351338"/>
          </a:xfrm>
        </p:spPr>
        <p:txBody>
          <a:bodyPr>
            <a:normAutofit/>
          </a:bodyPr>
          <a:lstStyle/>
          <a:p>
            <a:pPr mar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utilizes Large Language Models (LLMs) to convert natural language input into optimized SQL queries, eliminating the need for SQL expertise.</a:t>
            </a:r>
          </a:p>
          <a:p>
            <a:pPr mar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Flask-based web application provides an interactive platform where users can input queries, view results, and track query history stored in MySQL for future analysis.</a:t>
            </a:r>
          </a:p>
          <a:p>
            <a:pPr mar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system features AI-driven error handling, simplifying Spark error messages into clear explanations with actionable solutions.</a:t>
            </a:r>
          </a:p>
          <a:p>
            <a:pPr mar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offers intelligent query generation, automated error resolution, and efficient data processing, making it a powerful and user-friendly tool for data analytics.</a:t>
            </a:r>
          </a:p>
        </p:txBody>
      </p:sp>
    </p:spTree>
    <p:extLst>
      <p:ext uri="{BB962C8B-B14F-4D97-AF65-F5344CB8AC3E}">
        <p14:creationId xmlns:p14="http://schemas.microsoft.com/office/powerpoint/2010/main" val="257584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67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Architecture &amp; Workflow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527512"/>
            <a:ext cx="10515600" cy="474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CSV &amp; Query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to the Flask backend via API.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Processes the Request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the file, extracts the schema, and calls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Generation &amp; Execution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LLM generates an SQL query, which is executed in Spark.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Processing &amp; Storage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saved in MySQL and exported as a CSV file.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&amp; Solutions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LLM analyzes Spark errors and generates solutions</a:t>
            </a:r>
          </a:p>
        </p:txBody>
      </p:sp>
    </p:spTree>
    <p:extLst>
      <p:ext uri="{BB962C8B-B14F-4D97-AF65-F5344CB8AC3E}">
        <p14:creationId xmlns:p14="http://schemas.microsoft.com/office/powerpoint/2010/main" val="318977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Page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7" t="14545" r="29333" b="21421"/>
          <a:stretch/>
        </p:blipFill>
        <p:spPr>
          <a:xfrm>
            <a:off x="838200" y="1834955"/>
            <a:ext cx="5218981" cy="4735200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1" t="17862" r="32146" b="23773"/>
          <a:stretch/>
        </p:blipFill>
        <p:spPr>
          <a:xfrm>
            <a:off x="5650302" y="2096219"/>
            <a:ext cx="4580626" cy="43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Result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5" y="1678632"/>
            <a:ext cx="9739222" cy="5002782"/>
          </a:xfrm>
        </p:spPr>
      </p:pic>
    </p:spTree>
    <p:extLst>
      <p:ext uri="{BB962C8B-B14F-4D97-AF65-F5344CB8AC3E}">
        <p14:creationId xmlns:p14="http://schemas.microsoft.com/office/powerpoint/2010/main" val="19785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664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Handling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2" t="11571" r="18739"/>
          <a:stretch/>
        </p:blipFill>
        <p:spPr>
          <a:xfrm>
            <a:off x="2691441" y="1802832"/>
            <a:ext cx="6478438" cy="4486274"/>
          </a:xfrm>
        </p:spPr>
      </p:pic>
    </p:spTree>
    <p:extLst>
      <p:ext uri="{BB962C8B-B14F-4D97-AF65-F5344CB8AC3E}">
        <p14:creationId xmlns:p14="http://schemas.microsoft.com/office/powerpoint/2010/main" val="270802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LLM Based Apache Spark Optimization </vt:lpstr>
      <vt:lpstr>Problem Statement</vt:lpstr>
      <vt:lpstr>Objective </vt:lpstr>
      <vt:lpstr>Proposed System</vt:lpstr>
      <vt:lpstr>System Architecture &amp; Workflow</vt:lpstr>
      <vt:lpstr>Front Page</vt:lpstr>
      <vt:lpstr>Query Result Page</vt:lpstr>
      <vt:lpstr>History Page</vt:lpstr>
      <vt:lpstr>Query Handling Page</vt:lpstr>
      <vt:lpstr>Conclusion &amp; Future Scope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Based Apache Spark Optimization</dc:title>
  <dc:creator>Microsoft account</dc:creator>
  <cp:lastModifiedBy>Rajwardhan Shinde</cp:lastModifiedBy>
  <cp:revision>13</cp:revision>
  <dcterms:created xsi:type="dcterms:W3CDTF">2025-02-09T19:56:05Z</dcterms:created>
  <dcterms:modified xsi:type="dcterms:W3CDTF">2025-02-10T05:51:26Z</dcterms:modified>
</cp:coreProperties>
</file>