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sldIdLst>
    <p:sldId id="257" r:id="rId2"/>
    <p:sldId id="260" r:id="rId3"/>
    <p:sldId id="263" r:id="rId4"/>
    <p:sldId id="266" r:id="rId5"/>
    <p:sldId id="267" r:id="rId6"/>
    <p:sldId id="264" r:id="rId7"/>
    <p:sldId id="265" r:id="rId8"/>
    <p:sldId id="268" r:id="rId9"/>
    <p:sldId id="269" r:id="rId10"/>
    <p:sldId id="270"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8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98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705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275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017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9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pPr/>
              <a:t>8/18/2017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365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pPr/>
              <a:t>8/18/2017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11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pPr/>
              <a:t>8/18/2017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671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C5CECA-2D3A-4680-9B49-752200DE467C}" type="datetimeFigureOut">
              <a:rPr lang="en-US" smtClean="0"/>
              <a:pPr/>
              <a:t>8/18/2017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054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0C3BFE2-83B7-4B0A-B9D3-AB28331082B3}" type="datetimeFigureOut">
              <a:rPr lang="en-US" smtClean="0"/>
              <a:pPr/>
              <a:t>8/18/2017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193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pPr/>
              <a:t>8/18/2017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629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5BB1C6-BF8F-4481-8AB2-603A1C8A906A}" type="datetimeFigureOut">
              <a:rPr lang="en-US" smtClean="0"/>
              <a:pPr/>
              <a:t>8/18/2017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25111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solidFill>
                  <a:schemeClr val="accent2"/>
                </a:solidFill>
                <a:latin typeface="Times New Roman" panose="02020603050405020304" pitchFamily="18" charset="0"/>
                <a:cs typeface="Times New Roman" panose="02020603050405020304" pitchFamily="18" charset="0"/>
              </a:rPr>
              <a:t>TEAM </a:t>
            </a:r>
            <a:r>
              <a:rPr lang="en-AU" b="1" dirty="0" smtClean="0">
                <a:solidFill>
                  <a:schemeClr val="accent2"/>
                </a:solidFill>
                <a:latin typeface="Times New Roman" panose="02020603050405020304" pitchFamily="18" charset="0"/>
                <a:cs typeface="Times New Roman" panose="02020603050405020304" pitchFamily="18" charset="0"/>
              </a:rPr>
              <a:t>04-Event Association</a:t>
            </a:r>
            <a:endParaRPr lang="en-AU"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405449"/>
            <a:ext cx="10058400" cy="3430694"/>
          </a:xfrm>
        </p:spPr>
        <p:txBody>
          <a:bodyPr>
            <a:normAutofit/>
          </a:bodyPr>
          <a:lstStyle/>
          <a:p>
            <a:r>
              <a:rPr lang="en-AU" sz="4400" dirty="0" smtClean="0">
                <a:solidFill>
                  <a:schemeClr val="tx1"/>
                </a:solidFill>
                <a:latin typeface="Times New Roman" panose="02020603050405020304" pitchFamily="18" charset="0"/>
                <a:cs typeface="Times New Roman" panose="02020603050405020304" pitchFamily="18" charset="0"/>
              </a:rPr>
              <a:t>Presented By:-</a:t>
            </a:r>
          </a:p>
          <a:p>
            <a:pPr>
              <a:buFont typeface="Wingdings" panose="05000000000000000000" pitchFamily="2" charset="2"/>
              <a:buChar char="§"/>
            </a:pPr>
            <a:r>
              <a:rPr lang="en-AU" sz="2400" dirty="0" err="1">
                <a:solidFill>
                  <a:schemeClr val="tx1"/>
                </a:solidFill>
                <a:latin typeface="Times New Roman" panose="02020603050405020304" pitchFamily="18" charset="0"/>
                <a:cs typeface="Times New Roman" panose="02020603050405020304" pitchFamily="18" charset="0"/>
              </a:rPr>
              <a:t>Rajwinder</a:t>
            </a:r>
            <a:r>
              <a:rPr lang="en-AU" sz="2400" dirty="0">
                <a:solidFill>
                  <a:schemeClr val="tx1"/>
                </a:solidFill>
                <a:latin typeface="Times New Roman" panose="02020603050405020304" pitchFamily="18" charset="0"/>
                <a:cs typeface="Times New Roman" panose="02020603050405020304" pitchFamily="18" charset="0"/>
              </a:rPr>
              <a:t> Kaur(13456276)</a:t>
            </a:r>
          </a:p>
          <a:p>
            <a:pPr>
              <a:buFont typeface="Wingdings" panose="05000000000000000000" pitchFamily="2" charset="2"/>
              <a:buChar char="§"/>
            </a:pPr>
            <a:r>
              <a:rPr lang="en-AU" sz="2400" dirty="0">
                <a:solidFill>
                  <a:schemeClr val="tx1"/>
                </a:solidFill>
                <a:latin typeface="Times New Roman" panose="02020603050405020304" pitchFamily="18" charset="0"/>
                <a:cs typeface="Times New Roman" panose="02020603050405020304" pitchFamily="18" charset="0"/>
              </a:rPr>
              <a:t> </a:t>
            </a:r>
            <a:r>
              <a:rPr lang="en-AU" sz="2400" dirty="0" err="1">
                <a:solidFill>
                  <a:schemeClr val="tx1"/>
                </a:solidFill>
                <a:latin typeface="Times New Roman" panose="02020603050405020304" pitchFamily="18" charset="0"/>
                <a:cs typeface="Times New Roman" panose="02020603050405020304" pitchFamily="18" charset="0"/>
              </a:rPr>
              <a:t>Navjot</a:t>
            </a:r>
            <a:r>
              <a:rPr lang="en-AU" sz="2400" dirty="0">
                <a:solidFill>
                  <a:schemeClr val="tx1"/>
                </a:solidFill>
                <a:latin typeface="Times New Roman" panose="02020603050405020304" pitchFamily="18" charset="0"/>
                <a:cs typeface="Times New Roman" panose="02020603050405020304" pitchFamily="18" charset="0"/>
              </a:rPr>
              <a:t> Kaur(13532220)</a:t>
            </a:r>
          </a:p>
          <a:p>
            <a:pPr>
              <a:buFont typeface="Wingdings" panose="05000000000000000000" pitchFamily="2" charset="2"/>
              <a:buChar char="§"/>
            </a:pPr>
            <a:r>
              <a:rPr lang="en-AU" sz="2400" dirty="0">
                <a:solidFill>
                  <a:schemeClr val="tx1"/>
                </a:solidFill>
                <a:latin typeface="Times New Roman" panose="02020603050405020304" pitchFamily="18" charset="0"/>
                <a:cs typeface="Times New Roman" panose="02020603050405020304" pitchFamily="18" charset="0"/>
              </a:rPr>
              <a:t> Anubha(13490509)</a:t>
            </a:r>
          </a:p>
          <a:p>
            <a:pPr>
              <a:buFont typeface="Wingdings" panose="05000000000000000000" pitchFamily="2" charset="2"/>
              <a:buChar char="§"/>
            </a:pPr>
            <a:r>
              <a:rPr lang="en-AU" sz="2400" dirty="0">
                <a:solidFill>
                  <a:schemeClr val="tx1"/>
                </a:solidFill>
                <a:latin typeface="Times New Roman" panose="02020603050405020304" pitchFamily="18" charset="0"/>
                <a:cs typeface="Times New Roman" panose="02020603050405020304" pitchFamily="18" charset="0"/>
              </a:rPr>
              <a:t> </a:t>
            </a:r>
            <a:r>
              <a:rPr lang="en-AU" sz="2400" dirty="0" err="1">
                <a:solidFill>
                  <a:schemeClr val="tx1"/>
                </a:solidFill>
                <a:latin typeface="Times New Roman" panose="02020603050405020304" pitchFamily="18" charset="0"/>
                <a:cs typeface="Times New Roman" panose="02020603050405020304" pitchFamily="18" charset="0"/>
              </a:rPr>
              <a:t>Rajat</a:t>
            </a:r>
            <a:r>
              <a:rPr lang="en-AU" sz="2400" dirty="0">
                <a:solidFill>
                  <a:schemeClr val="tx1"/>
                </a:solidFill>
                <a:latin typeface="Times New Roman" panose="02020603050405020304" pitchFamily="18" charset="0"/>
                <a:cs typeface="Times New Roman" panose="02020603050405020304" pitchFamily="18" charset="0"/>
              </a:rPr>
              <a:t> </a:t>
            </a:r>
            <a:r>
              <a:rPr lang="en-AU" sz="2400" dirty="0" err="1">
                <a:solidFill>
                  <a:schemeClr val="tx1"/>
                </a:solidFill>
                <a:latin typeface="Times New Roman" panose="02020603050405020304" pitchFamily="18" charset="0"/>
                <a:cs typeface="Times New Roman" panose="02020603050405020304" pitchFamily="18" charset="0"/>
              </a:rPr>
              <a:t>Chahal</a:t>
            </a:r>
            <a:r>
              <a:rPr lang="en-AU" sz="2400" dirty="0">
                <a:solidFill>
                  <a:schemeClr val="tx1"/>
                </a:solidFill>
                <a:latin typeface="Times New Roman" panose="02020603050405020304" pitchFamily="18" charset="0"/>
                <a:cs typeface="Times New Roman" panose="02020603050405020304" pitchFamily="18" charset="0"/>
              </a:rPr>
              <a:t>(13489891)</a:t>
            </a:r>
          </a:p>
          <a:p>
            <a:pPr lvl="1"/>
            <a:endParaRPr lang="en-AU" sz="4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54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b="1" dirty="0">
                <a:solidFill>
                  <a:schemeClr val="accent2"/>
                </a:solidFill>
                <a:latin typeface="Times New Roman" panose="02020603050405020304" pitchFamily="18" charset="0"/>
                <a:cs typeface="Times New Roman" pitchFamily="18" charset="0"/>
              </a:rPr>
              <a:t>DATA</a:t>
            </a:r>
            <a:r>
              <a:rPr lang="en-AU" sz="4000" b="1" dirty="0">
                <a:latin typeface="Times New Roman" panose="02020603050405020304" pitchFamily="18" charset="0"/>
                <a:cs typeface="Times New Roman" panose="02020603050405020304" pitchFamily="18" charset="0"/>
              </a:rPr>
              <a:t>  </a:t>
            </a:r>
            <a:r>
              <a:rPr lang="en-AU" sz="4000" b="1" dirty="0">
                <a:solidFill>
                  <a:schemeClr val="accent2"/>
                </a:solidFill>
                <a:latin typeface="Times New Roman" pitchFamily="18" charset="0"/>
                <a:cs typeface="Times New Roman" pitchFamily="18" charset="0"/>
              </a:rPr>
              <a:t>REQUIREMENTS</a:t>
            </a:r>
          </a:p>
        </p:txBody>
      </p:sp>
      <p:sp>
        <p:nvSpPr>
          <p:cNvPr id="3" name="Content Placeholder 2"/>
          <p:cNvSpPr>
            <a:spLocks noGrp="1"/>
          </p:cNvSpPr>
          <p:nvPr>
            <p:ph idx="1"/>
          </p:nvPr>
        </p:nvSpPr>
        <p:spPr/>
        <p:txBody>
          <a:bodyPr/>
          <a:lstStyle/>
          <a:p>
            <a:r>
              <a:rPr lang="en-AU" sz="2400" u="sng" dirty="0">
                <a:latin typeface="Times New Roman" panose="02020603050405020304" pitchFamily="18" charset="0"/>
                <a:cs typeface="Times New Roman" panose="02020603050405020304" pitchFamily="18" charset="0"/>
              </a:rPr>
              <a:t>Event Information includes</a:t>
            </a: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Event Title</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 Event Description</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Venue</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Date </a:t>
            </a:r>
            <a:r>
              <a:rPr lang="en-AU" sz="2400" dirty="0">
                <a:latin typeface="Times New Roman" panose="02020603050405020304" pitchFamily="18" charset="0"/>
                <a:cs typeface="Times New Roman" panose="02020603050405020304" pitchFamily="18" charset="0"/>
              </a:rPr>
              <a:t>and </a:t>
            </a:r>
            <a:r>
              <a:rPr lang="en-AU" sz="2400" dirty="0" smtClean="0">
                <a:latin typeface="Times New Roman" panose="02020603050405020304" pitchFamily="18" charset="0"/>
                <a:cs typeface="Times New Roman" panose="02020603050405020304" pitchFamily="18" charset="0"/>
              </a:rPr>
              <a:t>Time</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Charges </a:t>
            </a:r>
            <a:r>
              <a:rPr lang="en-AU" sz="2400" dirty="0">
                <a:latin typeface="Times New Roman" panose="02020603050405020304" pitchFamily="18" charset="0"/>
                <a:cs typeface="Times New Roman" panose="02020603050405020304" pitchFamily="18" charset="0"/>
              </a:rPr>
              <a:t>per </a:t>
            </a:r>
            <a:r>
              <a:rPr lang="en-AU" sz="2400" dirty="0" smtClean="0">
                <a:latin typeface="Times New Roman" panose="02020603050405020304" pitchFamily="18" charset="0"/>
                <a:cs typeface="Times New Roman" panose="02020603050405020304" pitchFamily="18" charset="0"/>
              </a:rPr>
              <a:t>person</a:t>
            </a:r>
            <a:endParaRPr lang="en-AU" sz="24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91424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734206"/>
            <a:ext cx="10058400" cy="4134887"/>
          </a:xfrm>
        </p:spPr>
        <p:txBody>
          <a:bodyPr>
            <a:normAutofit fontScale="92500" lnSpcReduction="10000"/>
          </a:bodyPr>
          <a:lstStyle/>
          <a:p>
            <a:r>
              <a:rPr lang="en-AU" sz="2400" u="sng" dirty="0">
                <a:latin typeface="Times New Roman" panose="02020603050405020304" pitchFamily="18" charset="0"/>
                <a:cs typeface="Times New Roman" panose="02020603050405020304" pitchFamily="18" charset="0"/>
              </a:rPr>
              <a:t>Membership information includes </a:t>
            </a: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Name</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Date </a:t>
            </a:r>
            <a:r>
              <a:rPr lang="en-AU" sz="2400" dirty="0">
                <a:latin typeface="Times New Roman" panose="02020603050405020304" pitchFamily="18" charset="0"/>
                <a:cs typeface="Times New Roman" panose="02020603050405020304" pitchFamily="18" charset="0"/>
              </a:rPr>
              <a:t>of birth</a:t>
            </a: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Company Information(Company Name, Address, Contact no, email-id)</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Queries</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Event</a:t>
            </a:r>
          </a:p>
          <a:p>
            <a:pPr marL="342900" indent="-342900">
              <a:buFont typeface="Wingdings" panose="05000000000000000000" pitchFamily="2" charset="2"/>
              <a:buChar char="§"/>
            </a:pPr>
            <a:r>
              <a:rPr lang="en-AU" sz="2400" smtClean="0">
                <a:latin typeface="Times New Roman" panose="02020603050405020304" pitchFamily="18" charset="0"/>
                <a:cs typeface="Times New Roman" panose="02020603050405020304" pitchFamily="18" charset="0"/>
              </a:rPr>
              <a:t>Type of Event</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Date </a:t>
            </a:r>
            <a:r>
              <a:rPr lang="en-AU" sz="2400" dirty="0">
                <a:latin typeface="Times New Roman" panose="02020603050405020304" pitchFamily="18" charset="0"/>
                <a:cs typeface="Times New Roman" panose="02020603050405020304" pitchFamily="18" charset="0"/>
              </a:rPr>
              <a:t>and </a:t>
            </a:r>
            <a:r>
              <a:rPr lang="en-AU" sz="2400" dirty="0" smtClean="0">
                <a:latin typeface="Times New Roman" panose="02020603050405020304" pitchFamily="18" charset="0"/>
                <a:cs typeface="Times New Roman" panose="02020603050405020304" pitchFamily="18" charset="0"/>
              </a:rPr>
              <a:t>time(Choice 3)</a:t>
            </a:r>
            <a:endParaRPr lang="en-AU"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AU" sz="2400" dirty="0" smtClean="0">
                <a:latin typeface="Times New Roman" panose="02020603050405020304" pitchFamily="18" charset="0"/>
                <a:cs typeface="Times New Roman" panose="02020603050405020304" pitchFamily="18" charset="0"/>
              </a:rPr>
              <a:t>Total Number Of Person</a:t>
            </a:r>
            <a:endParaRPr lang="en-AU" sz="2400" dirty="0">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36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b="1" dirty="0">
                <a:solidFill>
                  <a:schemeClr val="accent2"/>
                </a:solidFill>
                <a:latin typeface="Times New Roman" panose="02020603050405020304" pitchFamily="18" charset="0"/>
                <a:cs typeface="Times New Roman" pitchFamily="18" charset="0"/>
              </a:rPr>
              <a:t>RESPONSIBILITIES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AU" sz="2400" dirty="0" smtClean="0">
                <a:latin typeface="Times New Roman" panose="02020603050405020304" pitchFamily="18" charset="0"/>
                <a:cs typeface="Times New Roman" panose="02020603050405020304" pitchFamily="18" charset="0"/>
              </a:rPr>
              <a:t> Home </a:t>
            </a:r>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Rajwinder</a:t>
            </a: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Kaur</a:t>
            </a:r>
          </a:p>
          <a:p>
            <a:pPr>
              <a:buFont typeface="Wingdings" panose="05000000000000000000" pitchFamily="2" charset="2"/>
              <a:buChar char="Ø"/>
            </a:pPr>
            <a:r>
              <a:rPr lang="en-AU" sz="2400" dirty="0" smtClean="0">
                <a:latin typeface="Times New Roman" panose="02020603050405020304" pitchFamily="18" charset="0"/>
                <a:cs typeface="Times New Roman" panose="02020603050405020304" pitchFamily="18" charset="0"/>
              </a:rPr>
              <a:t> About </a:t>
            </a:r>
            <a:r>
              <a:rPr lang="en-AU" sz="2400" dirty="0">
                <a:latin typeface="Times New Roman" panose="02020603050405020304" pitchFamily="18" charset="0"/>
                <a:cs typeface="Times New Roman" panose="02020603050405020304" pitchFamily="18" charset="0"/>
              </a:rPr>
              <a:t>Us and Contact </a:t>
            </a:r>
            <a:r>
              <a:rPr lang="en-AU" sz="2400" dirty="0" smtClean="0">
                <a:latin typeface="Times New Roman" panose="02020603050405020304" pitchFamily="18" charset="0"/>
                <a:cs typeface="Times New Roman" panose="02020603050405020304" pitchFamily="18" charset="0"/>
              </a:rPr>
              <a:t>Us and Back-end </a:t>
            </a:r>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Navjot</a:t>
            </a: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Kaur</a:t>
            </a:r>
          </a:p>
          <a:p>
            <a:pPr>
              <a:buFont typeface="Wingdings" panose="05000000000000000000" pitchFamily="2" charset="2"/>
              <a:buChar char="Ø"/>
            </a:pP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Events – Anubha</a:t>
            </a:r>
          </a:p>
          <a:p>
            <a:pPr>
              <a:buFont typeface="Wingdings" panose="05000000000000000000" pitchFamily="2" charset="2"/>
              <a:buChar char="Ø"/>
            </a:pP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Membership </a:t>
            </a:r>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Rajat</a:t>
            </a:r>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Chahal</a:t>
            </a:r>
            <a:endParaRPr lang="en-AU" sz="24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14218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254" y="599090"/>
            <a:ext cx="10457793" cy="5234151"/>
          </a:xfrm>
        </p:spPr>
      </p:pic>
    </p:spTree>
    <p:extLst>
      <p:ext uri="{BB962C8B-B14F-4D97-AF65-F5344CB8AC3E}">
        <p14:creationId xmlns:p14="http://schemas.microsoft.com/office/powerpoint/2010/main" val="419741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b="1" dirty="0" smtClean="0">
                <a:solidFill>
                  <a:schemeClr val="accent2"/>
                </a:solidFill>
                <a:latin typeface="Times New Roman" panose="02020603050405020304" pitchFamily="18" charset="0"/>
                <a:cs typeface="Times New Roman" panose="02020603050405020304" pitchFamily="18" charset="0"/>
              </a:rPr>
              <a:t>OBJECTIVE</a:t>
            </a:r>
            <a:endParaRPr lang="en-AU" sz="4000" b="1" dirty="0">
              <a:solidFill>
                <a:schemeClr val="accent2"/>
              </a:solidFill>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1097281" y="2129246"/>
            <a:ext cx="1109472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ClrTx/>
              <a:buSzTx/>
              <a:buNone/>
            </a:pPr>
            <a:r>
              <a:rPr kumimoji="0" lang="en-AU" altLang="en-US" sz="2400" i="0" strike="noStrike" cap="none" normalizeH="0" baseline="0" dirty="0" smtClean="0">
                <a:ln>
                  <a:noFill/>
                </a:ln>
                <a:solidFill>
                  <a:schemeClr val="tx1"/>
                </a:solidFill>
                <a:effectLst/>
                <a:latin typeface="Times New Roman" pitchFamily="18" charset="0"/>
                <a:cs typeface="Times New Roman" pitchFamily="18" charset="0"/>
              </a:rPr>
              <a:t>Event Management is the planning and management of an </a:t>
            </a:r>
            <a:r>
              <a:rPr lang="en-AU" altLang="en-US" sz="2400" dirty="0" smtClean="0">
                <a:solidFill>
                  <a:schemeClr val="tx1"/>
                </a:solidFill>
                <a:latin typeface="Times New Roman" pitchFamily="18" charset="0"/>
                <a:cs typeface="Times New Roman" pitchFamily="18" charset="0"/>
              </a:rPr>
              <a:t>event ,</a:t>
            </a:r>
            <a:r>
              <a:rPr kumimoji="0" lang="en-AU" altLang="en-US" sz="2400" i="0" strike="noStrike" cap="none" normalizeH="0" baseline="0" dirty="0" smtClean="0">
                <a:ln>
                  <a:noFill/>
                </a:ln>
                <a:solidFill>
                  <a:schemeClr val="tx1"/>
                </a:solidFill>
                <a:effectLst/>
                <a:latin typeface="Times New Roman" pitchFamily="18" charset="0"/>
                <a:cs typeface="Times New Roman" pitchFamily="18" charset="0"/>
              </a:rPr>
              <a:t>project or any activity.</a:t>
            </a:r>
            <a:r>
              <a:rPr lang="en-US" altLang="en-US" sz="2400" dirty="0" smtClean="0">
                <a:solidFill>
                  <a:schemeClr val="tx1"/>
                </a:solidFill>
                <a:latin typeface="Times New Roman" pitchFamily="18" charset="0"/>
                <a:cs typeface="Times New Roman" pitchFamily="18" charset="0"/>
              </a:rPr>
              <a:t> The Target of Occasion Administration Framework is to build up an online application utilizing which client can see different bundles identified with occasion and furthermore reach us to compose their occasion, for example, Music, Dancing, sports occasion ,new year celebration and so forth.</a:t>
            </a:r>
            <a:endParaRPr kumimoji="0" lang="en-AU" altLang="en-US" sz="2400" i="0"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84255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2"/>
                </a:solidFill>
                <a:latin typeface="Times New Roman" pitchFamily="18" charset="0"/>
                <a:cs typeface="Times New Roman" pitchFamily="18" charset="0"/>
              </a:rPr>
              <a:t>TARGET USERS</a:t>
            </a:r>
            <a:endParaRPr lang="en-US" sz="40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Essential Users : </a:t>
            </a:r>
            <a:r>
              <a:rPr lang="en-US" sz="2400" dirty="0">
                <a:latin typeface="Times New Roman" panose="02020603050405020304" pitchFamily="18" charset="0"/>
                <a:cs typeface="Times New Roman" panose="02020603050405020304" pitchFamily="18" charset="0"/>
              </a:rPr>
              <a:t>A visitor client who just wishes to access to nuts and bolts data from our site for up and coming occasions.</a:t>
            </a:r>
          </a:p>
          <a:p>
            <a:pPr algn="just"/>
            <a:r>
              <a:rPr lang="en-US" sz="2400" dirty="0" smtClean="0">
                <a:latin typeface="Times New Roman" panose="02020603050405020304" pitchFamily="18" charset="0"/>
                <a:cs typeface="Times New Roman" panose="02020603050405020304" pitchFamily="18" charset="0"/>
              </a:rPr>
              <a:t>Auxiliary Users : People </a:t>
            </a:r>
            <a:r>
              <a:rPr lang="en-US" sz="2400" dirty="0">
                <a:latin typeface="Times New Roman" panose="02020603050405020304" pitchFamily="18" charset="0"/>
                <a:cs typeface="Times New Roman" panose="02020603050405020304" pitchFamily="18" charset="0"/>
              </a:rPr>
              <a:t>who wish to wind up part with our site and might want to make their profession in occasion association. </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2"/>
                </a:solidFill>
                <a:latin typeface="Times New Roman" panose="02020603050405020304" pitchFamily="18" charset="0"/>
                <a:cs typeface="Times New Roman" panose="02020603050405020304" pitchFamily="18" charset="0"/>
              </a:rPr>
              <a:t>FEATURE OF EVENT MANGEMENT SYSTEM</a:t>
            </a:r>
            <a:endParaRPr lang="en-US" sz="40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(1) Client can investigate different occasion online via seating at their home or office. </a:t>
            </a:r>
          </a:p>
          <a:p>
            <a:pPr algn="just">
              <a:buNone/>
            </a:pPr>
            <a:r>
              <a:rPr lang="en-US" sz="2400" dirty="0" smtClean="0">
                <a:latin typeface="Times New Roman" pitchFamily="18" charset="0"/>
                <a:cs typeface="Times New Roman" pitchFamily="18" charset="0"/>
              </a:rPr>
              <a:t>   (2) Client can look for accessible date for their occasions. </a:t>
            </a:r>
          </a:p>
          <a:p>
            <a:pPr algn="just">
              <a:buNone/>
            </a:pPr>
            <a:r>
              <a:rPr lang="en-US" sz="2400" dirty="0" smtClean="0">
                <a:latin typeface="Times New Roman" pitchFamily="18" charset="0"/>
                <a:cs typeface="Times New Roman" pitchFamily="18" charset="0"/>
              </a:rPr>
              <a:t>   (3) Client can be a part of our organization by joining our membership service. </a:t>
            </a:r>
          </a:p>
          <a:p>
            <a:pPr algn="just">
              <a:buNone/>
            </a:pPr>
            <a:r>
              <a:rPr lang="en-US" sz="2400" dirty="0" smtClean="0">
                <a:latin typeface="Times New Roman" pitchFamily="18" charset="0"/>
                <a:cs typeface="Times New Roman" pitchFamily="18" charset="0"/>
              </a:rPr>
              <a:t>   (4) Client can give input for development in administrations and qualities.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5875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b="1" dirty="0" smtClean="0">
                <a:solidFill>
                  <a:schemeClr val="accent2"/>
                </a:solidFill>
                <a:latin typeface="Times New Roman" panose="02020603050405020304" pitchFamily="18" charset="0"/>
                <a:cs typeface="Times New Roman" panose="02020603050405020304" pitchFamily="18" charset="0"/>
              </a:rPr>
              <a:t>MORE</a:t>
            </a:r>
            <a:r>
              <a:rPr lang="en-AU" sz="4000"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AU" sz="4000" b="1" dirty="0" smtClean="0">
                <a:solidFill>
                  <a:schemeClr val="accent2"/>
                </a:solidFill>
                <a:latin typeface="Times New Roman" panose="02020603050405020304" pitchFamily="18" charset="0"/>
                <a:cs typeface="Times New Roman" panose="02020603050405020304" pitchFamily="18" charset="0"/>
              </a:rPr>
              <a:t>FEATURES(Writing Skills):-</a:t>
            </a:r>
            <a:endParaRPr lang="en-AU" sz="40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Interactive </a:t>
            </a:r>
            <a:r>
              <a:rPr lang="en-US" sz="2400" dirty="0" smtClean="0">
                <a:latin typeface="Times New Roman" panose="02020603050405020304" pitchFamily="18" charset="0"/>
                <a:cs typeface="Times New Roman" panose="02020603050405020304" pitchFamily="18" charset="0"/>
              </a:rPr>
              <a:t>Display.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HD Images with event description related the detail of event and venue. </a:t>
            </a:r>
          </a:p>
          <a:p>
            <a:r>
              <a:rPr lang="en-US" sz="2400" dirty="0">
                <a:latin typeface="Times New Roman" panose="02020603050405020304" pitchFamily="18" charset="0"/>
                <a:cs typeface="Times New Roman" panose="02020603050405020304" pitchFamily="18" charset="0"/>
              </a:rPr>
              <a:t>Responsive and mobile friendly.</a:t>
            </a:r>
          </a:p>
          <a:p>
            <a:r>
              <a:rPr lang="en-US" sz="2400" dirty="0">
                <a:latin typeface="Times New Roman" panose="02020603050405020304" pitchFamily="18" charset="0"/>
                <a:cs typeface="Times New Roman" panose="02020603050405020304" pitchFamily="18" charset="0"/>
              </a:rPr>
              <a:t>Concise and readable content.</a:t>
            </a:r>
          </a:p>
          <a:p>
            <a:r>
              <a:rPr lang="en-US" sz="2400" dirty="0">
                <a:latin typeface="Times New Roman" panose="02020603050405020304" pitchFamily="18" charset="0"/>
                <a:cs typeface="Times New Roman" panose="02020603050405020304" pitchFamily="18" charset="0"/>
              </a:rPr>
              <a:t>Contrasting Colors.</a:t>
            </a:r>
          </a:p>
          <a:p>
            <a:r>
              <a:rPr lang="en-US" sz="2400" dirty="0">
                <a:latin typeface="Times New Roman" panose="02020603050405020304" pitchFamily="18" charset="0"/>
                <a:cs typeface="Times New Roman" panose="02020603050405020304" pitchFamily="18" charset="0"/>
              </a:rPr>
              <a:t>Well organized and presented information properly divided into sections and categories for easy navigation.</a:t>
            </a:r>
          </a:p>
          <a:p>
            <a:r>
              <a:rPr lang="en-US" sz="2400" dirty="0">
                <a:latin typeface="Times New Roman" panose="02020603050405020304" pitchFamily="18" charset="0"/>
                <a:cs typeface="Times New Roman" panose="02020603050405020304" pitchFamily="18" charset="0"/>
              </a:rPr>
              <a:t>Compatible with all browsers.</a:t>
            </a:r>
          </a:p>
          <a:p>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76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solidFill>
                <a:latin typeface="Times New Roman" pitchFamily="18" charset="0"/>
                <a:cs typeface="Times New Roman" pitchFamily="18" charset="0"/>
              </a:rPr>
              <a:t>FRONT-END REQUIREMENT:</a:t>
            </a:r>
            <a:endParaRPr lang="en-US" sz="4000"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200" spc="-50" dirty="0">
                <a:solidFill>
                  <a:schemeClr val="accent2"/>
                </a:solidFill>
                <a:latin typeface="Times New Roman" pitchFamily="18" charset="0"/>
                <a:ea typeface="+mj-ea"/>
                <a:cs typeface="Times New Roman" pitchFamily="18" charset="0"/>
              </a:rPr>
              <a:t>Dreamweaver</a:t>
            </a:r>
            <a:r>
              <a:rPr lang="en-US" sz="2200" dirty="0">
                <a:latin typeface="Times New Roman" panose="02020603050405020304" pitchFamily="18" charset="0"/>
                <a:cs typeface="Times New Roman" panose="02020603050405020304" pitchFamily="18" charset="0"/>
              </a:rPr>
              <a:t>: </a:t>
            </a:r>
            <a:r>
              <a:rPr lang="en-AU" sz="2200" dirty="0">
                <a:latin typeface="Times New Roman" panose="02020603050405020304" pitchFamily="18" charset="0"/>
                <a:cs typeface="Times New Roman" panose="02020603050405020304" pitchFamily="18" charset="0"/>
              </a:rPr>
              <a:t>Adobe </a:t>
            </a:r>
            <a:r>
              <a:rPr lang="en-AU" sz="2200" b="1" dirty="0">
                <a:latin typeface="Times New Roman" panose="02020603050405020304" pitchFamily="18" charset="0"/>
                <a:cs typeface="Times New Roman" panose="02020603050405020304" pitchFamily="18" charset="0"/>
              </a:rPr>
              <a:t>Dreamweaver</a:t>
            </a:r>
            <a:r>
              <a:rPr lang="en-AU" sz="2200" dirty="0">
                <a:latin typeface="Times New Roman" panose="02020603050405020304" pitchFamily="18" charset="0"/>
                <a:cs typeface="Times New Roman" panose="02020603050405020304" pitchFamily="18" charset="0"/>
              </a:rPr>
              <a:t> is an application used by web designers and developers to create websites and applications for use across multiple targets including browsers, devices, and tablets. </a:t>
            </a:r>
          </a:p>
          <a:p>
            <a:r>
              <a:rPr lang="en-US" sz="2200" spc="-50" dirty="0">
                <a:solidFill>
                  <a:schemeClr val="accent2"/>
                </a:solidFill>
                <a:latin typeface="Times New Roman" pitchFamily="18" charset="0"/>
                <a:ea typeface="+mj-ea"/>
                <a:cs typeface="Times New Roman" pitchFamily="18" charset="0"/>
              </a:rPr>
              <a:t>HTML5</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HTML5</a:t>
            </a:r>
            <a:r>
              <a:rPr lang="en-US" sz="2200" dirty="0">
                <a:latin typeface="Times New Roman" panose="02020603050405020304" pitchFamily="18" charset="0"/>
                <a:cs typeface="Times New Roman" panose="02020603050405020304" pitchFamily="18" charset="0"/>
              </a:rPr>
              <a:t> is a markup </a:t>
            </a:r>
            <a:r>
              <a:rPr lang="en-US" sz="2200" b="1" dirty="0">
                <a:latin typeface="Times New Roman" panose="02020603050405020304" pitchFamily="18" charset="0"/>
                <a:cs typeface="Times New Roman" panose="02020603050405020304" pitchFamily="18" charset="0"/>
              </a:rPr>
              <a:t>language</a:t>
            </a:r>
            <a:r>
              <a:rPr lang="en-US" sz="2200" dirty="0">
                <a:latin typeface="Times New Roman" panose="02020603050405020304" pitchFamily="18" charset="0"/>
                <a:cs typeface="Times New Roman" panose="02020603050405020304" pitchFamily="18" charset="0"/>
              </a:rPr>
              <a:t> used for structuring and presenting content on the World Wide Web. It is the fifth and current version of the HTML standard.</a:t>
            </a:r>
          </a:p>
          <a:p>
            <a:r>
              <a:rPr lang="en-US" sz="2200" spc="-50" dirty="0" err="1">
                <a:solidFill>
                  <a:schemeClr val="accent2"/>
                </a:solidFill>
                <a:latin typeface="Times New Roman" pitchFamily="18" charset="0"/>
                <a:ea typeface="+mj-ea"/>
                <a:cs typeface="Times New Roman" pitchFamily="18" charset="0"/>
              </a:rPr>
              <a:t>Javascript</a:t>
            </a:r>
            <a:r>
              <a:rPr lang="en-US" sz="2200" dirty="0">
                <a:latin typeface="Times New Roman" panose="02020603050405020304" pitchFamily="18" charset="0"/>
                <a:cs typeface="Times New Roman" panose="02020603050405020304" pitchFamily="18" charset="0"/>
              </a:rPr>
              <a:t>: </a:t>
            </a:r>
            <a:r>
              <a:rPr lang="en-AU" sz="2200" dirty="0">
                <a:latin typeface="Times New Roman" panose="02020603050405020304" pitchFamily="18" charset="0"/>
                <a:cs typeface="Times New Roman" panose="02020603050405020304" pitchFamily="18" charset="0"/>
              </a:rPr>
              <a:t>It is a  object-oriented , multi-paradigm scripting language that is dynamic, and supports object-oriented, imperative, and functional programming styles. </a:t>
            </a:r>
          </a:p>
          <a:p>
            <a:r>
              <a:rPr lang="en-US" sz="2200" spc="-50" dirty="0">
                <a:solidFill>
                  <a:schemeClr val="accent2"/>
                </a:solidFill>
                <a:latin typeface="Times New Roman" pitchFamily="18" charset="0"/>
                <a:ea typeface="+mj-ea"/>
                <a:cs typeface="Times New Roman" pitchFamily="18" charset="0"/>
              </a:rPr>
              <a:t>CSS</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spc="-50" dirty="0">
                <a:solidFill>
                  <a:schemeClr val="accent2"/>
                </a:solidFill>
                <a:latin typeface="Times New Roman" pitchFamily="18" charset="0"/>
                <a:ea typeface="+mj-ea"/>
                <a:cs typeface="Times New Roman" pitchFamily="18" charset="0"/>
              </a:rPr>
              <a:t>Style</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spc="-50" dirty="0">
                <a:solidFill>
                  <a:schemeClr val="accent2"/>
                </a:solidFill>
                <a:latin typeface="Times New Roman" pitchFamily="18" charset="0"/>
                <a:ea typeface="+mj-ea"/>
                <a:cs typeface="Times New Roman" pitchFamily="18" charset="0"/>
              </a:rPr>
              <a:t>Sheets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CSS</a:t>
            </a:r>
            <a:r>
              <a:rPr lang="en-US" sz="2200" dirty="0">
                <a:latin typeface="Times New Roman" panose="02020603050405020304" pitchFamily="18" charset="0"/>
                <a:cs typeface="Times New Roman" panose="02020603050405020304" pitchFamily="18" charset="0"/>
              </a:rPr>
              <a:t> is a </a:t>
            </a:r>
            <a:r>
              <a:rPr lang="en-US" sz="2200" b="1" dirty="0">
                <a:latin typeface="Times New Roman" panose="02020603050405020304" pitchFamily="18" charset="0"/>
                <a:cs typeface="Times New Roman" panose="02020603050405020304" pitchFamily="18" charset="0"/>
              </a:rPr>
              <a:t>language</a:t>
            </a:r>
            <a:r>
              <a:rPr lang="en-US" sz="2200" dirty="0">
                <a:latin typeface="Times New Roman" panose="02020603050405020304" pitchFamily="18" charset="0"/>
                <a:cs typeface="Times New Roman" panose="02020603050405020304" pitchFamily="18" charset="0"/>
              </a:rPr>
              <a:t> that describes the style of an HTML document. </a:t>
            </a:r>
            <a:r>
              <a:rPr lang="en-US" sz="2200" b="1" dirty="0">
                <a:latin typeface="Times New Roman" panose="02020603050405020304" pitchFamily="18" charset="0"/>
                <a:cs typeface="Times New Roman" panose="02020603050405020304" pitchFamily="18" charset="0"/>
              </a:rPr>
              <a:t>CSS</a:t>
            </a:r>
            <a:r>
              <a:rPr lang="en-US" sz="2200" dirty="0">
                <a:latin typeface="Times New Roman" panose="02020603050405020304" pitchFamily="18" charset="0"/>
                <a:cs typeface="Times New Roman" panose="02020603050405020304" pitchFamily="18" charset="0"/>
              </a:rPr>
              <a:t> describes how HTML elements should be displayed.</a:t>
            </a:r>
          </a:p>
          <a:p>
            <a:r>
              <a:rPr lang="en-US" sz="2200" spc="-50" dirty="0">
                <a:solidFill>
                  <a:schemeClr val="accent2"/>
                </a:solidFill>
                <a:latin typeface="Times New Roman" pitchFamily="18" charset="0"/>
                <a:ea typeface="+mj-ea"/>
                <a:cs typeface="Times New Roman" pitchFamily="18" charset="0"/>
              </a:rPr>
              <a:t>JAVA</a:t>
            </a:r>
            <a:r>
              <a:rPr lang="en-US" sz="2200" dirty="0">
                <a:latin typeface="Times New Roman" panose="02020603050405020304" pitchFamily="18" charset="0"/>
                <a:cs typeface="Times New Roman" panose="02020603050405020304" pitchFamily="18" charset="0"/>
              </a:rPr>
              <a:t>: </a:t>
            </a:r>
            <a:r>
              <a:rPr lang="en-AU" sz="2200" b="1" dirty="0">
                <a:latin typeface="Times New Roman" panose="02020603050405020304" pitchFamily="18" charset="0"/>
                <a:cs typeface="Times New Roman" panose="02020603050405020304" pitchFamily="18" charset="0"/>
              </a:rPr>
              <a:t>Java</a:t>
            </a:r>
            <a:r>
              <a:rPr lang="en-AU" sz="2200" dirty="0">
                <a:latin typeface="Times New Roman" panose="02020603050405020304" pitchFamily="18" charset="0"/>
                <a:cs typeface="Times New Roman" panose="02020603050405020304" pitchFamily="18" charset="0"/>
              </a:rPr>
              <a:t> is a widely used programming language expressly designed for use in the distributed environment of the internet.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solidFill>
                <a:latin typeface="Times New Roman" pitchFamily="18" charset="0"/>
                <a:cs typeface="Times New Roman" pitchFamily="18" charset="0"/>
              </a:rPr>
              <a:t>BACK-END REQUIREMENT:</a:t>
            </a:r>
            <a:endParaRPr lang="en-US" sz="4000"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solidFill>
                  <a:schemeClr val="tx1"/>
                </a:solidFill>
                <a:latin typeface="Times New Roman" pitchFamily="18" charset="0"/>
                <a:cs typeface="Times New Roman" pitchFamily="18" charset="0"/>
              </a:rPr>
              <a:t>Oracle 12C </a:t>
            </a:r>
            <a:r>
              <a:rPr lang="en-US" sz="2400" dirty="0" smtClean="0">
                <a:latin typeface="Times New Roman" pitchFamily="18" charset="0"/>
                <a:cs typeface="Times New Roman" pitchFamily="18" charset="0"/>
              </a:rPr>
              <a:t>: </a:t>
            </a:r>
            <a:r>
              <a:rPr lang="en-AU" sz="2400" dirty="0">
                <a:solidFill>
                  <a:schemeClr val="tx1"/>
                </a:solidFill>
                <a:latin typeface="Times New Roman" pitchFamily="18" charset="0"/>
                <a:cs typeface="Times New Roman" pitchFamily="18" charset="0"/>
              </a:rPr>
              <a:t>Oracle Database 12c makes the process far faster and simpler, enabling the high density of schema-based consolidation—without requiring changes to existing applications.</a:t>
            </a:r>
            <a:endParaRPr lang="en-US" sz="2400" dirty="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Oracle 12C is the </a:t>
            </a:r>
            <a:r>
              <a:rPr lang="en-US" sz="2400" b="1" dirty="0" smtClean="0">
                <a:solidFill>
                  <a:schemeClr val="tx1"/>
                </a:solidFill>
                <a:latin typeface="Times New Roman" pitchFamily="18" charset="0"/>
                <a:cs typeface="Times New Roman" pitchFamily="18" charset="0"/>
              </a:rPr>
              <a:t>first database </a:t>
            </a:r>
            <a:r>
              <a:rPr lang="en-US" sz="2400" dirty="0" smtClean="0">
                <a:solidFill>
                  <a:schemeClr val="tx1"/>
                </a:solidFill>
                <a:latin typeface="Times New Roman" pitchFamily="18" charset="0"/>
                <a:cs typeface="Times New Roman" pitchFamily="18" charset="0"/>
              </a:rPr>
              <a:t>designed for  the </a:t>
            </a:r>
            <a:r>
              <a:rPr lang="en-US" sz="2400" b="1" dirty="0" smtClean="0">
                <a:solidFill>
                  <a:schemeClr val="tx1"/>
                </a:solidFill>
                <a:latin typeface="Times New Roman" pitchFamily="18" charset="0"/>
                <a:cs typeface="Times New Roman" pitchFamily="18" charset="0"/>
              </a:rPr>
              <a:t>cloud</a:t>
            </a:r>
            <a:r>
              <a:rPr lang="en-US" sz="2400" dirty="0" smtClean="0">
                <a:solidFill>
                  <a:schemeClr val="tx1"/>
                </a:solidFill>
                <a:latin typeface="Times New Roman" pitchFamily="18" charset="0"/>
                <a:cs typeface="Times New Roman" pitchFamily="18" charset="0"/>
              </a:rPr>
              <a:t>.</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dirty="0">
                <a:solidFill>
                  <a:schemeClr val="accent2"/>
                </a:solidFill>
                <a:latin typeface="Times New Roman" panose="02020603050405020304" pitchFamily="18" charset="0"/>
                <a:cs typeface="Times New Roman" pitchFamily="18" charset="0"/>
              </a:rPr>
              <a:t>MAIN</a:t>
            </a:r>
            <a:r>
              <a:rPr lang="en-AU" sz="4000" dirty="0" smtClean="0">
                <a:latin typeface="Times New Roman" panose="02020603050405020304" pitchFamily="18" charset="0"/>
                <a:cs typeface="Times New Roman" panose="02020603050405020304" pitchFamily="18" charset="0"/>
              </a:rPr>
              <a:t> </a:t>
            </a:r>
            <a:r>
              <a:rPr lang="en-AU" sz="4000" dirty="0">
                <a:solidFill>
                  <a:schemeClr val="accent2"/>
                </a:solidFill>
                <a:latin typeface="Times New Roman" pitchFamily="18" charset="0"/>
                <a:cs typeface="Times New Roman" pitchFamily="18" charset="0"/>
              </a:rPr>
              <a:t>FUNCTIONS:-</a:t>
            </a:r>
          </a:p>
        </p:txBody>
      </p:sp>
      <p:sp>
        <p:nvSpPr>
          <p:cNvPr id="3" name="Content Placeholder 2"/>
          <p:cNvSpPr>
            <a:spLocks noGrp="1"/>
          </p:cNvSpPr>
          <p:nvPr>
            <p:ph idx="1"/>
          </p:nvPr>
        </p:nvSpPr>
        <p:spPr/>
        <p:txBody>
          <a:bodyPr/>
          <a:lstStyle/>
          <a:p>
            <a:endParaRPr lang="en-AU" dirty="0" smtClean="0"/>
          </a:p>
          <a:p>
            <a:pPr>
              <a:buFont typeface="Wingdings" panose="05000000000000000000" pitchFamily="2" charset="2"/>
              <a:buChar char="Ø"/>
            </a:pPr>
            <a:r>
              <a:rPr lang="en-AU" sz="2400" dirty="0" smtClean="0">
                <a:latin typeface="Times New Roman" panose="02020603050405020304" pitchFamily="18" charset="0"/>
                <a:cs typeface="Times New Roman" panose="02020603050405020304" pitchFamily="18" charset="0"/>
              </a:rPr>
              <a:t>Home</a:t>
            </a:r>
            <a:endParaRPr lang="en-AU"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AU" sz="2400" dirty="0" smtClean="0">
                <a:latin typeface="Times New Roman" panose="02020603050405020304" pitchFamily="18" charset="0"/>
                <a:cs typeface="Times New Roman" panose="02020603050405020304" pitchFamily="18" charset="0"/>
              </a:rPr>
              <a:t>Events </a:t>
            </a:r>
            <a:endParaRPr lang="en-AU"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AU" sz="2400" dirty="0" smtClean="0">
                <a:latin typeface="Times New Roman" panose="02020603050405020304" pitchFamily="18" charset="0"/>
                <a:cs typeface="Times New Roman" panose="02020603050405020304" pitchFamily="18" charset="0"/>
              </a:rPr>
              <a:t>Membership</a:t>
            </a:r>
          </a:p>
          <a:p>
            <a:pPr>
              <a:buFont typeface="Wingdings" panose="05000000000000000000" pitchFamily="2" charset="2"/>
              <a:buChar char="Ø"/>
            </a:pPr>
            <a:r>
              <a:rPr lang="en-AU" sz="2400" dirty="0" smtClean="0">
                <a:latin typeface="Times New Roman" panose="02020603050405020304" pitchFamily="18" charset="0"/>
                <a:cs typeface="Times New Roman" panose="02020603050405020304" pitchFamily="18" charset="0"/>
              </a:rPr>
              <a:t>About us</a:t>
            </a:r>
          </a:p>
          <a:p>
            <a:pPr>
              <a:buFont typeface="Wingdings" panose="05000000000000000000" pitchFamily="2" charset="2"/>
              <a:buChar char="Ø"/>
            </a:pPr>
            <a:r>
              <a:rPr lang="en-AU" sz="2400" dirty="0" smtClean="0">
                <a:latin typeface="Times New Roman" panose="02020603050405020304" pitchFamily="18" charset="0"/>
                <a:cs typeface="Times New Roman" panose="02020603050405020304" pitchFamily="18" charset="0"/>
              </a:rPr>
              <a:t>Contact us</a:t>
            </a:r>
          </a:p>
          <a:p>
            <a:endParaRPr lang="en-AU" dirty="0"/>
          </a:p>
        </p:txBody>
      </p:sp>
    </p:spTree>
    <p:extLst>
      <p:ext uri="{BB962C8B-B14F-4D97-AF65-F5344CB8AC3E}">
        <p14:creationId xmlns:p14="http://schemas.microsoft.com/office/powerpoint/2010/main" val="272912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442" y="1"/>
            <a:ext cx="10205544" cy="5868988"/>
          </a:xfrm>
        </p:spPr>
      </p:pic>
    </p:spTree>
    <p:extLst>
      <p:ext uri="{BB962C8B-B14F-4D97-AF65-F5344CB8AC3E}">
        <p14:creationId xmlns:p14="http://schemas.microsoft.com/office/powerpoint/2010/main" val="11490551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255</TotalTime>
  <Words>363</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Times New Roman</vt:lpstr>
      <vt:lpstr>Wingdings</vt:lpstr>
      <vt:lpstr>Retrospect</vt:lpstr>
      <vt:lpstr>TEAM 04-Event Association</vt:lpstr>
      <vt:lpstr>OBJECTIVE</vt:lpstr>
      <vt:lpstr>TARGET USERS</vt:lpstr>
      <vt:lpstr>FEATURE OF EVENT MANGEMENT SYSTEM</vt:lpstr>
      <vt:lpstr>MORE FEATURES(Writing Skills):-</vt:lpstr>
      <vt:lpstr>FRONT-END REQUIREMENT:</vt:lpstr>
      <vt:lpstr>BACK-END REQUIREMENT:</vt:lpstr>
      <vt:lpstr>MAIN FUNCTIONS:-</vt:lpstr>
      <vt:lpstr>PowerPoint Presentation</vt:lpstr>
      <vt:lpstr>DATA  REQUIREMENTS</vt:lpstr>
      <vt:lpstr>PowerPoint Presentation</vt:lpstr>
      <vt:lpstr>RESPONSIBILITIES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04-PROJECT</dc:title>
  <dc:creator>Rajwinder Kaur</dc:creator>
  <cp:lastModifiedBy>Anubha</cp:lastModifiedBy>
  <cp:revision>37</cp:revision>
  <dcterms:created xsi:type="dcterms:W3CDTF">2017-08-14T23:00:06Z</dcterms:created>
  <dcterms:modified xsi:type="dcterms:W3CDTF">2017-08-18T03:36:00Z</dcterms:modified>
</cp:coreProperties>
</file>