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304" r:id="rId3"/>
    <p:sldId id="315" r:id="rId4"/>
    <p:sldId id="316" r:id="rId5"/>
    <p:sldId id="317" r:id="rId6"/>
    <p:sldId id="318" r:id="rId7"/>
    <p:sldId id="320" r:id="rId8"/>
    <p:sldId id="319" r:id="rId9"/>
    <p:sldId id="321" r:id="rId10"/>
    <p:sldId id="323" r:id="rId11"/>
    <p:sldId id="322" r:id="rId12"/>
    <p:sldId id="324" r:id="rId13"/>
    <p:sldId id="303" r:id="rId14"/>
    <p:sldId id="302" r:id="rId15"/>
    <p:sldId id="325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C71"/>
    <a:srgbClr val="C08445"/>
    <a:srgbClr val="FF6161"/>
    <a:srgbClr val="262626"/>
    <a:srgbClr val="003300"/>
    <a:srgbClr val="BD8145"/>
    <a:srgbClr val="969696"/>
    <a:srgbClr val="1E1E1E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18698-1463-4B4F-BB80-440B7B19340D}" v="1" dt="2023-02-13T05:34:53.910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2" d="100"/>
          <a:sy n="22" d="100"/>
        </p:scale>
        <p:origin x="3494" y="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3-02-13T05:00:5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 14711 0,'27'0'203,"26"0"-188,13 0-15,-13 0 16,13 0-16,-13 0 16,26 0-16,-26 0 0,13 0 15,-13 0-15,27 0 16,12 0-16,14 0 16,-27 0-16,1 0 15,26 0-15,-40 0 0,-13 0 16,13 0-16,-13 0 15,-14 0-15,14 0 16,-13 0-16,0 0 0,-14 0 16,27 0-16,-27 0 15,27 0-15,-13 0 16,0 0-16,-1 0 16,-12 0-16,13 0 0,-1 0 15,14 0-15,-13 0 16,-14 0-16,14 0 15,0 0-15,-14 0 16,14 0-16,13 0 0,-14 0 16,1 0-16,-13-13 15,12 13-15,14 0 16,-13-13-16,0 13 0,-1 0 16,1 0-16,13 0 15,-13 0-15,-1 0 16,1 0-16,26 0 15,-26 0-15,-1 0 0,28 0 16,-28-14-16,1 14 16,26-26-16,-26 26 15,13 0-15,0-13 16,-14 13-16,14-14 0,0 14 16,0 0-16,-13 0 15,13 0-15,-14 0 16,1 0-16,0 0 0,-1 0 15,14 0-15,-13 0 16,0 0-16,-14-13 16,14 13-16,-14 0 15,1 0-15,13 0 0,-14 0 16,0 0-16,1 0 16,13 0-16,-14 0 15,0-13-15,1 13 16,-1 0-16,14-13 0,-13 13 15,-1 0-15,0 0 16,1 0-16,-1-13 16,1 13-16,-1 0 15,14-14-15,-14 14 0,1 0 16,-1 0-16,1 0 16,-1-13-16,1 13 15,-1 0-15,1 0 0,12 0 16,-12 0-16,-1 0 15,1 0-15,12 0 16,-12 0-16,-1 0 16,1 0-16,-1 0 0,-13 0 15,40 0-15,-26 0 16,-1 0-16,-12 0 16,12 0-16,0 0 0,-12 0 15,12 0-15,1 0 16,-1 0-16,-13 0 15,1 0-15,12 0 16,-13 0-16,0 0 16,1 0-16,-1 0 15,0 0 1,0 0-16,1 0 16,-1 0-16,0 0 15,0 0-15,0 0 16,1 0-1,-1 0-15,0 0 16,0 0-16,1 0 16,-1 0-1,0 0-15,0 0 32,1 0-32</inkml:trace>
  <inkml:trace contextRef="#ctx0" brushRef="#br0" timeOffset="1225.66">7289 14513 0,'-26'39'203,"-14"-12"-203,0 12 15,14-12-15,0 26 16,-1-27-16,1 14 16,12-14-16,-12-12 15,13 12-15,-14-13 0,27 1 16,-13 12-16,0-26 16,0 13-16,-1 0 15,1 1-15,0-1 16,0 0-16,13 0 15,-14 1 1,1-1-16,0 0 16,0-13-16,13 13 15,-14 1-15,14-1 16,-13-13-16,13 13 16</inkml:trace>
  <inkml:trace contextRef="#ctx0" brushRef="#br0" timeOffset="2698.12">6800 14486 0,'13'13'172,"0"1"-156,14 12-16,-14-13 15,0 1-15,14 12 16,-14 0 0,27 14-16,-1 0 15,-26-14-15,27 14 16,-27-14 0,1-12-16,-1-1 15,27 27 1,-27-27-1,0 0-15,0 0 16,0 0 0,-13 1-16,14-14 15,-1 0 1,-13 13 0,13-13-16,-13 13 15,13-13-15,1 0 47,-1 13-16,-13 1-15,13-14 0,-13 13 30,0 0-14,13-13-17,1 0 17,-14 13-1,0 1-16,0-1 1,13 0-16,-13 0 16,13-13-16,-13 13 15,13 1-15,-13-1 16,0 0-16,0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2-06-13T14:22:54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10359 0,'13'0'78,"0"0"-62,1 0 0,-1 0-1,0 0 48,0 0-32,1 0 0,-1 0-15,0 0 31,0 0 0,1 0 406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680DC-084C-48E2-958E-ED6A88E2F6F6}"/>
              </a:ext>
            </a:extLst>
          </p:cNvPr>
          <p:cNvSpPr/>
          <p:nvPr userDrawn="1"/>
        </p:nvSpPr>
        <p:spPr>
          <a:xfrm>
            <a:off x="0" y="0"/>
            <a:ext cx="12203195" cy="540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C9CD6EE-C99F-43AE-82E3-DFDEC0BB0E30}"/>
              </a:ext>
            </a:extLst>
          </p:cNvPr>
          <p:cNvSpPr/>
          <p:nvPr userDrawn="1"/>
        </p:nvSpPr>
        <p:spPr>
          <a:xfrm>
            <a:off x="0" y="6317802"/>
            <a:ext cx="12203195" cy="540198"/>
          </a:xfrm>
          <a:prstGeom prst="rect">
            <a:avLst/>
          </a:prstGeom>
          <a:solidFill>
            <a:srgbClr val="C0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6FE5A-4920-4D71-B962-719ED9EF4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91" y="6448236"/>
            <a:ext cx="1524738" cy="426092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8DD747-EB01-4833-A28A-98A27B02E91D}"/>
              </a:ext>
            </a:extLst>
          </p:cNvPr>
          <p:cNvCxnSpPr>
            <a:cxnSpLocks/>
          </p:cNvCxnSpPr>
          <p:nvPr userDrawn="1"/>
        </p:nvCxnSpPr>
        <p:spPr>
          <a:xfrm>
            <a:off x="10502900" y="6448236"/>
            <a:ext cx="0" cy="4097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9243857" y="6468452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9F002AE-5A45-453E-A58C-2A75A2606372}"/>
              </a:ext>
            </a:extLst>
          </p:cNvPr>
          <p:cNvSpPr txBox="1"/>
          <p:nvPr userDrawn="1"/>
        </p:nvSpPr>
        <p:spPr>
          <a:xfrm rot="19092505">
            <a:off x="656534" y="137886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9B131-100B-41C0-A66F-B0B61D108E97}"/>
              </a:ext>
            </a:extLst>
          </p:cNvPr>
          <p:cNvSpPr txBox="1"/>
          <p:nvPr userDrawn="1"/>
        </p:nvSpPr>
        <p:spPr>
          <a:xfrm rot="19092505">
            <a:off x="3475935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E6EDF-C1B1-4435-8CB4-0945C8DC78EF}"/>
              </a:ext>
            </a:extLst>
          </p:cNvPr>
          <p:cNvSpPr txBox="1"/>
          <p:nvPr userDrawn="1"/>
        </p:nvSpPr>
        <p:spPr>
          <a:xfrm rot="19092505">
            <a:off x="2066237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BBAE-F357-4846-B631-A3C8E034546A}"/>
              </a:ext>
            </a:extLst>
          </p:cNvPr>
          <p:cNvSpPr txBox="1"/>
          <p:nvPr userDrawn="1"/>
        </p:nvSpPr>
        <p:spPr>
          <a:xfrm rot="19092505">
            <a:off x="4885636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D7AF0-BEC8-45D5-8BFD-7058D79384DA}"/>
              </a:ext>
            </a:extLst>
          </p:cNvPr>
          <p:cNvSpPr txBox="1"/>
          <p:nvPr userDrawn="1"/>
        </p:nvSpPr>
        <p:spPr>
          <a:xfrm rot="19092505">
            <a:off x="656530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D770-7714-4BD0-9B59-655EC28DCA4F}"/>
              </a:ext>
            </a:extLst>
          </p:cNvPr>
          <p:cNvSpPr txBox="1"/>
          <p:nvPr userDrawn="1"/>
        </p:nvSpPr>
        <p:spPr>
          <a:xfrm rot="19092505">
            <a:off x="3475931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CA3D-16EF-4577-AC7C-050BA83C0AB4}"/>
              </a:ext>
            </a:extLst>
          </p:cNvPr>
          <p:cNvSpPr txBox="1"/>
          <p:nvPr userDrawn="1"/>
        </p:nvSpPr>
        <p:spPr>
          <a:xfrm rot="19092505">
            <a:off x="2066233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73C92-8D28-4F8D-A381-B5A14DC59DD3}"/>
              </a:ext>
            </a:extLst>
          </p:cNvPr>
          <p:cNvSpPr txBox="1"/>
          <p:nvPr userDrawn="1"/>
        </p:nvSpPr>
        <p:spPr>
          <a:xfrm rot="19092505">
            <a:off x="4885632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54EE44-08E4-4513-A0F6-798D439B5A1D}"/>
              </a:ext>
            </a:extLst>
          </p:cNvPr>
          <p:cNvSpPr txBox="1"/>
          <p:nvPr userDrawn="1"/>
        </p:nvSpPr>
        <p:spPr>
          <a:xfrm rot="19092505">
            <a:off x="6236176" y="1363471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30AA-1BA9-47E2-8109-AAABD8A7F60D}"/>
              </a:ext>
            </a:extLst>
          </p:cNvPr>
          <p:cNvSpPr txBox="1"/>
          <p:nvPr userDrawn="1"/>
        </p:nvSpPr>
        <p:spPr>
          <a:xfrm rot="19092505">
            <a:off x="9114727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CB10B-6A62-47F2-838B-3C54967D52FF}"/>
              </a:ext>
            </a:extLst>
          </p:cNvPr>
          <p:cNvSpPr txBox="1"/>
          <p:nvPr userDrawn="1"/>
        </p:nvSpPr>
        <p:spPr>
          <a:xfrm rot="19092505">
            <a:off x="7705029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04D95A-54A3-4EBE-BF86-55526697D37D}"/>
              </a:ext>
            </a:extLst>
          </p:cNvPr>
          <p:cNvSpPr txBox="1"/>
          <p:nvPr userDrawn="1"/>
        </p:nvSpPr>
        <p:spPr>
          <a:xfrm rot="19092505">
            <a:off x="10524428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1943B8-BFD5-421C-B0CF-DE3864D3020F}"/>
              </a:ext>
            </a:extLst>
          </p:cNvPr>
          <p:cNvSpPr txBox="1"/>
          <p:nvPr userDrawn="1"/>
        </p:nvSpPr>
        <p:spPr>
          <a:xfrm rot="19092505">
            <a:off x="6295322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3676A-5837-4FF7-9581-8D3EDE450F94}"/>
              </a:ext>
            </a:extLst>
          </p:cNvPr>
          <p:cNvSpPr txBox="1"/>
          <p:nvPr userDrawn="1"/>
        </p:nvSpPr>
        <p:spPr>
          <a:xfrm rot="19092505">
            <a:off x="9114723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77502-49A3-4444-9F8F-73D5C11EE027}"/>
              </a:ext>
            </a:extLst>
          </p:cNvPr>
          <p:cNvSpPr txBox="1"/>
          <p:nvPr userDrawn="1"/>
        </p:nvSpPr>
        <p:spPr>
          <a:xfrm rot="19092505">
            <a:off x="7705025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9EBA1-E131-4755-8C0D-3F6766CFCFED}"/>
              </a:ext>
            </a:extLst>
          </p:cNvPr>
          <p:cNvSpPr txBox="1"/>
          <p:nvPr userDrawn="1"/>
        </p:nvSpPr>
        <p:spPr>
          <a:xfrm rot="19092505">
            <a:off x="10524424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627C9-77E5-47E7-92D5-585C85BFDA1F}"/>
              </a:ext>
            </a:extLst>
          </p:cNvPr>
          <p:cNvSpPr txBox="1"/>
          <p:nvPr userDrawn="1"/>
        </p:nvSpPr>
        <p:spPr>
          <a:xfrm rot="19092505">
            <a:off x="796560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A94615-BF33-406A-8237-83A6B5D5D3C1}"/>
              </a:ext>
            </a:extLst>
          </p:cNvPr>
          <p:cNvSpPr txBox="1"/>
          <p:nvPr userDrawn="1"/>
        </p:nvSpPr>
        <p:spPr>
          <a:xfrm rot="19092505">
            <a:off x="3615961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11D70-23A8-40B2-BB14-094CD8469782}"/>
              </a:ext>
            </a:extLst>
          </p:cNvPr>
          <p:cNvSpPr txBox="1"/>
          <p:nvPr userDrawn="1"/>
        </p:nvSpPr>
        <p:spPr>
          <a:xfrm rot="19092505">
            <a:off x="6435352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17A6C9-191C-44CC-8197-7AD7F947E2C1}"/>
              </a:ext>
            </a:extLst>
          </p:cNvPr>
          <p:cNvSpPr txBox="1"/>
          <p:nvPr userDrawn="1"/>
        </p:nvSpPr>
        <p:spPr>
          <a:xfrm rot="19092505">
            <a:off x="9254753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 dirty="0"/>
              <a:t>Footer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4796A6-3841-4605-A0BA-03AB639FCC35}"/>
              </a:ext>
            </a:extLst>
          </p:cNvPr>
          <p:cNvGrpSpPr/>
          <p:nvPr userDrawn="1"/>
        </p:nvGrpSpPr>
        <p:grpSpPr>
          <a:xfrm>
            <a:off x="1" y="6191312"/>
            <a:ext cx="12192000" cy="426092"/>
            <a:chOff x="0" y="6191312"/>
            <a:chExt cx="12356697" cy="4261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237E0-D467-41E3-857F-6ECF0B02A7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91339"/>
              <a:ext cx="426093" cy="42609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C43669AC-DE45-4BBE-A7CA-57AF377876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" y="6191339"/>
              <a:ext cx="426093" cy="426093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B009663-93E1-48B4-A2EC-44DE6A49B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" y="6191338"/>
              <a:ext cx="426093" cy="42609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9CFB667-21B6-4360-8660-C4DA8DC8D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279" y="6191337"/>
              <a:ext cx="426093" cy="426093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F3D1F18-9B39-4FBF-8DAF-5FCB9F63E6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372" y="6191336"/>
              <a:ext cx="426093" cy="426093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ED18AAD-5E5A-4475-8766-BDC76A72E6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465" y="6191335"/>
              <a:ext cx="426093" cy="426093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3EDBF0D-0847-4066-9464-D98EA199A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558" y="6191334"/>
              <a:ext cx="426093" cy="426093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929976F-4AB6-4C8A-9089-2C4978F4F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651" y="6191333"/>
              <a:ext cx="426093" cy="42609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DDE7F10-CEC5-4B82-9F11-2F905E1A4E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744" y="6191332"/>
              <a:ext cx="426093" cy="426093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9D1305A-6F3E-4177-BCC4-66C59C1FFB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837" y="6191331"/>
              <a:ext cx="426093" cy="426093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E400505-6977-4563-8439-EB2684C8C0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0" y="6191330"/>
              <a:ext cx="426093" cy="426093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E7B76C7-A83F-49E2-A109-F8ABF747F0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023" y="6191329"/>
              <a:ext cx="426093" cy="426093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3DD0073A-448E-4691-AA25-AEEC30BEAE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116" y="6191328"/>
              <a:ext cx="426093" cy="426093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A5EBA62-3799-4E83-94A9-F444788484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209" y="6191327"/>
              <a:ext cx="426093" cy="426093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1FA0262-9F36-4B23-A371-829B9AF74C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302" y="6191326"/>
              <a:ext cx="426093" cy="426093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5AF060-F9FD-4325-A1C5-F134449B23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395" y="6191325"/>
              <a:ext cx="426093" cy="426093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6D2F6130-2EA6-4A5C-AD36-8E900C705C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488" y="6191324"/>
              <a:ext cx="426093" cy="42609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1AF2C1D-FBB0-41C5-A9B0-EC1EADFFB3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581" y="6191323"/>
              <a:ext cx="426093" cy="42609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CAE98D0-49CE-4165-B34D-9015E839F0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74" y="6191322"/>
              <a:ext cx="426093" cy="426093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25AA6DB-36F2-44A9-A269-F924F22795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767" y="6191321"/>
              <a:ext cx="426093" cy="42609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78ED13-9DEA-4609-827A-4A98745322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0" y="6191320"/>
              <a:ext cx="426093" cy="426093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7EB07F4-ACBE-4A2C-9590-CBF51C2EC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953" y="6191319"/>
              <a:ext cx="426093" cy="426093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5F380B0-8B08-4141-9DB2-DD47A3103A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046" y="6191318"/>
              <a:ext cx="426093" cy="426093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C02A4691-9515-4DC0-B0BD-FBEA2374C4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139" y="6191317"/>
              <a:ext cx="426093" cy="42609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627A951-DC56-48D4-BD75-022DC4082D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232" y="6191316"/>
              <a:ext cx="426093" cy="42609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F744E21-7CBA-486A-81F7-82615CB072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325" y="6191315"/>
              <a:ext cx="426093" cy="426093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1EFD85A-EEDA-4190-B848-44BD1DCE3A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418" y="6191314"/>
              <a:ext cx="426093" cy="426093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F24A08ED-2D36-483C-BCD8-59264E9EC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511" y="6191313"/>
              <a:ext cx="426093" cy="426093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EE8CD013-1C56-451F-A950-20E35D74B1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0604" y="6191312"/>
              <a:ext cx="426093" cy="426093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69E72F0-4F5B-4FD8-B95E-8B32A5640537}"/>
              </a:ext>
            </a:extLst>
          </p:cNvPr>
          <p:cNvGrpSpPr/>
          <p:nvPr userDrawn="1"/>
        </p:nvGrpSpPr>
        <p:grpSpPr>
          <a:xfrm rot="10800000">
            <a:off x="-11195" y="300874"/>
            <a:ext cx="12214390" cy="400051"/>
            <a:chOff x="0" y="6191312"/>
            <a:chExt cx="12356697" cy="426120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6B22C46-D772-40C1-A601-435B792E9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91339"/>
              <a:ext cx="426093" cy="426093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1A7D8F5-72A7-424D-ADC5-D0F46C96E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" y="6191339"/>
              <a:ext cx="426093" cy="426093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5E8A985-59B0-4CB2-B28E-4A9E0E95B6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" y="6191338"/>
              <a:ext cx="426093" cy="426093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8722476-4144-4FFD-8E71-A1261B628B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279" y="6191337"/>
              <a:ext cx="426093" cy="426093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92EA9B-1CFE-43DA-A184-82047CCD70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372" y="6191336"/>
              <a:ext cx="426093" cy="426093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A0C5482D-9138-4954-9B61-6E99C1F096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465" y="6191335"/>
              <a:ext cx="426093" cy="42609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6D43A46-CDE3-46FD-AD03-3E84A32FD1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558" y="6191334"/>
              <a:ext cx="426093" cy="426093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01E9A5BF-2D60-4E60-9B5C-086247D4C9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651" y="6191333"/>
              <a:ext cx="426093" cy="426093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8176658-1490-4F1B-BD74-0C7AFA348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744" y="6191332"/>
              <a:ext cx="426093" cy="426093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3A549046-13A6-4745-B751-CDB60CA304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837" y="6191331"/>
              <a:ext cx="426093" cy="426093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3D04D4C-90F0-4DA7-A003-98F1762AF8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0" y="6191330"/>
              <a:ext cx="426093" cy="426093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3727A9F-140A-45F5-BFDB-97B1AAFDB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023" y="6191329"/>
              <a:ext cx="426093" cy="426093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F152D49-3293-40C4-B8BB-1BC9D5278B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116" y="6191328"/>
              <a:ext cx="426093" cy="426093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CF04453-CC12-4DBA-B22C-2A677C7814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209" y="6191327"/>
              <a:ext cx="426093" cy="426093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274E17-B973-405F-9788-3F0B66850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302" y="6191326"/>
              <a:ext cx="426093" cy="426093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AA24C30-7A5D-4C41-A4A7-0D9DC9B3D4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395" y="6191325"/>
              <a:ext cx="426093" cy="426093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654DCC7-F5EF-4B61-BB19-75898B95BB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488" y="6191324"/>
              <a:ext cx="426093" cy="426093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8BDA2587-1C64-4924-A9A6-DD2EC849A2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581" y="6191323"/>
              <a:ext cx="426093" cy="426093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250B147-ECFE-4138-A747-2CF2FE4B4C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74" y="6191322"/>
              <a:ext cx="426093" cy="426093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3B16D50-01CC-4815-BE09-EF7D0FCC60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767" y="6191321"/>
              <a:ext cx="426093" cy="426093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B28A0C7C-806E-4B35-BA91-19B7374D4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0" y="6191320"/>
              <a:ext cx="426093" cy="426093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D5282BD7-2809-4C3D-90D6-94A14AE2F8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953" y="6191319"/>
              <a:ext cx="426093" cy="426093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224A7413-191A-410B-BD13-2C36FFAF65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046" y="6191318"/>
              <a:ext cx="426093" cy="42609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87A25BD5-00F0-479D-A386-EE87E15C38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139" y="6191317"/>
              <a:ext cx="426093" cy="426093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E641A005-95F4-471D-ABC3-4E9104D6E9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232" y="6191316"/>
              <a:ext cx="426093" cy="426093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83AC28FA-DE77-45B6-A1D6-693C6ED7B9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325" y="6191315"/>
              <a:ext cx="426093" cy="426093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67202F4F-88C9-4635-98D1-8317B68365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418" y="6191314"/>
              <a:ext cx="426093" cy="426093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E42EF6C9-838F-4F77-A897-42246DC4A4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511" y="6191313"/>
              <a:ext cx="426093" cy="426093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74B33B73-FD99-431D-A00D-554DE0F4F0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0604" y="6191312"/>
              <a:ext cx="426093" cy="426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29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orms.gle/B2jEXfkHk5LYEdrN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Graphic </a:t>
            </a: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with Turtle II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Star pattern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87098" y="760428"/>
            <a:ext cx="4969560" cy="5473521"/>
          </a:xfrm>
          <a:prstGeom prst="roundRect">
            <a:avLst>
              <a:gd name="adj" fmla="val 1037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endParaRPr lang="en-US" sz="24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s </a:t>
            </a:r>
            <a:r>
              <a:rPr lang="en-US" sz="24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Screen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BFC7D5"/>
                </a:solidFill>
                <a:latin typeface="Consolas" panose="020B0609020204030204" pitchFamily="49" charset="0"/>
              </a:rPr>
              <a:t>s.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400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400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BFC7D5"/>
                </a:solidFill>
                <a:latin typeface="Consolas" panose="020B0609020204030204" pitchFamily="49" charset="0"/>
              </a:rPr>
              <a:t>s.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bgcolor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yellow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72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fd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rt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144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701C5-46CE-456B-99A7-F44F76C3E97D}"/>
              </a:ext>
            </a:extLst>
          </p:cNvPr>
          <p:cNvSpPr txBox="1"/>
          <p:nvPr/>
        </p:nvSpPr>
        <p:spPr>
          <a:xfrm>
            <a:off x="5112018" y="2351600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background to black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C2A1A-E0B6-43AF-A0FB-6715A299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6" y="1597759"/>
            <a:ext cx="3992002" cy="38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Random flower pattern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87098" y="760428"/>
            <a:ext cx="4969560" cy="5473521"/>
          </a:xfrm>
          <a:prstGeom prst="roundRect">
            <a:avLst>
              <a:gd name="adj" fmla="val 1037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endParaRPr lang="en-US" sz="16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random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s </a:t>
            </a:r>
            <a:r>
              <a:rPr lang="en-US" sz="16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2CCD6"/>
                </a:solidFill>
                <a:latin typeface="Consolas" panose="020B0609020204030204" pitchFamily="49" charset="0"/>
              </a:rPr>
              <a:t>Screen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s.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setup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colors </a:t>
            </a:r>
            <a:r>
              <a:rPr lang="en-US" sz="16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['</a:t>
            </a:r>
            <a:r>
              <a:rPr lang="en-US" sz="16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pink</a:t>
            </a:r>
            <a:r>
              <a:rPr lang="en-US" sz="16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orange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']</a:t>
            </a:r>
            <a:endParaRPr lang="en-US" sz="16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x </a:t>
            </a:r>
            <a:r>
              <a:rPr lang="en-US" sz="16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random.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randint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y </a:t>
            </a:r>
            <a:r>
              <a:rPr lang="en-US" sz="16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random.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randint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986E7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7986E7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97098"/>
                </a:solidFill>
                <a:latin typeface="Consolas" panose="020B0609020204030204" pitchFamily="49" charset="0"/>
              </a:rPr>
              <a:t>#</a:t>
            </a:r>
            <a:r>
              <a:rPr lang="en-US" sz="1600" i="1" dirty="0">
                <a:solidFill>
                  <a:srgbClr val="697098"/>
                </a:solidFill>
                <a:latin typeface="Consolas" panose="020B0609020204030204" pitchFamily="49" charset="0"/>
              </a:rPr>
              <a:t> write(f'{x},{y}')</a:t>
            </a:r>
            <a:endParaRPr lang="en-US" sz="16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pensize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986E7"/>
                </a:solidFill>
                <a:latin typeface="Consolas" panose="020B0609020204030204" pitchFamily="49" charset="0"/>
              </a:rPr>
              <a:t>random.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randint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86E7"/>
                </a:solidFill>
                <a:latin typeface="Consolas" panose="020B0609020204030204" pitchFamily="49" charset="0"/>
              </a:rPr>
              <a:t>colors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7986E7"/>
                </a:solidFill>
                <a:latin typeface="Consolas" panose="020B0609020204030204" pitchFamily="49" charset="0"/>
              </a:rPr>
              <a:t>random.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randint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radius </a:t>
            </a:r>
            <a:r>
              <a:rPr lang="en-US" sz="16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random.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randint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fillcolor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>
                <a:solidFill>
                  <a:srgbClr val="C3E88D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begin_fill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B2CCD6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86E7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B2CCD6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end_fill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78148-0BBA-44C0-828D-441039AE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14" y="1649849"/>
            <a:ext cx="4494833" cy="389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F1678-A57D-4E58-ABB7-00F10C1DC194}"/>
              </a:ext>
            </a:extLst>
          </p:cNvPr>
          <p:cNvSpPr txBox="1"/>
          <p:nvPr/>
        </p:nvSpPr>
        <p:spPr>
          <a:xfrm>
            <a:off x="5112913" y="2137893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Get random value for x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8EDC3-462D-4ABF-B088-E1D57EA763C9}"/>
              </a:ext>
            </a:extLst>
          </p:cNvPr>
          <p:cNvSpPr txBox="1"/>
          <p:nvPr/>
        </p:nvSpPr>
        <p:spPr>
          <a:xfrm>
            <a:off x="5112913" y="926613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Import random library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701C5-46CE-456B-99A7-F44F76C3E97D}"/>
              </a:ext>
            </a:extLst>
          </p:cNvPr>
          <p:cNvSpPr txBox="1"/>
          <p:nvPr/>
        </p:nvSpPr>
        <p:spPr>
          <a:xfrm>
            <a:off x="5112018" y="2351600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Get random value for y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AAA15-6F41-4492-8EC3-DA602C0FC145}"/>
              </a:ext>
            </a:extLst>
          </p:cNvPr>
          <p:cNvSpPr txBox="1"/>
          <p:nvPr/>
        </p:nvSpPr>
        <p:spPr>
          <a:xfrm>
            <a:off x="5137776" y="4891680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Create a six sided flower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0C37B-1C78-404F-8743-6E217BEF28A9}"/>
              </a:ext>
            </a:extLst>
          </p:cNvPr>
          <p:cNvSpPr txBox="1"/>
          <p:nvPr/>
        </p:nvSpPr>
        <p:spPr>
          <a:xfrm>
            <a:off x="5112018" y="3668301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Select a random </a:t>
            </a:r>
            <a:r>
              <a:rPr lang="en-US" dirty="0" err="1">
                <a:latin typeface="Agency FB" panose="020B0503020202020204" pitchFamily="34" charset="0"/>
              </a:rPr>
              <a:t>pensize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4493E-38EC-4D48-A58C-7D6269982BAC}"/>
              </a:ext>
            </a:extLst>
          </p:cNvPr>
          <p:cNvSpPr txBox="1"/>
          <p:nvPr/>
        </p:nvSpPr>
        <p:spPr>
          <a:xfrm>
            <a:off x="5112018" y="4018421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Select a random color</a:t>
            </a:r>
          </a:p>
        </p:txBody>
      </p:sp>
    </p:spTree>
    <p:extLst>
      <p:ext uri="{BB962C8B-B14F-4D97-AF65-F5344CB8AC3E}">
        <p14:creationId xmlns:p14="http://schemas.microsoft.com/office/powerpoint/2010/main" val="197226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8" grpId="0"/>
      <p:bldP spid="26" grpId="0"/>
      <p:bldP spid="27" grpId="0"/>
      <p:bldP spid="28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Hexagonal pattern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87098" y="760428"/>
            <a:ext cx="4969560" cy="5473521"/>
          </a:xfrm>
          <a:prstGeom prst="roundRect">
            <a:avLst>
              <a:gd name="adj" fmla="val 1037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endParaRPr lang="en-US" sz="24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bgcolor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speed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fastest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colors </a:t>
            </a:r>
            <a:r>
              <a:rPr lang="en-US" sz="24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['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purple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,  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blue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green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yellow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,   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orange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']</a:t>
            </a:r>
            <a:endParaRPr lang="en-US" sz="24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x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360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colors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x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%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x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forward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86E7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59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701C5-46CE-456B-99A7-F44F76C3E97D}"/>
              </a:ext>
            </a:extLst>
          </p:cNvPr>
          <p:cNvSpPr txBox="1"/>
          <p:nvPr/>
        </p:nvSpPr>
        <p:spPr>
          <a:xfrm>
            <a:off x="5167378" y="3845549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Select a number for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5E0B9-521F-4E49-AB01-8C6BE3DD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66" y="1677685"/>
            <a:ext cx="4773367" cy="4050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943CF-ED5A-4AF9-A27E-62E3DDB280B1}"/>
              </a:ext>
            </a:extLst>
          </p:cNvPr>
          <p:cNvSpPr txBox="1"/>
          <p:nvPr/>
        </p:nvSpPr>
        <p:spPr>
          <a:xfrm>
            <a:off x="5167378" y="4162081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pen 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87BAD-C5D9-4CEE-AE4E-A7C880D055AF}"/>
              </a:ext>
            </a:extLst>
          </p:cNvPr>
          <p:cNvSpPr txBox="1"/>
          <p:nvPr/>
        </p:nvSpPr>
        <p:spPr>
          <a:xfrm>
            <a:off x="5167378" y="4916344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Make a rotation to 59 deg</a:t>
            </a:r>
          </a:p>
        </p:txBody>
      </p:sp>
    </p:spTree>
    <p:extLst>
      <p:ext uri="{BB962C8B-B14F-4D97-AF65-F5344CB8AC3E}">
        <p14:creationId xmlns:p14="http://schemas.microsoft.com/office/powerpoint/2010/main" val="18662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2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682580"/>
            <a:ext cx="12203195" cy="5563674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39089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B52-C91D-4178-8FFA-EFCF9269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839200"/>
            <a:ext cx="10714181" cy="3179600"/>
          </a:xfrm>
        </p:spPr>
        <p:txBody>
          <a:bodyPr/>
          <a:lstStyle/>
          <a:p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Assignment for </a:t>
            </a:r>
            <a:b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</a:br>
            <a:r>
              <a:rPr lang="en-US" sz="16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hlinkClick r:id="rId2"/>
              </a:rPr>
              <a:t>level 7</a:t>
            </a:r>
            <a:endParaRPr lang="en-US" sz="16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78BE-5953-47F2-ADBE-69A0ACD4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065FC-9E20-4E43-B26E-71FC4C04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2899555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AAD6C-2FAD-4B78-BED8-DA63B7D734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884" y="2899555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95E0-69D8-480C-9913-5C1D3A54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84" y="2899555"/>
            <a:ext cx="6096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60E17-765D-4BA1-86FC-39D5B9494E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84" y="2899555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BC3C3-DBC2-4ACF-8654-96219BD18D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03" y="2899555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9BEC41-644C-4814-943B-F38854D445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76" y="2899555"/>
            <a:ext cx="6096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052B8F-88F1-490B-BA53-D95204771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64" y="23970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4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25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0"/>
            <a:ext cx="12203195" cy="6409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8138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30643B-3EDE-4ABA-9326-697D75ECF05E}"/>
              </a:ext>
            </a:extLst>
          </p:cNvPr>
          <p:cNvSpPr/>
          <p:nvPr/>
        </p:nvSpPr>
        <p:spPr>
          <a:xfrm>
            <a:off x="143352" y="821027"/>
            <a:ext cx="4386981" cy="5215945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turtle </a:t>
            </a:r>
            <a:r>
              <a:rPr lang="en-US" sz="20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lvl="1"/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 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 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DA4396-D8F2-4D20-8B36-4FBAC947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86" y="1455018"/>
            <a:ext cx="5355661" cy="42909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6C9C27-64D3-43D4-AFFD-25B4BEBCDA82}"/>
              </a:ext>
            </a:extLst>
          </p:cNvPr>
          <p:cNvCxnSpPr/>
          <p:nvPr/>
        </p:nvCxnSpPr>
        <p:spPr>
          <a:xfrm flipH="1">
            <a:off x="2820473" y="2356834"/>
            <a:ext cx="20091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1E6FB7-FA78-42D6-B91F-C46B974854FE}"/>
              </a:ext>
            </a:extLst>
          </p:cNvPr>
          <p:cNvCxnSpPr/>
          <p:nvPr/>
        </p:nvCxnSpPr>
        <p:spPr>
          <a:xfrm flipH="1">
            <a:off x="2807594" y="2678806"/>
            <a:ext cx="20091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16656C-490D-4A7A-873F-F8955F871C45}"/>
              </a:ext>
            </a:extLst>
          </p:cNvPr>
          <p:cNvSpPr txBox="1"/>
          <p:nvPr/>
        </p:nvSpPr>
        <p:spPr>
          <a:xfrm>
            <a:off x="4829578" y="2131862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move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B94741-BEB4-4DCD-A08C-4CA8AEBFF92E}"/>
              </a:ext>
            </a:extLst>
          </p:cNvPr>
          <p:cNvSpPr txBox="1"/>
          <p:nvPr/>
        </p:nvSpPr>
        <p:spPr>
          <a:xfrm>
            <a:off x="4816699" y="247751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to rotate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06506-7AE0-4FA8-BB95-A4942DBF071E}"/>
              </a:ext>
            </a:extLst>
          </p:cNvPr>
          <p:cNvSpPr txBox="1"/>
          <p:nvPr/>
        </p:nvSpPr>
        <p:spPr>
          <a:xfrm>
            <a:off x="4855264" y="5244073"/>
            <a:ext cx="22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showing window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AE96A0-9C24-42F6-8017-F64DEF94CEF0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2807594" y="5402982"/>
            <a:ext cx="2047670" cy="2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53499" y="104058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pentagon</a:t>
            </a:r>
          </a:p>
        </p:txBody>
      </p:sp>
    </p:spTree>
    <p:extLst>
      <p:ext uri="{BB962C8B-B14F-4D97-AF65-F5344CB8AC3E}">
        <p14:creationId xmlns:p14="http://schemas.microsoft.com/office/powerpoint/2010/main" val="1756200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24" grpId="0"/>
      <p:bldP spid="2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264102" y="1014824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Octagon but with a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5F0D7-11A5-401B-BF40-E3C3215F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57" y="1695208"/>
            <a:ext cx="3810532" cy="346758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143352" y="821027"/>
            <a:ext cx="5033955" cy="5215945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turtle </a:t>
            </a:r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2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 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 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908891-DB84-4E01-A5FC-962604FA2195}"/>
              </a:ext>
            </a:extLst>
          </p:cNvPr>
          <p:cNvCxnSpPr>
            <a:cxnSpLocks/>
          </p:cNvCxnSpPr>
          <p:nvPr/>
        </p:nvCxnSpPr>
        <p:spPr>
          <a:xfrm flipH="1">
            <a:off x="3606801" y="3594100"/>
            <a:ext cx="1765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1ECF9-BDF8-4CC4-9862-5D6E0B30E9DD}"/>
              </a:ext>
            </a:extLst>
          </p:cNvPr>
          <p:cNvSpPr/>
          <p:nvPr/>
        </p:nvSpPr>
        <p:spPr>
          <a:xfrm>
            <a:off x="5405905" y="3411538"/>
            <a:ext cx="2023594" cy="365123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 it 8 times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953C4F-DBD3-4CDF-954C-723A6C22762F}"/>
              </a:ext>
            </a:extLst>
          </p:cNvPr>
          <p:cNvCxnSpPr>
            <a:cxnSpLocks/>
          </p:cNvCxnSpPr>
          <p:nvPr/>
        </p:nvCxnSpPr>
        <p:spPr>
          <a:xfrm flipH="1">
            <a:off x="3640606" y="4027684"/>
            <a:ext cx="1765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F61D29-E4E2-4070-B2F4-DE6461417EC1}"/>
              </a:ext>
            </a:extLst>
          </p:cNvPr>
          <p:cNvSpPr/>
          <p:nvPr/>
        </p:nvSpPr>
        <p:spPr>
          <a:xfrm>
            <a:off x="5405904" y="3842147"/>
            <a:ext cx="202359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100px line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30BEF0-48B8-450F-9D33-CB82B3BE1C3F}"/>
              </a:ext>
            </a:extLst>
          </p:cNvPr>
          <p:cNvCxnSpPr>
            <a:cxnSpLocks/>
          </p:cNvCxnSpPr>
          <p:nvPr/>
        </p:nvCxnSpPr>
        <p:spPr>
          <a:xfrm flipH="1">
            <a:off x="3666005" y="4435867"/>
            <a:ext cx="1765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42D583-E9B5-4F34-962F-2C3F20DFDD6B}"/>
              </a:ext>
            </a:extLst>
          </p:cNvPr>
          <p:cNvSpPr/>
          <p:nvPr/>
        </p:nvSpPr>
        <p:spPr>
          <a:xfrm>
            <a:off x="5431303" y="4250330"/>
            <a:ext cx="202359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Rotate 45 deg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AC4BC06-2645-4172-8E4A-C7C8BB6077AF}"/>
              </a:ext>
            </a:extLst>
          </p:cNvPr>
          <p:cNvCxnSpPr>
            <a:cxnSpLocks/>
            <a:stCxn id="28" idx="3"/>
            <a:endCxn id="26" idx="3"/>
          </p:cNvCxnSpPr>
          <p:nvPr/>
        </p:nvCxnSpPr>
        <p:spPr>
          <a:xfrm flipH="1" flipV="1">
            <a:off x="7429499" y="4024710"/>
            <a:ext cx="25399" cy="408183"/>
          </a:xfrm>
          <a:prstGeom prst="bentConnector3">
            <a:avLst>
              <a:gd name="adj1" fmla="val -9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5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0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B84F8-A48E-490C-B955-12C2016E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32" y="1829151"/>
            <a:ext cx="4180817" cy="3370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Colored shapes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143352" y="821027"/>
            <a:ext cx="5033955" cy="5215945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turtle </a:t>
            </a:r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2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fillcolor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begin_fill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end_fill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fillcolor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begin_fill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end_fill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908891-DB84-4E01-A5FC-962604FA2195}"/>
              </a:ext>
            </a:extLst>
          </p:cNvPr>
          <p:cNvCxnSpPr>
            <a:cxnSpLocks/>
          </p:cNvCxnSpPr>
          <p:nvPr/>
        </p:nvCxnSpPr>
        <p:spPr>
          <a:xfrm flipH="1">
            <a:off x="3467891" y="1972970"/>
            <a:ext cx="176529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1ECF9-BDF8-4CC4-9862-5D6E0B30E9DD}"/>
              </a:ext>
            </a:extLst>
          </p:cNvPr>
          <p:cNvSpPr/>
          <p:nvPr/>
        </p:nvSpPr>
        <p:spPr>
          <a:xfrm>
            <a:off x="5241596" y="1829151"/>
            <a:ext cx="240300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Set filling color to 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0A0DDD-7A19-4F94-B70A-B523AFAC8C6D}"/>
              </a:ext>
            </a:extLst>
          </p:cNvPr>
          <p:cNvCxnSpPr>
            <a:cxnSpLocks/>
          </p:cNvCxnSpPr>
          <p:nvPr/>
        </p:nvCxnSpPr>
        <p:spPr>
          <a:xfrm flipH="1">
            <a:off x="3459485" y="2294775"/>
            <a:ext cx="176529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66B164-59B6-46B9-BEFC-5209682C3F40}"/>
              </a:ext>
            </a:extLst>
          </p:cNvPr>
          <p:cNvSpPr/>
          <p:nvPr/>
        </p:nvSpPr>
        <p:spPr>
          <a:xfrm>
            <a:off x="5233190" y="2150956"/>
            <a:ext cx="2901160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set before the shape creation code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3266F9-6EB9-4985-8261-E409418834BF}"/>
              </a:ext>
            </a:extLst>
          </p:cNvPr>
          <p:cNvSpPr/>
          <p:nvPr/>
        </p:nvSpPr>
        <p:spPr>
          <a:xfrm>
            <a:off x="5241596" y="2510314"/>
            <a:ext cx="1444954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Create a shape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72DADB-109E-4C81-B0EB-759B8048D60A}"/>
              </a:ext>
            </a:extLst>
          </p:cNvPr>
          <p:cNvCxnSpPr>
            <a:cxnSpLocks/>
          </p:cNvCxnSpPr>
          <p:nvPr/>
        </p:nvCxnSpPr>
        <p:spPr>
          <a:xfrm flipH="1">
            <a:off x="3459485" y="2648832"/>
            <a:ext cx="176529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410363-53D4-4DF5-94E6-8447D2C11471}"/>
              </a:ext>
            </a:extLst>
          </p:cNvPr>
          <p:cNvSpPr/>
          <p:nvPr/>
        </p:nvSpPr>
        <p:spPr>
          <a:xfrm>
            <a:off x="5264845" y="3594802"/>
            <a:ext cx="290115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Tell turtle to fill the color in shape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27BE11-3D78-4000-A136-0D191F89132F}"/>
              </a:ext>
            </a:extLst>
          </p:cNvPr>
          <p:cNvCxnSpPr>
            <a:cxnSpLocks/>
          </p:cNvCxnSpPr>
          <p:nvPr/>
        </p:nvCxnSpPr>
        <p:spPr>
          <a:xfrm flipH="1">
            <a:off x="3482735" y="3733320"/>
            <a:ext cx="176529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07602C-222A-4EA8-9C10-045401F69DAF}"/>
              </a:ext>
            </a:extLst>
          </p:cNvPr>
          <p:cNvSpPr/>
          <p:nvPr/>
        </p:nvSpPr>
        <p:spPr>
          <a:xfrm>
            <a:off x="5264845" y="4028385"/>
            <a:ext cx="290115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Same concept for circle color</a:t>
            </a:r>
          </a:p>
        </p:txBody>
      </p:sp>
    </p:spTree>
    <p:extLst>
      <p:ext uri="{BB962C8B-B14F-4D97-AF65-F5344CB8AC3E}">
        <p14:creationId xmlns:p14="http://schemas.microsoft.com/office/powerpoint/2010/main" val="323719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0" grpId="0" animBg="1"/>
      <p:bldP spid="16" grpId="0" animBg="1"/>
      <p:bldP spid="17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09E673-1FC6-4D86-9825-8E62516C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34" y="1318917"/>
            <a:ext cx="4610743" cy="4220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Concentric Squares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143353" y="821027"/>
            <a:ext cx="4610744" cy="5215945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28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endParaRPr lang="en-US" sz="28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B2CCD6"/>
                </a:solidFill>
                <a:latin typeface="Consolas" panose="020B0609020204030204" pitchFamily="49" charset="0"/>
              </a:rPr>
              <a:t>speed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800" i="1" dirty="0">
                <a:solidFill>
                  <a:srgbClr val="C3E88D"/>
                </a:solidFill>
                <a:latin typeface="Consolas" panose="020B0609020204030204" pitchFamily="49" charset="0"/>
              </a:rPr>
              <a:t>slow</a:t>
            </a:r>
            <a:r>
              <a:rPr lang="en-US" sz="28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800" i="1" dirty="0">
                <a:solidFill>
                  <a:srgbClr val="C3E88D"/>
                </a:solidFill>
                <a:latin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78C6C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B2CCD6"/>
                </a:solidFill>
                <a:latin typeface="Consolas" panose="020B0609020204030204" pitchFamily="49" charset="0"/>
              </a:rPr>
              <a:t>fd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7986E7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89DDFF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) </a:t>
            </a:r>
            <a:r>
              <a:rPr lang="en-US" sz="2800" dirty="0">
                <a:solidFill>
                  <a:srgbClr val="697098"/>
                </a:solidFill>
                <a:latin typeface="Consolas" panose="020B0609020204030204" pitchFamily="49" charset="0"/>
              </a:rPr>
              <a:t>#</a:t>
            </a:r>
            <a:r>
              <a:rPr lang="en-US" sz="2800" i="1" dirty="0">
                <a:solidFill>
                  <a:srgbClr val="697098"/>
                </a:solidFill>
                <a:latin typeface="Consolas" panose="020B0609020204030204" pitchFamily="49" charset="0"/>
              </a:rPr>
              <a:t> 11</a:t>
            </a:r>
            <a:endParaRPr lang="en-US" sz="28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78C6C"/>
                </a:solidFill>
                <a:latin typeface="Consolas" panose="020B0609020204030204" pitchFamily="49" charset="0"/>
              </a:rPr>
              <a:t>90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28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28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BFC7D5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908891-DB84-4E01-A5FC-962604FA219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74330" y="2192084"/>
            <a:ext cx="1532404" cy="893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1ECF9-BDF8-4CC4-9862-5D6E0B30E9DD}"/>
              </a:ext>
            </a:extLst>
          </p:cNvPr>
          <p:cNvSpPr/>
          <p:nvPr/>
        </p:nvSpPr>
        <p:spPr>
          <a:xfrm>
            <a:off x="5006734" y="2048265"/>
            <a:ext cx="2646715" cy="30550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Set turtle speed to slower pace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3266F9-6EB9-4985-8261-E409418834BF}"/>
              </a:ext>
            </a:extLst>
          </p:cNvPr>
          <p:cNvSpPr/>
          <p:nvPr/>
        </p:nvSpPr>
        <p:spPr>
          <a:xfrm>
            <a:off x="5000296" y="2510315"/>
            <a:ext cx="2646714" cy="27703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Change line color to red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72DADB-109E-4C81-B0EB-759B8048D60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59486" y="2648832"/>
            <a:ext cx="154081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410363-53D4-4DF5-94E6-8447D2C11471}"/>
              </a:ext>
            </a:extLst>
          </p:cNvPr>
          <p:cNvSpPr/>
          <p:nvPr/>
        </p:nvSpPr>
        <p:spPr>
          <a:xfrm>
            <a:off x="4983484" y="2943435"/>
            <a:ext cx="290115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Do following 100 times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27BE11-3D78-4000-A136-0D191F89132F}"/>
              </a:ext>
            </a:extLst>
          </p:cNvPr>
          <p:cNvCxnSpPr>
            <a:cxnSpLocks/>
          </p:cNvCxnSpPr>
          <p:nvPr/>
        </p:nvCxnSpPr>
        <p:spPr>
          <a:xfrm flipH="1">
            <a:off x="4240532" y="3081953"/>
            <a:ext cx="726143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07602C-222A-4EA8-9C10-045401F69DAF}"/>
              </a:ext>
            </a:extLst>
          </p:cNvPr>
          <p:cNvSpPr/>
          <p:nvPr/>
        </p:nvSpPr>
        <p:spPr>
          <a:xfrm>
            <a:off x="4983484" y="3324479"/>
            <a:ext cx="2901159" cy="40034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Take </a:t>
            </a:r>
            <a:r>
              <a:rPr lang="en-US" sz="1400" dirty="0" err="1"/>
              <a:t>i</a:t>
            </a:r>
            <a:r>
              <a:rPr lang="en-US" sz="1400" dirty="0"/>
              <a:t>, multiply by 3 and add 5, move that distance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835311-EFA4-4806-ACCC-6D2D7096B232}"/>
              </a:ext>
            </a:extLst>
          </p:cNvPr>
          <p:cNvSpPr/>
          <p:nvPr/>
        </p:nvSpPr>
        <p:spPr>
          <a:xfrm>
            <a:off x="5006734" y="3810141"/>
            <a:ext cx="290115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Rotate 90 deg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F0BEA-CB44-4E22-A4C3-9AFC1646093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240532" y="3524651"/>
            <a:ext cx="74295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cxnSp>
    </p:spTree>
    <p:extLst>
      <p:ext uri="{BB962C8B-B14F-4D97-AF65-F5344CB8AC3E}">
        <p14:creationId xmlns:p14="http://schemas.microsoft.com/office/powerpoint/2010/main" val="121068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0" grpId="0" animBg="1"/>
      <p:bldP spid="17" grpId="0" animBg="1"/>
      <p:bldP spid="20" grpId="0" animBg="1"/>
      <p:bldP spid="2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DE925F-6C18-41DF-B99E-612761DA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924" y="1592185"/>
            <a:ext cx="4048690" cy="3743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Shell pattern with circles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143353" y="821027"/>
            <a:ext cx="4610744" cy="5215945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endParaRPr lang="en-US" sz="24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blue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pensize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fillcolor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speed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i="1" dirty="0">
                <a:solidFill>
                  <a:srgbClr val="C3E88D"/>
                </a:solidFill>
                <a:latin typeface="Consolas" panose="020B0609020204030204" pitchFamily="49" charset="0"/>
              </a:rPr>
              <a:t>fastest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begin_fill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B2CCD6"/>
                </a:solidFill>
                <a:latin typeface="Consolas" panose="020B0609020204030204" pitchFamily="49" charset="0"/>
              </a:rPr>
              <a:t>circle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986E7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end_fill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78C6C"/>
                </a:solidFill>
                <a:latin typeface="Consolas" panose="020B0609020204030204" pitchFamily="49" charset="0"/>
              </a:rPr>
              <a:t>250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24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1ECF9-BDF8-4CC4-9862-5D6E0B30E9DD}"/>
              </a:ext>
            </a:extLst>
          </p:cNvPr>
          <p:cNvSpPr/>
          <p:nvPr/>
        </p:nvSpPr>
        <p:spPr>
          <a:xfrm>
            <a:off x="4930956" y="2897117"/>
            <a:ext cx="2646715" cy="30550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Set turtle speed to fastest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3266F9-6EB9-4985-8261-E409418834BF}"/>
              </a:ext>
            </a:extLst>
          </p:cNvPr>
          <p:cNvSpPr/>
          <p:nvPr/>
        </p:nvSpPr>
        <p:spPr>
          <a:xfrm>
            <a:off x="4930955" y="1868278"/>
            <a:ext cx="2646714" cy="27703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Change line color to blue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410363-53D4-4DF5-94E6-8447D2C11471}"/>
              </a:ext>
            </a:extLst>
          </p:cNvPr>
          <p:cNvSpPr/>
          <p:nvPr/>
        </p:nvSpPr>
        <p:spPr>
          <a:xfrm>
            <a:off x="4930955" y="3326557"/>
            <a:ext cx="290115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Run loop in reverse from 10 to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07602C-222A-4EA8-9C10-045401F69DAF}"/>
              </a:ext>
            </a:extLst>
          </p:cNvPr>
          <p:cNvSpPr/>
          <p:nvPr/>
        </p:nvSpPr>
        <p:spPr>
          <a:xfrm>
            <a:off x="4930955" y="3857628"/>
            <a:ext cx="3231035" cy="526235"/>
          </a:xfrm>
          <a:prstGeom prst="roundRect">
            <a:avLst>
              <a:gd name="adj" fmla="val 985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Make circles with value of </a:t>
            </a:r>
            <a:r>
              <a:rPr lang="en-US" sz="1400" dirty="0" err="1"/>
              <a:t>i</a:t>
            </a:r>
            <a:r>
              <a:rPr lang="en-US" sz="1400" dirty="0"/>
              <a:t> * 10, where </a:t>
            </a:r>
            <a:r>
              <a:rPr lang="en-US" sz="1400" dirty="0" err="1"/>
              <a:t>i</a:t>
            </a:r>
            <a:r>
              <a:rPr lang="en-US" sz="1400" dirty="0"/>
              <a:t> changes every turn from 10 to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835311-EFA4-4806-ACCC-6D2D7096B232}"/>
              </a:ext>
            </a:extLst>
          </p:cNvPr>
          <p:cNvSpPr/>
          <p:nvPr/>
        </p:nvSpPr>
        <p:spPr>
          <a:xfrm>
            <a:off x="4947765" y="4481202"/>
            <a:ext cx="290115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Rotate 25 deg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96856A-DDE3-4A8B-BEB3-99DAFDA99780}"/>
              </a:ext>
            </a:extLst>
          </p:cNvPr>
          <p:cNvSpPr/>
          <p:nvPr/>
        </p:nvSpPr>
        <p:spPr>
          <a:xfrm>
            <a:off x="4930955" y="2234849"/>
            <a:ext cx="2646714" cy="27703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Change pen width to 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45C623-B249-4F4D-ABE8-50687A9B44D5}"/>
              </a:ext>
            </a:extLst>
          </p:cNvPr>
          <p:cNvSpPr/>
          <p:nvPr/>
        </p:nvSpPr>
        <p:spPr>
          <a:xfrm>
            <a:off x="4947765" y="5136212"/>
            <a:ext cx="2901159" cy="27703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1400" dirty="0"/>
              <a:t>Jump to new x , y position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AC644A-681C-3687-EC5C-B47AE9253E4C}"/>
                  </a:ext>
                </a:extLst>
              </p14:cNvPr>
              <p14:cNvContentPartPr/>
              <p14:nvPr/>
            </p14:nvContentPartPr>
            <p14:xfrm>
              <a:off x="276120" y="5214960"/>
              <a:ext cx="2367360" cy="23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AC644A-681C-3687-EC5C-B47AE9253E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760" y="5205600"/>
                <a:ext cx="238608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52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0" grpId="0" animBg="1"/>
      <p:bldP spid="17" grpId="0" animBg="1"/>
      <p:bldP spid="20" grpId="0" animBg="1"/>
      <p:bldP spid="24" grpId="0" animBg="1"/>
      <p:bldP spid="18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Concentric circles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143353" y="821027"/>
            <a:ext cx="4610744" cy="5215945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b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s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2CCD6"/>
                </a:solidFill>
                <a:latin typeface="Consolas" panose="020B0609020204030204" pitchFamily="49" charset="0"/>
              </a:rPr>
              <a:t>Screen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BFC7D5"/>
                </a:solidFill>
                <a:latin typeface="Consolas" panose="020B0609020204030204" pitchFamily="49" charset="0"/>
              </a:rPr>
              <a:t>s.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setup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700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 colors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['</a:t>
            </a:r>
            <a:r>
              <a:rPr lang="en-US" sz="20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purple</a:t>
            </a:r>
            <a:r>
              <a:rPr lang="en-US" sz="20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FC7D5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blue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']</a:t>
            </a:r>
            <a:endParaRPr lang="en-US" sz="20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i="1" dirty="0">
                <a:solidFill>
                  <a:srgbClr val="C3E88D"/>
                </a:solidFill>
                <a:latin typeface="Consolas" panose="020B0609020204030204" pitchFamily="49" charset="0"/>
              </a:rPr>
              <a:t>green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pensize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setpos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7986E7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fillcolor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986E7"/>
                </a:solidFill>
                <a:latin typeface="Consolas" panose="020B0609020204030204" pitchFamily="49" charset="0"/>
              </a:rPr>
              <a:t>colors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7986E7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begin_fill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B2CCD6"/>
                </a:solidFill>
                <a:latin typeface="Consolas" panose="020B0609020204030204" pitchFamily="49" charset="0"/>
              </a:rPr>
              <a:t>circle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7986E7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end_fill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9AE6C-023F-43F3-9B38-83994984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78" y="1361153"/>
            <a:ext cx="4639322" cy="43059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7A97B7-5A85-4601-8311-5CB6565DD4A3}"/>
              </a:ext>
            </a:extLst>
          </p:cNvPr>
          <p:cNvSpPr/>
          <p:nvPr/>
        </p:nvSpPr>
        <p:spPr>
          <a:xfrm>
            <a:off x="4526956" y="1635617"/>
            <a:ext cx="3947342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screen size using x and y pixels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11BDD4-EF68-4525-8B5D-BC6DBBA72BB9}"/>
              </a:ext>
            </a:extLst>
          </p:cNvPr>
          <p:cNvSpPr/>
          <p:nvPr/>
        </p:nvSpPr>
        <p:spPr>
          <a:xfrm>
            <a:off x="4526956" y="1932821"/>
            <a:ext cx="1848086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List of colors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FC8AAD-798C-47D4-AB27-2C725A48F3CB}"/>
              </a:ext>
            </a:extLst>
          </p:cNvPr>
          <p:cNvSpPr/>
          <p:nvPr/>
        </p:nvSpPr>
        <p:spPr>
          <a:xfrm>
            <a:off x="4526956" y="2700107"/>
            <a:ext cx="1848086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Change pen size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356179-64E9-4BD9-877C-06696C1F5E32}"/>
              </a:ext>
            </a:extLst>
          </p:cNvPr>
          <p:cNvSpPr/>
          <p:nvPr/>
        </p:nvSpPr>
        <p:spPr>
          <a:xfrm>
            <a:off x="4526956" y="3307145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pen up from screen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297034-E7C2-4EFF-8B67-79D4A94AB345}"/>
              </a:ext>
            </a:extLst>
          </p:cNvPr>
          <p:cNvSpPr/>
          <p:nvPr/>
        </p:nvSpPr>
        <p:spPr>
          <a:xfrm>
            <a:off x="4526956" y="3914183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Put pen down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7D9A52-D761-431F-93E4-CB01658677A1}"/>
              </a:ext>
            </a:extLst>
          </p:cNvPr>
          <p:cNvSpPr/>
          <p:nvPr/>
        </p:nvSpPr>
        <p:spPr>
          <a:xfrm>
            <a:off x="4526956" y="3604349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Move to a position on y axis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B46338-5076-4C4E-8922-858429F6067A}"/>
              </a:ext>
            </a:extLst>
          </p:cNvPr>
          <p:cNvSpPr/>
          <p:nvPr/>
        </p:nvSpPr>
        <p:spPr>
          <a:xfrm>
            <a:off x="4526956" y="4678306"/>
            <a:ext cx="3947341" cy="6084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circle with diff. radius because </a:t>
            </a:r>
            <a:r>
              <a:rPr lang="en-US" dirty="0" err="1"/>
              <a:t>i</a:t>
            </a:r>
            <a:r>
              <a:rPr lang="en-US" dirty="0"/>
              <a:t> changes every turn of loop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09A09A-199E-5B32-8B7D-688596A780EE}"/>
                  </a:ext>
                </a:extLst>
              </p14:cNvPr>
              <p14:cNvContentPartPr/>
              <p14:nvPr/>
            </p14:nvContentPartPr>
            <p14:xfrm>
              <a:off x="2057400" y="3729240"/>
              <a:ext cx="529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09A09A-199E-5B32-8B7D-688596A780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040" y="3719880"/>
                <a:ext cx="716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52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5" grpId="0" animBg="1"/>
      <p:bldP spid="19" grpId="0" animBg="1"/>
      <p:bldP spid="22" grpId="0" animBg="1"/>
      <p:bldP spid="23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8F351-3A9C-4001-AFD8-CC360346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756" y="2186676"/>
            <a:ext cx="3212607" cy="2711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Shape placement on screen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A1B574-77D9-4C71-B4F4-8AE54C0F95C5}"/>
              </a:ext>
            </a:extLst>
          </p:cNvPr>
          <p:cNvSpPr/>
          <p:nvPr/>
        </p:nvSpPr>
        <p:spPr>
          <a:xfrm>
            <a:off x="143353" y="821027"/>
            <a:ext cx="3604399" cy="5309317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endParaRPr lang="en-US" sz="16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colors </a:t>
            </a:r>
            <a:r>
              <a:rPr lang="en-US" sz="16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['</a:t>
            </a:r>
            <a:r>
              <a:rPr lang="en-US" sz="16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purple</a:t>
            </a:r>
            <a:r>
              <a:rPr lang="en-US" sz="16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C3E88D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’]</a:t>
            </a:r>
          </a:p>
          <a:p>
            <a:endParaRPr lang="en-US" sz="16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86E7"/>
                </a:solidFill>
                <a:latin typeface="Consolas" panose="020B0609020204030204" pitchFamily="49" charset="0"/>
              </a:rPr>
              <a:t>colors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150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90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86E7"/>
                </a:solidFill>
                <a:latin typeface="Consolas" panose="020B0609020204030204" pitchFamily="49" charset="0"/>
              </a:rPr>
              <a:t>colors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150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90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6C5C9A-8E4E-4362-99C6-90AFB5CC838B}"/>
              </a:ext>
            </a:extLst>
          </p:cNvPr>
          <p:cNvSpPr/>
          <p:nvPr/>
        </p:nvSpPr>
        <p:spPr>
          <a:xfrm>
            <a:off x="3942618" y="1468192"/>
            <a:ext cx="3604399" cy="4662152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86E7"/>
                </a:solidFill>
                <a:latin typeface="Consolas" panose="020B0609020204030204" pitchFamily="49" charset="0"/>
              </a:rPr>
              <a:t>colors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150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90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986E7"/>
                </a:solidFill>
                <a:latin typeface="Consolas" panose="020B0609020204030204" pitchFamily="49" charset="0"/>
              </a:rPr>
              <a:t>colors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150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78C6C"/>
                </a:solidFill>
                <a:latin typeface="Consolas" panose="020B0609020204030204" pitchFamily="49" charset="0"/>
              </a:rPr>
              <a:t>90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BFC7D5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16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C10AF-85E9-4BEB-AC2A-F6CADA5AD72C}"/>
              </a:ext>
            </a:extLst>
          </p:cNvPr>
          <p:cNvSpPr/>
          <p:nvPr/>
        </p:nvSpPr>
        <p:spPr>
          <a:xfrm>
            <a:off x="220626" y="2186676"/>
            <a:ext cx="3398337" cy="18701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B88915-A595-4E87-BC87-842A45E0EFDA}"/>
              </a:ext>
            </a:extLst>
          </p:cNvPr>
          <p:cNvSpPr/>
          <p:nvPr/>
        </p:nvSpPr>
        <p:spPr>
          <a:xfrm>
            <a:off x="220626" y="4111824"/>
            <a:ext cx="3398337" cy="18701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917FD-3DA8-4246-8E61-2DA35CA73005}"/>
              </a:ext>
            </a:extLst>
          </p:cNvPr>
          <p:cNvSpPr/>
          <p:nvPr/>
        </p:nvSpPr>
        <p:spPr>
          <a:xfrm>
            <a:off x="4045650" y="3631842"/>
            <a:ext cx="3398337" cy="19857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39F4D0-D880-447D-9B6C-919DC6DA7AA7}"/>
              </a:ext>
            </a:extLst>
          </p:cNvPr>
          <p:cNvSpPr/>
          <p:nvPr/>
        </p:nvSpPr>
        <p:spPr>
          <a:xfrm>
            <a:off x="4045650" y="1720110"/>
            <a:ext cx="3398337" cy="177746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590E1-C07F-4F3B-9146-FB5BA9433A06}"/>
              </a:ext>
            </a:extLst>
          </p:cNvPr>
          <p:cNvSpPr txBox="1"/>
          <p:nvPr/>
        </p:nvSpPr>
        <p:spPr>
          <a:xfrm>
            <a:off x="3124811" y="3810914"/>
            <a:ext cx="57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BOX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3D95B-5FD9-47D6-9157-181F00236AF8}"/>
              </a:ext>
            </a:extLst>
          </p:cNvPr>
          <p:cNvSpPr txBox="1"/>
          <p:nvPr/>
        </p:nvSpPr>
        <p:spPr>
          <a:xfrm>
            <a:off x="3090929" y="5699992"/>
            <a:ext cx="57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BOX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B18936-8BC6-4886-98C2-3DFE4B7C41C2}"/>
              </a:ext>
            </a:extLst>
          </p:cNvPr>
          <p:cNvSpPr txBox="1"/>
          <p:nvPr/>
        </p:nvSpPr>
        <p:spPr>
          <a:xfrm>
            <a:off x="6864438" y="5355964"/>
            <a:ext cx="57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BOX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630287-629D-4237-B8AA-E33C8628352B}"/>
              </a:ext>
            </a:extLst>
          </p:cNvPr>
          <p:cNvSpPr txBox="1"/>
          <p:nvPr/>
        </p:nvSpPr>
        <p:spPr>
          <a:xfrm>
            <a:off x="6915952" y="3234793"/>
            <a:ext cx="57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BOX 3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4914CAE-C93B-4892-86EA-7F506523FD78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V="1">
            <a:off x="3747752" y="1468192"/>
            <a:ext cx="1997066" cy="2007494"/>
          </a:xfrm>
          <a:prstGeom prst="bentConnector4">
            <a:avLst>
              <a:gd name="adj1" fmla="val 4879"/>
              <a:gd name="adj2" fmla="val 119888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 animBg="1"/>
      <p:bldP spid="16" grpId="0" animBg="1"/>
      <p:bldP spid="5" grpId="0" animBg="1"/>
      <p:bldP spid="22" grpId="0" animBg="1"/>
      <p:bldP spid="26" grpId="0" animBg="1"/>
      <p:bldP spid="28" grpId="0" animBg="1"/>
      <p:bldP spid="6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learn with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8F784-21C0-4111-9E93-D19012BA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983" y="1534101"/>
            <a:ext cx="3410426" cy="382958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7  - Graphics with turtle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FA57-1C73-42F8-AF52-5ED504DC0B10}"/>
              </a:ext>
            </a:extLst>
          </p:cNvPr>
          <p:cNvSpPr txBox="1"/>
          <p:nvPr/>
        </p:nvSpPr>
        <p:spPr>
          <a:xfrm>
            <a:off x="8726242" y="99182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 flower with petals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B3CF1A-3368-4D72-ADF9-6AEB10FB990C}"/>
              </a:ext>
            </a:extLst>
          </p:cNvPr>
          <p:cNvSpPr/>
          <p:nvPr/>
        </p:nvSpPr>
        <p:spPr>
          <a:xfrm>
            <a:off x="143353" y="821027"/>
            <a:ext cx="4610744" cy="5215945"/>
          </a:xfrm>
          <a:prstGeom prst="roundRect">
            <a:avLst>
              <a:gd name="adj" fmla="val 386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turtle 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b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s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2CCD6"/>
                </a:solidFill>
                <a:latin typeface="Consolas" panose="020B0609020204030204" pitchFamily="49" charset="0"/>
              </a:rPr>
              <a:t>Screen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BFC7D5"/>
                </a:solidFill>
                <a:latin typeface="Consolas" panose="020B0609020204030204" pitchFamily="49" charset="0"/>
              </a:rPr>
              <a:t>s.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setup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500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500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fillcolor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i="1" dirty="0">
                <a:solidFill>
                  <a:srgbClr val="C3E88D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pencolor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i="1" dirty="0">
                <a:solidFill>
                  <a:srgbClr val="C3E88D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BFC7D5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lt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72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fd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80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begin_fill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B2CCD6"/>
                </a:solidFill>
                <a:latin typeface="Consolas" panose="020B0609020204030204" pitchFamily="49" charset="0"/>
              </a:rPr>
              <a:t>circle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40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end_fill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penup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B2CCD6"/>
                </a:solidFill>
                <a:latin typeface="Consolas" panose="020B0609020204030204" pitchFamily="49" charset="0"/>
              </a:rPr>
              <a:t>bk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80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pendown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  </a:t>
            </a:r>
          </a:p>
          <a:p>
            <a:r>
              <a:rPr lang="en-US" sz="2000" dirty="0" err="1">
                <a:solidFill>
                  <a:srgbClr val="B2CCD6"/>
                </a:solidFill>
                <a:latin typeface="Consolas" panose="020B0609020204030204" pitchFamily="49" charset="0"/>
              </a:rPr>
              <a:t>mainloop</a:t>
            </a: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()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7A97B7-5A85-4601-8311-5CB6565DD4A3}"/>
              </a:ext>
            </a:extLst>
          </p:cNvPr>
          <p:cNvSpPr/>
          <p:nvPr/>
        </p:nvSpPr>
        <p:spPr>
          <a:xfrm>
            <a:off x="4526956" y="1635617"/>
            <a:ext cx="3947342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screen size using x and y pixels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FC8AAD-798C-47D4-AB27-2C725A48F3CB}"/>
              </a:ext>
            </a:extLst>
          </p:cNvPr>
          <p:cNvSpPr/>
          <p:nvPr/>
        </p:nvSpPr>
        <p:spPr>
          <a:xfrm>
            <a:off x="4526956" y="2700107"/>
            <a:ext cx="1848086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Rotate 72 deg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356179-64E9-4BD9-877C-06696C1F5E32}"/>
              </a:ext>
            </a:extLst>
          </p:cNvPr>
          <p:cNvSpPr/>
          <p:nvPr/>
        </p:nvSpPr>
        <p:spPr>
          <a:xfrm>
            <a:off x="4523751" y="3009941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pen up from screen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297034-E7C2-4EFF-8B67-79D4A94AB345}"/>
              </a:ext>
            </a:extLst>
          </p:cNvPr>
          <p:cNvSpPr/>
          <p:nvPr/>
        </p:nvSpPr>
        <p:spPr>
          <a:xfrm>
            <a:off x="4522576" y="3604349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Put pen down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2CFA59-E231-4A08-B2B4-8D29EFC2C36A}"/>
              </a:ext>
            </a:extLst>
          </p:cNvPr>
          <p:cNvSpPr/>
          <p:nvPr/>
        </p:nvSpPr>
        <p:spPr>
          <a:xfrm>
            <a:off x="4518196" y="3303982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turtle forward to 80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035A37-A1E2-435B-AEAD-D7411C77E40E}"/>
              </a:ext>
            </a:extLst>
          </p:cNvPr>
          <p:cNvSpPr/>
          <p:nvPr/>
        </p:nvSpPr>
        <p:spPr>
          <a:xfrm>
            <a:off x="4518196" y="3901553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 coloring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8C9F02-40A1-4570-8CD4-5B15DC93BC2F}"/>
              </a:ext>
            </a:extLst>
          </p:cNvPr>
          <p:cNvSpPr/>
          <p:nvPr/>
        </p:nvSpPr>
        <p:spPr>
          <a:xfrm>
            <a:off x="4518196" y="4198757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circle of radius 40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3C0882-F0FB-451B-B22A-D29E77E645E7}"/>
              </a:ext>
            </a:extLst>
          </p:cNvPr>
          <p:cNvSpPr/>
          <p:nvPr/>
        </p:nvSpPr>
        <p:spPr>
          <a:xfrm>
            <a:off x="4518196" y="4505533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Fill color in created circle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02B6EA-45D8-4911-8C6D-AF72562EF47B}"/>
              </a:ext>
            </a:extLst>
          </p:cNvPr>
          <p:cNvSpPr/>
          <p:nvPr/>
        </p:nvSpPr>
        <p:spPr>
          <a:xfrm>
            <a:off x="4518195" y="5133776"/>
            <a:ext cx="2919709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turtle back 80 to mid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F48BAB-7D7F-474E-9150-ECAB39DDDF44}"/>
              </a:ext>
            </a:extLst>
          </p:cNvPr>
          <p:cNvSpPr/>
          <p:nvPr/>
        </p:nvSpPr>
        <p:spPr>
          <a:xfrm>
            <a:off x="4518195" y="4827000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Keep the pen up again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BE0E8CA-C7DC-47C9-9814-8060FA684082}"/>
              </a:ext>
            </a:extLst>
          </p:cNvPr>
          <p:cNvSpPr/>
          <p:nvPr/>
        </p:nvSpPr>
        <p:spPr>
          <a:xfrm>
            <a:off x="4518195" y="5430980"/>
            <a:ext cx="2723850" cy="270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Put the </a:t>
            </a:r>
            <a:r>
              <a:rPr lang="en-US" dirty="0" err="1"/>
              <a:t>pendown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5" grpId="0" build="p" animBg="1"/>
      <p:bldP spid="19" grpId="0" build="p" animBg="1"/>
      <p:bldP spid="22" grpId="0" build="p" animBg="1"/>
      <p:bldP spid="23" grpId="0" build="p" animBg="1"/>
      <p:bldP spid="15" grpId="0" build="p" animBg="1"/>
      <p:bldP spid="17" grpId="0" build="p" animBg="1"/>
      <p:bldP spid="18" grpId="0" build="p" animBg="1"/>
      <p:bldP spid="20" grpId="0" build="p" animBg="1"/>
      <p:bldP spid="24" grpId="0" build="p" animBg="1"/>
      <p:bldP spid="25" grpId="0" build="p" animBg="1"/>
      <p:bldP spid="30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1349</Words>
  <Application>Microsoft Office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Arial Rounded MT Bold</vt:lpstr>
      <vt:lpstr>Calibri</vt:lpstr>
      <vt:lpstr>Calibri Light</vt:lpstr>
      <vt:lpstr>Consolas</vt:lpstr>
      <vt:lpstr>Office Theme</vt:lpstr>
      <vt:lpstr>PowerPoint Presentation</vt:lpstr>
      <vt:lpstr>Code and learn with examples</vt:lpstr>
      <vt:lpstr>Code and learn with examples</vt:lpstr>
      <vt:lpstr>Code and learn with examples</vt:lpstr>
      <vt:lpstr>Code and learn with examples</vt:lpstr>
      <vt:lpstr>Code and learn with examples</vt:lpstr>
      <vt:lpstr>Code and learn with examples</vt:lpstr>
      <vt:lpstr>Code and learn with examples</vt:lpstr>
      <vt:lpstr>Code and learn with examples</vt:lpstr>
      <vt:lpstr>Code and learn with examples</vt:lpstr>
      <vt:lpstr>Code and learn with examples</vt:lpstr>
      <vt:lpstr>Code and learn with examples</vt:lpstr>
      <vt:lpstr>PowerPoint Presentation</vt:lpstr>
      <vt:lpstr>Assignment for  level 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rajyawardhan1998@gmail.com</cp:lastModifiedBy>
  <cp:revision>126</cp:revision>
  <dcterms:created xsi:type="dcterms:W3CDTF">2020-10-29T10:04:59Z</dcterms:created>
  <dcterms:modified xsi:type="dcterms:W3CDTF">2024-01-05T03:47:40Z</dcterms:modified>
</cp:coreProperties>
</file>