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8" r:id="rId2"/>
  </p:sldMasterIdLst>
  <p:notesMasterIdLst>
    <p:notesMasterId r:id="rId14"/>
  </p:notesMasterIdLst>
  <p:sldIdLst>
    <p:sldId id="560" r:id="rId3"/>
    <p:sldId id="561" r:id="rId4"/>
    <p:sldId id="562" r:id="rId5"/>
    <p:sldId id="563" r:id="rId6"/>
    <p:sldId id="564" r:id="rId7"/>
    <p:sldId id="565" r:id="rId8"/>
    <p:sldId id="566" r:id="rId9"/>
    <p:sldId id="567" r:id="rId10"/>
    <p:sldId id="568" r:id="rId11"/>
    <p:sldId id="569" r:id="rId12"/>
    <p:sldId id="5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6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yalakshmi Malleboyina" userId="9300e29737507ecc" providerId="LiveId" clId="{55BE7403-49ED-4C34-B129-542A0AF4AFC9}"/>
    <pc:docChg chg="custSel modSld">
      <pc:chgData name="Rajyalakshmi Malleboyina" userId="9300e29737507ecc" providerId="LiveId" clId="{55BE7403-49ED-4C34-B129-542A0AF4AFC9}" dt="2024-07-09T16:18:35.045" v="5" actId="27636"/>
      <pc:docMkLst>
        <pc:docMk/>
      </pc:docMkLst>
      <pc:sldChg chg="modSp mod">
        <pc:chgData name="Rajyalakshmi Malleboyina" userId="9300e29737507ecc" providerId="LiveId" clId="{55BE7403-49ED-4C34-B129-542A0AF4AFC9}" dt="2024-07-09T16:18:35.036" v="4" actId="27636"/>
        <pc:sldMkLst>
          <pc:docMk/>
          <pc:sldMk cId="0" sldId="560"/>
        </pc:sldMkLst>
        <pc:spChg chg="mod">
          <ac:chgData name="Rajyalakshmi Malleboyina" userId="9300e29737507ecc" providerId="LiveId" clId="{55BE7403-49ED-4C34-B129-542A0AF4AFC9}" dt="2024-07-09T16:18:35.036" v="4" actId="27636"/>
          <ac:spMkLst>
            <pc:docMk/>
            <pc:sldMk cId="0" sldId="560"/>
            <ac:spMk id="1048590" creationId="{00000000-0000-0000-0000-000000000000}"/>
          </ac:spMkLst>
        </pc:spChg>
      </pc:sldChg>
      <pc:sldChg chg="modSp mod">
        <pc:chgData name="Rajyalakshmi Malleboyina" userId="9300e29737507ecc" providerId="LiveId" clId="{55BE7403-49ED-4C34-B129-542A0AF4AFC9}" dt="2024-07-09T16:18:35.045" v="5" actId="27636"/>
        <pc:sldMkLst>
          <pc:docMk/>
          <pc:sldMk cId="0" sldId="565"/>
        </pc:sldMkLst>
        <pc:spChg chg="mod">
          <ac:chgData name="Rajyalakshmi Malleboyina" userId="9300e29737507ecc" providerId="LiveId" clId="{55BE7403-49ED-4C34-B129-542A0AF4AFC9}" dt="2024-07-09T16:18:35.045" v="5" actId="27636"/>
          <ac:spMkLst>
            <pc:docMk/>
            <pc:sldMk cId="0" sldId="565"/>
            <ac:spMk id="1048607" creationId="{00000000-0000-0000-0000-000000000000}"/>
          </ac:spMkLst>
        </pc:spChg>
      </pc:sldChg>
      <pc:sldChg chg="modSp mod">
        <pc:chgData name="Rajyalakshmi Malleboyina" userId="9300e29737507ecc" providerId="LiveId" clId="{55BE7403-49ED-4C34-B129-542A0AF4AFC9}" dt="2024-07-09T16:18:34.993" v="3" actId="20577"/>
        <pc:sldMkLst>
          <pc:docMk/>
          <pc:sldMk cId="0" sldId="570"/>
        </pc:sldMkLst>
        <pc:spChg chg="mod">
          <ac:chgData name="Rajyalakshmi Malleboyina" userId="9300e29737507ecc" providerId="LiveId" clId="{55BE7403-49ED-4C34-B129-542A0AF4AFC9}" dt="2024-07-09T16:18:34.993" v="3" actId="20577"/>
          <ac:spMkLst>
            <pc:docMk/>
            <pc:sldMk cId="0" sldId="570"/>
            <ac:spMk id="104861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09-07-2024</a:t>
            </a:fld>
            <a:endParaRPr lang="en-IN"/>
          </a:p>
        </p:txBody>
      </p:sp>
      <p:sp>
        <p:nvSpPr>
          <p:cNvPr id="104867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7/9/2024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7"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8"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9" name="Date Placeholder 3"/>
          <p:cNvSpPr>
            <a:spLocks noGrp="1"/>
          </p:cNvSpPr>
          <p:nvPr>
            <p:ph type="dt" sz="half" idx="10"/>
          </p:nvPr>
        </p:nvSpPr>
        <p:spPr/>
        <p:txBody>
          <a:bodyPr/>
          <a:lstStyle/>
          <a:p>
            <a:fld id="{2CED4963-E985-44C4-B8C4-FDD613B7C2F8}" type="datetime1">
              <a:rPr lang="en-US" smtClean="0"/>
              <a:t>7/9/2024</a:t>
            </a:fld>
            <a:endParaRPr lang="en-US"/>
          </a:p>
        </p:txBody>
      </p:sp>
      <p:sp>
        <p:nvSpPr>
          <p:cNvPr id="1048640"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1"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2"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4"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5"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8" name="Date Placeholder 10"/>
          <p:cNvSpPr>
            <a:spLocks noGrp="1"/>
          </p:cNvSpPr>
          <p:nvPr>
            <p:ph type="dt" sz="half" idx="10"/>
          </p:nvPr>
        </p:nvSpPr>
        <p:spPr/>
        <p:txBody>
          <a:bodyPr/>
          <a:lstStyle/>
          <a:p>
            <a:fld id="{ED291B17-9318-49DB-B28B-6E5994AE9581}" type="datetime1">
              <a:rPr lang="en-US" smtClean="0"/>
              <a:t>7/9/2024</a:t>
            </a:fld>
            <a:endParaRPr lang="en-US"/>
          </a:p>
        </p:txBody>
      </p:sp>
      <p:sp>
        <p:nvSpPr>
          <p:cNvPr id="1048629"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0"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Title 1"/>
          <p:cNvSpPr>
            <a:spLocks noGrp="1"/>
          </p:cNvSpPr>
          <p:nvPr>
            <p:ph type="title"/>
          </p:nvPr>
        </p:nvSpPr>
        <p:spPr>
          <a:xfrm>
            <a:off x="581192" y="702156"/>
            <a:ext cx="11029616" cy="1188720"/>
          </a:xfrm>
        </p:spPr>
        <p:txBody>
          <a:bodyPr/>
          <a:lstStyle/>
          <a:p>
            <a:r>
              <a:rPr lang="en-US"/>
              <a:t>Click to edit Master title style</a:t>
            </a:r>
          </a:p>
        </p:txBody>
      </p:sp>
      <p:sp>
        <p:nvSpPr>
          <p:cNvPr id="1048596"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Date Placeholder 7"/>
          <p:cNvSpPr>
            <a:spLocks noGrp="1"/>
          </p:cNvSpPr>
          <p:nvPr>
            <p:ph type="dt" sz="half" idx="10"/>
          </p:nvPr>
        </p:nvSpPr>
        <p:spPr/>
        <p:txBody>
          <a:bodyPr/>
          <a:lstStyle/>
          <a:p>
            <a:fld id="{78DD82B9-B8EE-4375-B6FF-88FA6ABB15D9}" type="datetime1">
              <a:rPr lang="en-US" smtClean="0"/>
              <a:t>7/9/2024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2"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3"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4"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5" name="Date Placeholder 6"/>
          <p:cNvSpPr>
            <a:spLocks noGrp="1"/>
          </p:cNvSpPr>
          <p:nvPr>
            <p:ph type="dt" sz="half" idx="10"/>
          </p:nvPr>
        </p:nvSpPr>
        <p:spPr/>
        <p:txBody>
          <a:bodyPr/>
          <a:lstStyle/>
          <a:p>
            <a:fld id="{B2497495-0637-405E-AE64-5CC7506D51F5}" type="datetime1">
              <a:rPr lang="en-US" smtClean="0"/>
              <a:t>7/9/2024</a:t>
            </a:fld>
            <a:endParaRPr lang="en-US"/>
          </a:p>
        </p:txBody>
      </p:sp>
      <p:sp>
        <p:nvSpPr>
          <p:cNvPr id="1048646"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7"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8" name="Title 1"/>
          <p:cNvSpPr>
            <a:spLocks noGrp="1"/>
          </p:cNvSpPr>
          <p:nvPr>
            <p:ph type="title"/>
          </p:nvPr>
        </p:nvSpPr>
        <p:spPr>
          <a:xfrm>
            <a:off x="581193" y="729658"/>
            <a:ext cx="11029616" cy="988332"/>
          </a:xfrm>
        </p:spPr>
        <p:txBody>
          <a:bodyPr/>
          <a:lstStyle/>
          <a:p>
            <a:r>
              <a:rPr lang="en-US"/>
              <a:t>Click to edit Master title style</a:t>
            </a:r>
          </a:p>
        </p:txBody>
      </p:sp>
      <p:sp>
        <p:nvSpPr>
          <p:cNvPr id="1048649"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Date Placeholder 4"/>
          <p:cNvSpPr>
            <a:spLocks noGrp="1"/>
          </p:cNvSpPr>
          <p:nvPr>
            <p:ph type="dt" sz="half" idx="10"/>
          </p:nvPr>
        </p:nvSpPr>
        <p:spPr/>
        <p:txBody>
          <a:bodyPr/>
          <a:lstStyle/>
          <a:p>
            <a:fld id="{7BFFD690-9426-415D-8B65-26881E07B2D4}" type="datetime1">
              <a:rPr lang="en-US" smtClean="0"/>
              <a:t>7/9/2024</a:t>
            </a:fld>
            <a:endParaRPr lang="en-US"/>
          </a:p>
        </p:txBody>
      </p:sp>
      <p:sp>
        <p:nvSpPr>
          <p:cNvPr id="1048652"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3"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4" name="Title 1"/>
          <p:cNvSpPr>
            <a:spLocks noGrp="1"/>
          </p:cNvSpPr>
          <p:nvPr>
            <p:ph type="title"/>
          </p:nvPr>
        </p:nvSpPr>
        <p:spPr>
          <a:xfrm>
            <a:off x="581193" y="729658"/>
            <a:ext cx="11029616" cy="988332"/>
          </a:xfrm>
        </p:spPr>
        <p:txBody>
          <a:bodyPr/>
          <a:lstStyle/>
          <a:p>
            <a:r>
              <a:rPr lang="en-US"/>
              <a:t>Click to edit Master title style</a:t>
            </a:r>
          </a:p>
        </p:txBody>
      </p:sp>
      <p:sp>
        <p:nvSpPr>
          <p:cNvPr id="1048655"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6"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8"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6"/>
          <p:cNvSpPr>
            <a:spLocks noGrp="1"/>
          </p:cNvSpPr>
          <p:nvPr>
            <p:ph type="dt" sz="half" idx="10"/>
          </p:nvPr>
        </p:nvSpPr>
        <p:spPr/>
        <p:txBody>
          <a:bodyPr/>
          <a:lstStyle/>
          <a:p>
            <a:fld id="{04C4989A-474C-40DE-95B9-011C28B71673}" type="datetime1">
              <a:rPr lang="en-US" smtClean="0"/>
              <a:t>7/9/2024</a:t>
            </a:fld>
            <a:endParaRPr lang="en-US"/>
          </a:p>
        </p:txBody>
      </p:sp>
      <p:sp>
        <p:nvSpPr>
          <p:cNvPr id="1048660"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1"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8" name="Title 1"/>
          <p:cNvSpPr>
            <a:spLocks noGrp="1"/>
          </p:cNvSpPr>
          <p:nvPr>
            <p:ph type="title"/>
          </p:nvPr>
        </p:nvSpPr>
        <p:spPr>
          <a:xfrm>
            <a:off x="575894" y="729658"/>
            <a:ext cx="11029616" cy="988332"/>
          </a:xfrm>
        </p:spPr>
        <p:txBody>
          <a:bodyPr/>
          <a:lstStyle/>
          <a:p>
            <a:r>
              <a:rPr lang="en-US"/>
              <a:t>Click to edit Master title style</a:t>
            </a:r>
          </a:p>
        </p:txBody>
      </p:sp>
      <p:sp>
        <p:nvSpPr>
          <p:cNvPr id="1048619" name="Date Placeholder 2"/>
          <p:cNvSpPr>
            <a:spLocks noGrp="1"/>
          </p:cNvSpPr>
          <p:nvPr>
            <p:ph type="dt" sz="half" idx="10"/>
          </p:nvPr>
        </p:nvSpPr>
        <p:spPr/>
        <p:txBody>
          <a:bodyPr/>
          <a:lstStyle/>
          <a:p>
            <a:fld id="{5DB4ED54-5B5E-4A04-93D3-5772E3CE3818}" type="datetime1">
              <a:rPr lang="en-US" smtClean="0"/>
              <a:t>7/9/2024</a:t>
            </a:fld>
            <a:endParaRPr lang="en-US"/>
          </a:p>
        </p:txBody>
      </p:sp>
      <p:sp>
        <p:nvSpPr>
          <p:cNvPr id="1048620"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1"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2" name="Date Placeholder 1"/>
          <p:cNvSpPr>
            <a:spLocks noGrp="1"/>
          </p:cNvSpPr>
          <p:nvPr>
            <p:ph type="dt" sz="half" idx="10"/>
          </p:nvPr>
        </p:nvSpPr>
        <p:spPr/>
        <p:txBody>
          <a:bodyPr/>
          <a:lstStyle/>
          <a:p>
            <a:fld id="{4EDE50D6-574B-40AF-946F-D52A04ADE379}" type="datetime1">
              <a:rPr lang="en-US" smtClean="0"/>
              <a:t>7/9/2024</a:t>
            </a:fld>
            <a:endParaRPr lang="en-US"/>
          </a:p>
        </p:txBody>
      </p:sp>
      <p:sp>
        <p:nvSpPr>
          <p:cNvPr id="104866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5"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6"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9"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7/9/2024</a:t>
            </a:fld>
            <a:endParaRPr lang="en-US"/>
          </a:p>
        </p:txBody>
      </p:sp>
      <p:sp>
        <p:nvSpPr>
          <p:cNvPr id="104867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1"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2"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3"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4" name="Date Placeholder 4"/>
          <p:cNvSpPr>
            <a:spLocks noGrp="1"/>
          </p:cNvSpPr>
          <p:nvPr>
            <p:ph type="dt" sz="half" idx="10"/>
          </p:nvPr>
        </p:nvSpPr>
        <p:spPr/>
        <p:txBody>
          <a:bodyPr/>
          <a:lstStyle/>
          <a:p>
            <a:fld id="{7E18DB4A-8810-4A10-AD5C-D5E2C667F5B3}" type="datetime1">
              <a:rPr lang="en-US" smtClean="0"/>
              <a:t>7/9/2024</a:t>
            </a:fld>
            <a:endParaRPr lang="en-US"/>
          </a:p>
        </p:txBody>
      </p:sp>
      <p:sp>
        <p:nvSpPr>
          <p:cNvPr id="1048635"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6"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7/9/2024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Rajyalakshmi-Malleboyina/stegnograph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589"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0" name="Title 1"/>
          <p:cNvSpPr>
            <a:spLocks noGrp="1"/>
          </p:cNvSpPr>
          <p:nvPr>
            <p:ph type="ctrTitle"/>
          </p:nvPr>
        </p:nvSpPr>
        <p:spPr>
          <a:xfrm>
            <a:off x="474132" y="795523"/>
            <a:ext cx="10330326" cy="950622"/>
          </a:xfrm>
        </p:spPr>
        <p:txBody>
          <a:bodyPr>
            <a:normAutofit fontScale="90000"/>
          </a:bodyPr>
          <a:lstStyle/>
          <a:p>
            <a:r>
              <a:rPr lang="en-GB" sz="3600" dirty="0"/>
              <a:t>Student </a:t>
            </a:r>
            <a:r>
              <a:rPr lang="en-GB" dirty="0"/>
              <a:t>Details</a:t>
            </a:r>
            <a:r>
              <a:rPr lang="en-US" altLang="hi-IN-#Latn" dirty="0"/>
              <a:t>.  </a:t>
            </a:r>
            <a:r>
              <a:rPr lang="en-US" altLang="hi-IN-#Latn" sz="1800" dirty="0"/>
              <a:t>Duration:</a:t>
            </a:r>
            <a:r>
              <a:rPr lang="en-US" altLang="hi-IN-#Latn" sz="1800" dirty="0">
                <a:solidFill>
                  <a:srgbClr val="993300"/>
                </a:solidFill>
              </a:rPr>
              <a:t>6 weeks </a:t>
            </a:r>
            <a:br>
              <a:rPr lang="en-US" altLang="hi-IN-#Latn" sz="1800" dirty="0">
                <a:solidFill>
                  <a:srgbClr val="993300"/>
                </a:solidFill>
              </a:rPr>
            </a:br>
            <a:r>
              <a:rPr lang="en-US" altLang="hi-IN-#Latn" sz="1800" dirty="0">
                <a:solidFill>
                  <a:srgbClr val="000000"/>
                </a:solidFill>
              </a:rPr>
              <a:t>Internship. Start. Date:</a:t>
            </a:r>
            <a:r>
              <a:rPr lang="en-US" altLang="hi-IN-#Latn" sz="1800" dirty="0">
                <a:solidFill>
                  <a:srgbClr val="993300"/>
                </a:solidFill>
              </a:rPr>
              <a:t>1 j June 2024</a:t>
            </a:r>
            <a:br>
              <a:rPr lang="en-US" altLang="hi-IN-#Latn" sz="1800" dirty="0">
                <a:solidFill>
                  <a:srgbClr val="993300"/>
                </a:solidFill>
              </a:rPr>
            </a:br>
            <a:r>
              <a:rPr lang="en-US" altLang="hi-IN-#Latn" sz="1800" dirty="0">
                <a:solidFill>
                  <a:srgbClr val="000000"/>
                </a:solidFill>
              </a:rPr>
              <a:t>internship end date: </a:t>
            </a:r>
            <a:r>
              <a:rPr lang="en-US" altLang="hi-IN-#Latn" sz="1800" dirty="0">
                <a:solidFill>
                  <a:srgbClr val="800000"/>
                </a:solidFill>
              </a:rPr>
              <a:t>12 July 2024</a:t>
            </a:r>
            <a:br>
              <a:rPr lang="en-US" altLang="hi-IN-#Latn" sz="1800" dirty="0">
                <a:solidFill>
                  <a:srgbClr val="800000"/>
                </a:solidFill>
              </a:rPr>
            </a:br>
            <a:r>
              <a:rPr lang="en-US" altLang="hi-IN-#Latn" sz="1800" dirty="0">
                <a:solidFill>
                  <a:srgbClr val="000000"/>
                </a:solidFill>
              </a:rPr>
              <a:t>Domain name:</a:t>
            </a:r>
            <a:r>
              <a:rPr lang="en-US" altLang="hi-IN-#Latn" sz="1800" dirty="0">
                <a:solidFill>
                  <a:srgbClr val="993300"/>
                </a:solidFill>
              </a:rPr>
              <a:t> Cybersecurity  with kali linux (batch2)</a:t>
            </a:r>
            <a:endParaRPr lang="en-US" dirty="0"/>
          </a:p>
        </p:txBody>
      </p:sp>
      <p:sp>
        <p:nvSpPr>
          <p:cNvPr id="1048591" name="Subtitle 2"/>
          <p:cNvSpPr>
            <a:spLocks noGrp="1"/>
          </p:cNvSpPr>
          <p:nvPr>
            <p:ph type="subTitle" idx="1"/>
          </p:nvPr>
        </p:nvSpPr>
        <p:spPr>
          <a:xfrm>
            <a:off x="606594" y="1746145"/>
            <a:ext cx="7826877" cy="2898697"/>
          </a:xfrm>
        </p:spPr>
        <p:txBody>
          <a:bodyPr>
            <a:normAutofit/>
          </a:bodyPr>
          <a:lstStyle/>
          <a:p>
            <a:r>
              <a:rPr lang="en-GB" dirty="0"/>
              <a:t> Name</a:t>
            </a:r>
            <a:r>
              <a:rPr lang="en-US" altLang="hi-IN-#Latn" dirty="0"/>
              <a:t>:</a:t>
            </a:r>
            <a:r>
              <a:rPr lang="en-US" altLang="hi-IN-#Latn" dirty="0">
                <a:solidFill>
                  <a:srgbClr val="993300"/>
                </a:solidFill>
              </a:rPr>
              <a:t>Rajyalakshmi Malleboyina</a:t>
            </a:r>
            <a:endParaRPr lang="zh-CN" altLang="en-US" dirty="0"/>
          </a:p>
          <a:p>
            <a:r>
              <a:rPr lang="en-GB" dirty="0"/>
              <a:t>ROLL NUMBER: </a:t>
            </a:r>
            <a:r>
              <a:rPr lang="en-US" altLang="hi-IN-#Latn" dirty="0">
                <a:solidFill>
                  <a:srgbClr val="993300"/>
                </a:solidFill>
              </a:rPr>
              <a:t>218w1a0534</a:t>
            </a:r>
            <a:endParaRPr lang="en-GB" dirty="0"/>
          </a:p>
          <a:p>
            <a:r>
              <a:rPr lang="en-GB" dirty="0"/>
              <a:t>E-MAIL: </a:t>
            </a:r>
            <a:r>
              <a:rPr lang="en-US" altLang="hi-IN-#Latn" dirty="0">
                <a:solidFill>
                  <a:srgbClr val="993300"/>
                </a:solidFill>
              </a:rPr>
              <a:t>rajiimalleboyina@gmail.com </a:t>
            </a:r>
            <a:r>
              <a:rPr lang="en-GB" dirty="0"/>
              <a:t>        </a:t>
            </a:r>
            <a:endParaRPr lang="en-GB" cap="none" dirty="0"/>
          </a:p>
          <a:p>
            <a:r>
              <a:rPr lang="en-GB" dirty="0"/>
              <a:t>BRANCH: </a:t>
            </a:r>
            <a:r>
              <a:rPr lang="en-US" dirty="0" err="1">
                <a:solidFill>
                  <a:srgbClr val="993300"/>
                </a:solidFill>
              </a:rPr>
              <a:t>cse</a:t>
            </a:r>
            <a:endParaRPr lang="zh-CN" altLang="en-US" dirty="0"/>
          </a:p>
          <a:p>
            <a:r>
              <a:rPr lang="en-GB" dirty="0"/>
              <a:t>College:</a:t>
            </a:r>
            <a:r>
              <a:rPr lang="en-US" altLang="hi-IN-#Latn" dirty="0" err="1">
                <a:solidFill>
                  <a:srgbClr val="993300"/>
                </a:solidFill>
              </a:rPr>
              <a:t>Velagapudi</a:t>
            </a:r>
            <a:r>
              <a:rPr lang="en-US" altLang="hi-IN-#Latn" dirty="0">
                <a:solidFill>
                  <a:srgbClr val="993300"/>
                </a:solidFill>
              </a:rPr>
              <a:t> Ramakrishna Siddhartha engineering college</a:t>
            </a:r>
            <a:endParaRPr lang="en-GB" dirty="0"/>
          </a:p>
          <a:p>
            <a:r>
              <a:rPr lang="en-US" altLang="hi-IN-#Latn" dirty="0"/>
              <a:t>Address</a:t>
            </a:r>
            <a:endParaRPr lang="en-GB" dirty="0"/>
          </a:p>
          <a:p>
            <a:endParaRPr lang="en-GB" dirty="0"/>
          </a:p>
          <a:p>
            <a:endParaRPr lang="en-GB" dirty="0"/>
          </a:p>
          <a:p>
            <a:endParaRPr lang="en-GB" dirty="0"/>
          </a:p>
        </p:txBody>
      </p:sp>
      <p:sp>
        <p:nvSpPr>
          <p:cNvPr id="1048592"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5" descr="abstract image"/>
          <p:cNvPicPr>
            <a:picLocks noChangeAspect="1"/>
          </p:cNvPicPr>
          <p:nvPr/>
        </p:nvPicPr>
        <p:blipFill rotWithShape="1">
          <a:blip r:embed="rId2"/>
          <a:srcRect/>
          <a:stretch>
            <a:fillRect/>
          </a:stretch>
        </p:blipFill>
        <p:spPr>
          <a:xfrm>
            <a:off x="474133" y="3746500"/>
            <a:ext cx="11260667" cy="3022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Content Placeholder 3" descr="encryptedImage.jpg"/>
          <p:cNvPicPr>
            <a:picLocks noGrp="1" noChangeAspect="1"/>
          </p:cNvPicPr>
          <p:nvPr>
            <p:ph idx="1"/>
          </p:nvPr>
        </p:nvPicPr>
        <p:blipFill>
          <a:blip r:embed="rId2"/>
          <a:stretch>
            <a:fillRect/>
          </a:stretch>
        </p:blipFill>
        <p:spPr>
          <a:xfrm>
            <a:off x="6960167" y="2850490"/>
            <a:ext cx="3463992" cy="3290428"/>
          </a:xfrm>
        </p:spPr>
      </p:pic>
      <p:pic>
        <p:nvPicPr>
          <p:cNvPr id="2097161" name="Picture 4" descr="download.jpg"/>
          <p:cNvPicPr>
            <a:picLocks noChangeAspect="1"/>
          </p:cNvPicPr>
          <p:nvPr/>
        </p:nvPicPr>
        <p:blipFill>
          <a:blip r:embed="rId3"/>
          <a:stretch>
            <a:fillRect/>
          </a:stretch>
        </p:blipFill>
        <p:spPr>
          <a:xfrm>
            <a:off x="1704775" y="2891052"/>
            <a:ext cx="3733499" cy="3249865"/>
          </a:xfrm>
          <a:prstGeom prst="rect">
            <a:avLst/>
          </a:prstGeom>
        </p:spPr>
      </p:pic>
      <p:sp>
        <p:nvSpPr>
          <p:cNvPr id="1048614" name="TextBox 5"/>
          <p:cNvSpPr txBox="1"/>
          <p:nvPr/>
        </p:nvSpPr>
        <p:spPr>
          <a:xfrm>
            <a:off x="2589196" y="2290813"/>
            <a:ext cx="1630680" cy="345441"/>
          </a:xfrm>
          <a:prstGeom prst="rect">
            <a:avLst/>
          </a:prstGeom>
          <a:noFill/>
        </p:spPr>
        <p:txBody>
          <a:bodyPr wrap="none" rtlCol="0">
            <a:spAutoFit/>
          </a:bodyPr>
          <a:lstStyle/>
          <a:p>
            <a:r>
              <a:rPr lang="en-US" sz="2000" dirty="0"/>
              <a:t>Original image</a:t>
            </a:r>
          </a:p>
        </p:txBody>
      </p:sp>
      <p:sp>
        <p:nvSpPr>
          <p:cNvPr id="1048615" name="TextBox 6"/>
          <p:cNvSpPr txBox="1"/>
          <p:nvPr/>
        </p:nvSpPr>
        <p:spPr>
          <a:xfrm>
            <a:off x="7806088" y="2338938"/>
            <a:ext cx="1679893" cy="320041"/>
          </a:xfrm>
          <a:prstGeom prst="rect">
            <a:avLst/>
          </a:prstGeom>
          <a:noFill/>
        </p:spPr>
        <p:txBody>
          <a:bodyPr wrap="none" rtlCol="0">
            <a:spAutoFit/>
          </a:bodyPr>
          <a:lstStyle/>
          <a:p>
            <a:r>
              <a:rPr lang="en-US" dirty="0"/>
              <a:t>Encrypted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696694" y="1523716"/>
            <a:ext cx="11029616" cy="1188720"/>
          </a:xfrm>
        </p:spPr>
        <p:txBody>
          <a:bodyPr anchor="ctr"/>
          <a:lstStyle/>
          <a:p>
            <a:r>
              <a:rPr lang="en-GB" dirty="0"/>
              <a:t>links</a:t>
            </a:r>
            <a:endParaRPr lang="en-US" dirty="0"/>
          </a:p>
        </p:txBody>
      </p:sp>
      <p:sp>
        <p:nvSpPr>
          <p:cNvPr id="1048617" name="Content Placeholder 2"/>
          <p:cNvSpPr>
            <a:spLocks noGrp="1"/>
          </p:cNvSpPr>
          <p:nvPr>
            <p:ph idx="1"/>
          </p:nvPr>
        </p:nvSpPr>
        <p:spPr>
          <a:xfrm>
            <a:off x="581191" y="2074646"/>
            <a:ext cx="11029615" cy="3634486"/>
          </a:xfrm>
        </p:spPr>
        <p:txBody>
          <a:bodyPr>
            <a:normAutofit/>
          </a:bodyPr>
          <a:lstStyle/>
          <a:p>
            <a:r>
              <a:rPr lang="en-US" sz="2400" b="1" dirty="0">
                <a:hlinkClick r:id="rId2"/>
              </a:rPr>
              <a:t>https://github.com/Rajyalakshmi-Malleboyina/stegnography</a:t>
            </a:r>
            <a:endParaRPr lang="en-US" sz="2400" b="1" dirty="0"/>
          </a:p>
          <a:p>
            <a:endParaRPr lang="en-US"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797092" y="1502256"/>
            <a:ext cx="11029616" cy="1188720"/>
          </a:xfrm>
        </p:spPr>
        <p:txBody>
          <a:bodyPr>
            <a:normAutofit/>
          </a:bodyPr>
          <a:lstStyle/>
          <a:p>
            <a:r>
              <a:rPr lang="en-GB" dirty="0"/>
              <a:t>Hiding a text inside an image using steganography </a:t>
            </a:r>
            <a:br>
              <a:rPr lang="en-GB" dirty="0"/>
            </a:br>
            <a:endParaRPr lang="en-US" dirty="0"/>
          </a:p>
        </p:txBody>
      </p:sp>
      <p:sp>
        <p:nvSpPr>
          <p:cNvPr id="1048599" name="Content Placeholder 2"/>
          <p:cNvSpPr>
            <a:spLocks noGrp="1"/>
          </p:cNvSpPr>
          <p:nvPr>
            <p:ph idx="1"/>
          </p:nvPr>
        </p:nvSpPr>
        <p:spPr>
          <a:xfrm>
            <a:off x="1161782" y="2435192"/>
            <a:ext cx="6644306" cy="3445845"/>
          </a:xfrm>
        </p:spPr>
        <p:txBody>
          <a:bodyPr/>
          <a:lstStyle/>
          <a:p>
            <a:pPr>
              <a:buNone/>
            </a:pPr>
            <a:endParaRPr lang="en-US" dirty="0"/>
          </a:p>
          <a:p>
            <a:r>
              <a:rPr lang="en-US" sz="2000" dirty="0"/>
              <a:t>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p>
        </p:txBody>
      </p:sp>
      <p:pic>
        <p:nvPicPr>
          <p:cNvPr id="2097153" name="Picture 3" descr="police pic.jpg"/>
          <p:cNvPicPr>
            <a:picLocks noChangeAspect="1"/>
          </p:cNvPicPr>
          <p:nvPr/>
        </p:nvPicPr>
        <p:blipFill>
          <a:blip r:embed="rId2"/>
          <a:stretch>
            <a:fillRect/>
          </a:stretch>
        </p:blipFill>
        <p:spPr>
          <a:xfrm>
            <a:off x="8238825" y="2741396"/>
            <a:ext cx="2810978" cy="28575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1907139" y="1428462"/>
            <a:ext cx="11029616" cy="1188720"/>
          </a:xfrm>
        </p:spPr>
        <p:txBody>
          <a:bodyPr anchor="ctr"/>
          <a:lstStyle/>
          <a:p>
            <a:r>
              <a:rPr lang="en-US" dirty="0"/>
              <a:t>AGENDA</a:t>
            </a:r>
          </a:p>
        </p:txBody>
      </p:sp>
      <p:sp>
        <p:nvSpPr>
          <p:cNvPr id="1048601" name="Content Placeholder 2"/>
          <p:cNvSpPr>
            <a:spLocks noGrp="1"/>
          </p:cNvSpPr>
          <p:nvPr>
            <p:ph idx="1"/>
          </p:nvPr>
        </p:nvSpPr>
        <p:spPr>
          <a:xfrm>
            <a:off x="658194" y="3223514"/>
            <a:ext cx="11029615" cy="3634486"/>
          </a:xfrm>
        </p:spPr>
        <p:txBody>
          <a:bodyPr>
            <a:normAutofit/>
          </a:bodyPr>
          <a:lstStyle/>
          <a:p>
            <a:r>
              <a:rPr lang="en-US" sz="20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p>
        </p:txBody>
      </p:sp>
      <p:pic>
        <p:nvPicPr>
          <p:cNvPr id="2097154" name="Picture 3" descr="text inside image.jpg"/>
          <p:cNvPicPr>
            <a:picLocks noChangeAspect="1"/>
          </p:cNvPicPr>
          <p:nvPr/>
        </p:nvPicPr>
        <p:blipFill>
          <a:blip r:embed="rId2"/>
          <a:stretch>
            <a:fillRect/>
          </a:stretch>
        </p:blipFill>
        <p:spPr>
          <a:xfrm>
            <a:off x="5678905" y="873493"/>
            <a:ext cx="5216893" cy="270710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581192" y="702156"/>
            <a:ext cx="11029616" cy="1012344"/>
          </a:xfrm>
        </p:spPr>
        <p:txBody>
          <a:bodyPr anchor="ctr"/>
          <a:lstStyle/>
          <a:p>
            <a:r>
              <a:rPr lang="en-US" dirty="0"/>
              <a:t>PROJECT  OVERVIEW</a:t>
            </a:r>
          </a:p>
        </p:txBody>
      </p:sp>
      <p:sp>
        <p:nvSpPr>
          <p:cNvPr id="1048603" name="Content Placeholder 2"/>
          <p:cNvSpPr>
            <a:spLocks noGrp="1"/>
          </p:cNvSpPr>
          <p:nvPr>
            <p:ph idx="1"/>
          </p:nvPr>
        </p:nvSpPr>
        <p:spPr>
          <a:xfrm>
            <a:off x="203200" y="1092200"/>
            <a:ext cx="11506200" cy="5765800"/>
          </a:xfrm>
        </p:spPr>
        <p:txBody>
          <a:bodyPr>
            <a:noAutofit/>
          </a:bodyPr>
          <a:lstStyle/>
          <a:p>
            <a:r>
              <a:rPr lang="en-US" sz="20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2000" b="1" dirty="0"/>
              <a:t>Image Encoding: </a:t>
            </a:r>
            <a:r>
              <a:rPr lang="en-US" sz="2000" dirty="0"/>
              <a:t>Secret text is hidden within the image’s pixel values using the LSB method, with additional security provided by XOR the text characters with a user-provided security key.  </a:t>
            </a:r>
          </a:p>
          <a:p>
            <a:r>
              <a:rPr lang="en-US" sz="2000" b="1" dirty="0"/>
              <a:t>Pixel Manipulation: </a:t>
            </a:r>
            <a:r>
              <a:rPr lang="en-US" sz="2000" dirty="0"/>
              <a:t>The encoded text is distributed across the image’s pixels, maintaining the visual integrity of the image while embedding the hidden message.</a:t>
            </a:r>
          </a:p>
          <a:p>
            <a:r>
              <a:rPr lang="en-US" sz="2000" b="1" dirty="0"/>
              <a:t>Text Decoding: </a:t>
            </a:r>
            <a:r>
              <a:rPr lang="en-US" sz="2000" dirty="0"/>
              <a:t>The project includes functionality to decrypt and retrieve the hidden text from the image using the correct security key, ensuring that only authorized users can access the information.</a:t>
            </a:r>
          </a:p>
          <a:p>
            <a:r>
              <a:rPr lang="en-US" sz="2000" dirty="0"/>
              <a:t>This project demonstrates a practical application of steganography for secure communication, embedding and retrieving secret messages within images in a secure and efficient manner.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1048605" name="Content Placeholder 2"/>
          <p:cNvSpPr>
            <a:spLocks noGrp="1"/>
          </p:cNvSpPr>
          <p:nvPr>
            <p:ph idx="1"/>
          </p:nvPr>
        </p:nvSpPr>
        <p:spPr>
          <a:xfrm>
            <a:off x="581192" y="2129109"/>
            <a:ext cx="7889040" cy="3634486"/>
          </a:xfrm>
        </p:spPr>
        <p:txBody>
          <a:bodyPr>
            <a:normAutofit/>
          </a:bodyPr>
          <a:lstStyle/>
          <a:p>
            <a:r>
              <a:rPr lang="en-US" sz="2000" dirty="0"/>
              <a:t>The primary end users for this steganography project include government and military personnel secure communication, corporate executives protecting proprietary data, and journalists sharing sensitive information discreetly.</a:t>
            </a:r>
          </a:p>
          <a:p>
            <a:r>
              <a:rPr lang="en-US" sz="2000" dirty="0"/>
              <a:t>IT and cyber security teams can integrate this technique to enhance organizational data security.</a:t>
            </a:r>
          </a:p>
          <a:p>
            <a:r>
              <a:rPr lang="en-US" sz="2000" dirty="0"/>
              <a:t>Additionally,  the person who wants to send any secret message other person in a hidden format then this project will helpful for them.</a:t>
            </a:r>
          </a:p>
        </p:txBody>
      </p:sp>
      <p:pic>
        <p:nvPicPr>
          <p:cNvPr id="2097155" name="Picture 3" descr="person.jpg"/>
          <p:cNvPicPr>
            <a:picLocks noChangeAspect="1"/>
          </p:cNvPicPr>
          <p:nvPr/>
        </p:nvPicPr>
        <p:blipFill>
          <a:blip r:embed="rId2"/>
          <a:stretch>
            <a:fillRect/>
          </a:stretch>
        </p:blipFill>
        <p:spPr>
          <a:xfrm>
            <a:off x="8998518" y="1876926"/>
            <a:ext cx="1801028" cy="3773103"/>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555791" y="760512"/>
            <a:ext cx="11029616" cy="1188720"/>
          </a:xfrm>
        </p:spPr>
        <p:txBody>
          <a:bodyPr anchor="ctr"/>
          <a:lstStyle/>
          <a:p>
            <a:br>
              <a:rPr lang="en-US" sz="2800" dirty="0"/>
            </a:br>
            <a:r>
              <a:rPr lang="en-US" sz="2800" dirty="0"/>
              <a:t>YOUR SOLUTION AND ITS VALUE PROPOSITION</a:t>
            </a:r>
            <a:endParaRPr lang="en-US" dirty="0"/>
          </a:p>
        </p:txBody>
      </p:sp>
      <p:sp>
        <p:nvSpPr>
          <p:cNvPr id="1048607" name="Content Placeholder 2"/>
          <p:cNvSpPr>
            <a:spLocks noGrp="1"/>
          </p:cNvSpPr>
          <p:nvPr>
            <p:ph idx="1"/>
          </p:nvPr>
        </p:nvSpPr>
        <p:spPr>
          <a:xfrm>
            <a:off x="581191" y="2074646"/>
            <a:ext cx="11029615" cy="3634486"/>
          </a:xfrm>
        </p:spPr>
        <p:txBody>
          <a:bodyPr>
            <a:normAutofit fontScale="92500" lnSpcReduction="20000"/>
          </a:bodyPr>
          <a:lstStyle/>
          <a:p>
            <a:pPr>
              <a:buNone/>
            </a:pPr>
            <a:r>
              <a:rPr lang="en-US" dirty="0"/>
              <a:t>.</a:t>
            </a:r>
          </a:p>
          <a:p>
            <a:r>
              <a:rPr lang="en-US" sz="2200" dirty="0"/>
              <a:t>Steganography is the basic concept to hide the data inside other data.</a:t>
            </a:r>
          </a:p>
          <a:p>
            <a:r>
              <a:rPr lang="en-US" sz="2200" dirty="0"/>
              <a:t>In this project RGB Mechanism is used for pixel manipulation.</a:t>
            </a:r>
          </a:p>
          <a:p>
            <a:r>
              <a:rPr lang="en-US" sz="2200" dirty="0"/>
              <a:t>XOR operation is used for encryption and decryption of the test inside the image.</a:t>
            </a:r>
          </a:p>
          <a:p>
            <a:r>
              <a:rPr lang="en-US" sz="2200" dirty="0"/>
              <a:t>The project reads an image and hides the secret text within the pixel values using the least significant bits (LSB) method.</a:t>
            </a:r>
          </a:p>
          <a:p>
            <a:r>
              <a:rPr lang="en-US" sz="2200" dirty="0"/>
              <a:t>For security purpose that means to avoid unauthorized users taking the advantage of the message, a secret key used to hide and unhide the data.</a:t>
            </a:r>
          </a:p>
          <a:p>
            <a:r>
              <a:rPr lang="en-US" sz="2200" dirty="0"/>
              <a:t>Finally, By using this project we can hide the data inside an image using secret key and for unhide the message secret is used.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631991" y="1154212"/>
            <a:ext cx="11029616" cy="1188720"/>
          </a:xfrm>
        </p:spPr>
        <p:txBody>
          <a:bodyPr anchor="ctr"/>
          <a:lstStyle/>
          <a:p>
            <a:r>
              <a:rPr lang="en-US" dirty="0"/>
              <a:t>How did you customize the project and make it your own</a:t>
            </a:r>
          </a:p>
        </p:txBody>
      </p:sp>
      <p:sp>
        <p:nvSpPr>
          <p:cNvPr id="1048609" name="Content Placeholder 2"/>
          <p:cNvSpPr>
            <a:spLocks noGrp="1"/>
          </p:cNvSpPr>
          <p:nvPr>
            <p:ph idx="1"/>
          </p:nvPr>
        </p:nvSpPr>
        <p:spPr>
          <a:xfrm>
            <a:off x="504190" y="2228650"/>
            <a:ext cx="7013142" cy="3634486"/>
          </a:xfrm>
        </p:spPr>
        <p:txBody>
          <a:bodyPr>
            <a:normAutofit/>
          </a:bodyPr>
          <a:lstStyle/>
          <a:p>
            <a:r>
              <a:rPr lang="en-US" sz="2000" dirty="0"/>
              <a:t>By using problem statement this project is created to hide a text inside an image using RGB, LSB method is used for imperceptible to the human eye. And here XOR operation is used for hide and unhide the image.</a:t>
            </a:r>
          </a:p>
          <a:p>
            <a:r>
              <a:rPr lang="en-US" sz="2000" dirty="0"/>
              <a:t>This project is customized only to hide a text inside an image using above conditions and can only unhide the image who has secret key others are not able to unhide the image.</a:t>
            </a:r>
          </a:p>
        </p:txBody>
      </p:sp>
      <p:pic>
        <p:nvPicPr>
          <p:cNvPr id="2097156" name="Picture 3" descr="stegno image.jpg"/>
          <p:cNvPicPr>
            <a:picLocks noChangeAspect="1"/>
          </p:cNvPicPr>
          <p:nvPr/>
        </p:nvPicPr>
        <p:blipFill>
          <a:blip r:embed="rId2"/>
          <a:stretch>
            <a:fillRect/>
          </a:stretch>
        </p:blipFill>
        <p:spPr>
          <a:xfrm>
            <a:off x="7707396" y="2616267"/>
            <a:ext cx="3803650" cy="28575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792947" y="1234957"/>
            <a:ext cx="11029616" cy="1188720"/>
          </a:xfrm>
        </p:spPr>
        <p:txBody>
          <a:bodyPr anchor="ctr"/>
          <a:lstStyle/>
          <a:p>
            <a:r>
              <a:rPr lang="en-GB" dirty="0"/>
              <a:t>MODELLING</a:t>
            </a:r>
            <a:endParaRPr lang="en-US" dirty="0"/>
          </a:p>
        </p:txBody>
      </p:sp>
      <p:sp>
        <p:nvSpPr>
          <p:cNvPr id="1048611" name="Content Placeholder 2"/>
          <p:cNvSpPr>
            <a:spLocks noGrp="1"/>
          </p:cNvSpPr>
          <p:nvPr>
            <p:ph idx="1"/>
          </p:nvPr>
        </p:nvSpPr>
        <p:spPr>
          <a:xfrm>
            <a:off x="629317" y="2931295"/>
            <a:ext cx="11029615" cy="3634486"/>
          </a:xfrm>
        </p:spPr>
        <p:txBody>
          <a:bodyPr>
            <a:normAutofit/>
          </a:bodyPr>
          <a:lstStyle/>
          <a:p>
            <a:r>
              <a:rPr lang="en-US" sz="2000" b="1" dirty="0"/>
              <a:t>Step 1:  </a:t>
            </a:r>
            <a:r>
              <a:rPr lang="en-US" sz="2000" dirty="0"/>
              <a:t>importing some libraries like cv2 and os for accessing relevant concept into code.</a:t>
            </a:r>
          </a:p>
          <a:p>
            <a:r>
              <a:rPr lang="en-US" sz="2000" b="1" dirty="0"/>
              <a:t>Step 2: </a:t>
            </a:r>
            <a:r>
              <a:rPr lang="en-US" sz="2000" dirty="0"/>
              <a:t>After converting the text into their ascii values then that ascii values are stored in variable.</a:t>
            </a:r>
          </a:p>
          <a:p>
            <a:r>
              <a:rPr lang="en-US" sz="2000" b="1" dirty="0"/>
              <a:t>Step 3:  </a:t>
            </a:r>
            <a:r>
              <a:rPr lang="en-US" sz="2000" dirty="0"/>
              <a:t>Read the image from it’s path and hiding the image using XOR operation , RGB mechanism</a:t>
            </a:r>
          </a:p>
          <a:p>
            <a:r>
              <a:rPr lang="en-US" sz="2000" b="1" dirty="0"/>
              <a:t>Step 4: </a:t>
            </a:r>
            <a:r>
              <a:rPr lang="en-US" sz="2000" dirty="0"/>
              <a:t>A secret is created to avoid unauthorized users.</a:t>
            </a:r>
          </a:p>
          <a:p>
            <a:r>
              <a:rPr lang="en-US" sz="2000" b="1" dirty="0"/>
              <a:t>Step 5: </a:t>
            </a:r>
            <a:r>
              <a:rPr lang="en-US" sz="2000" dirty="0"/>
              <a:t>To unhide the image user wants to enter the secret key.</a:t>
            </a:r>
          </a:p>
          <a:p>
            <a:r>
              <a:rPr lang="en-US" sz="2000" b="1" dirty="0"/>
              <a:t>Step 6: </a:t>
            </a:r>
            <a:r>
              <a:rPr lang="en-US" sz="2000" dirty="0"/>
              <a:t>Finally, user can able to see the secret message.</a:t>
            </a:r>
            <a:endParaRPr lang="en-US" sz="2000" b="1" dirty="0"/>
          </a:p>
        </p:txBody>
      </p:sp>
      <p:pic>
        <p:nvPicPr>
          <p:cNvPr id="2097157" name="Picture 3" descr="stegno steps.png"/>
          <p:cNvPicPr>
            <a:picLocks noChangeAspect="1"/>
          </p:cNvPicPr>
          <p:nvPr/>
        </p:nvPicPr>
        <p:blipFill>
          <a:blip r:embed="rId2"/>
          <a:stretch>
            <a:fillRect/>
          </a:stretch>
        </p:blipFill>
        <p:spPr>
          <a:xfrm>
            <a:off x="4889167" y="914401"/>
            <a:ext cx="5397500" cy="19431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1368591" y="468412"/>
            <a:ext cx="11029616" cy="1188720"/>
          </a:xfrm>
        </p:spPr>
        <p:txBody>
          <a:bodyPr anchor="ctr"/>
          <a:lstStyle/>
          <a:p>
            <a:r>
              <a:rPr lang="en-GB" dirty="0"/>
              <a:t>Results</a:t>
            </a:r>
            <a:endParaRPr lang="en-US" dirty="0"/>
          </a:p>
        </p:txBody>
      </p:sp>
      <p:pic>
        <p:nvPicPr>
          <p:cNvPr id="2097158" name="Picture 6" descr="Screenshot (212).png"/>
          <p:cNvPicPr>
            <a:picLocks noChangeAspect="1"/>
          </p:cNvPicPr>
          <p:nvPr/>
        </p:nvPicPr>
        <p:blipFill>
          <a:blip r:embed="rId2"/>
          <a:stretch>
            <a:fillRect/>
          </a:stretch>
        </p:blipFill>
        <p:spPr>
          <a:xfrm>
            <a:off x="6350000" y="1663700"/>
            <a:ext cx="5575300" cy="4724400"/>
          </a:xfrm>
          <a:prstGeom prst="rect">
            <a:avLst/>
          </a:prstGeom>
        </p:spPr>
      </p:pic>
      <p:pic>
        <p:nvPicPr>
          <p:cNvPr id="2097159" name="Content Placeholder 10" descr="Screenshot (208).png"/>
          <p:cNvPicPr>
            <a:picLocks noGrp="1" noChangeAspect="1"/>
          </p:cNvPicPr>
          <p:nvPr>
            <p:ph idx="1"/>
          </p:nvPr>
        </p:nvPicPr>
        <p:blipFill>
          <a:blip r:embed="rId3"/>
          <a:stretch>
            <a:fillRect/>
          </a:stretch>
        </p:blipFill>
        <p:spPr>
          <a:xfrm>
            <a:off x="537634" y="1676400"/>
            <a:ext cx="5448299" cy="4673600"/>
          </a:xfr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83C01C-85B4-4FCE-A8FC-A1159B6E5B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TotalTime>
  <Words>819</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Franklin Gothic Book</vt:lpstr>
      <vt:lpstr>Franklin Gothic Demi</vt:lpstr>
      <vt:lpstr>Wingdings 2</vt:lpstr>
      <vt:lpstr>DividendVTI</vt:lpstr>
      <vt:lpstr>Student Details.  Duration:6 weeks  Internship. Start. Date:1 j June 2024 internship end date: 12 July 2024 Domain name: Cybersecurity  with kali linux (batch2)</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Rajyalakshmi Malleboyina</cp:lastModifiedBy>
  <cp:revision>1</cp:revision>
  <dcterms:created xsi:type="dcterms:W3CDTF">2021-05-25T18:50:10Z</dcterms:created>
  <dcterms:modified xsi:type="dcterms:W3CDTF">2024-07-09T16:19:29Z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dd178c584ae046e3a1df3d8d4dc8232d</vt:lpwstr>
  </property>
</Properties>
</file>