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Prototype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Ben, Sundar, Mandar, Rajessen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723400" y="828075"/>
            <a:ext cx="36972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Menu</a:t>
            </a:r>
            <a:endParaRPr b="1"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Levels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Characters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Abilities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Leaderboards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116625" y="174950"/>
            <a:ext cx="8899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 1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74950" y="1026375"/>
            <a:ext cx="87474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Char char="-"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frequency of crossing animals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Char char="-"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Lower difficulty of questions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Char char="-"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Lower skill of goal keeper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Char char="-"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Prototype: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16625" y="174950"/>
            <a:ext cx="8899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 1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