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76"/>
  </p:normalViewPr>
  <p:slideViewPr>
    <p:cSldViewPr snapToGrid="0" snapToObjects="1">
      <p:cViewPr>
        <p:scale>
          <a:sx n="115" d="100"/>
          <a:sy n="115" d="100"/>
        </p:scale>
        <p:origin x="1024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Thomas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Clément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Thomas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Clément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Thomas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12:00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Clément 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Clément 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Thomas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Thomas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Thomas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Clément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Soucis du transfert python à C, qualité du code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1m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Thomas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fichiers + UML avec explications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4:00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Thomas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Clément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Acheminement + problèmes rencontrés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Thomas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Shape 1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3" name="Shape 13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Shape 107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8" name="Shape 108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Shape 2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2" name="Shape 22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Shape 4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4" name="Shape 4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1" name="Shape 5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Shape 58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9" name="Shape 5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Shape 6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5" name="Shape 6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Shape 71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2" name="Shape 72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Shape 9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4" name="Shape 9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Shape 101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2" name="Shape 102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Shape 9"/>
          <p:cNvSpPr txBox="1"/>
          <p:nvPr/>
        </p:nvSpPr>
        <p:spPr>
          <a:xfrm>
            <a:off x="6880185" y="4710053"/>
            <a:ext cx="1628100" cy="2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COUCHOUD - GRODECOEUR</a:t>
            </a:r>
            <a:endParaRPr sz="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ctrTitle"/>
          </p:nvPr>
        </p:nvSpPr>
        <p:spPr>
          <a:xfrm>
            <a:off x="3319100" y="1349800"/>
            <a:ext cx="52356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Passage d’un algorithme Tabou du langage Python au langage C</a:t>
            </a:r>
            <a:endParaRPr/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25" y="3968200"/>
            <a:ext cx="3540818" cy="1099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1525" y="2493800"/>
            <a:ext cx="1816824" cy="1354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Diversification aléatoire</a:t>
            </a:r>
            <a:endParaRPr/>
          </a:p>
        </p:txBody>
      </p:sp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2056" y="1167356"/>
            <a:ext cx="1458195" cy="353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Shape 2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4715" y="1014956"/>
            <a:ext cx="1307816" cy="3683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Shape 208"/>
          <p:cNvSpPr/>
          <p:nvPr/>
        </p:nvSpPr>
        <p:spPr>
          <a:xfrm>
            <a:off x="1173956" y="1371606"/>
            <a:ext cx="1242900" cy="164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Shape 209"/>
          <p:cNvSpPr/>
          <p:nvPr/>
        </p:nvSpPr>
        <p:spPr>
          <a:xfrm>
            <a:off x="1173956" y="2531281"/>
            <a:ext cx="1242900" cy="164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Shape 210"/>
          <p:cNvSpPr/>
          <p:nvPr/>
        </p:nvSpPr>
        <p:spPr>
          <a:xfrm>
            <a:off x="1173956" y="3690956"/>
            <a:ext cx="1242900" cy="164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1" name="Shape 211"/>
          <p:cNvCxnSpPr>
            <a:stCxn id="210" idx="3"/>
          </p:cNvCxnSpPr>
          <p:nvPr/>
        </p:nvCxnSpPr>
        <p:spPr>
          <a:xfrm>
            <a:off x="2416856" y="3773156"/>
            <a:ext cx="339600" cy="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2" name="Shape 212"/>
          <p:cNvCxnSpPr>
            <a:stCxn id="208" idx="3"/>
          </p:cNvCxnSpPr>
          <p:nvPr/>
        </p:nvCxnSpPr>
        <p:spPr>
          <a:xfrm rot="10800000" flipH="1">
            <a:off x="2416856" y="1450206"/>
            <a:ext cx="331500" cy="3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3" name="Shape 213"/>
          <p:cNvCxnSpPr/>
          <p:nvPr/>
        </p:nvCxnSpPr>
        <p:spPr>
          <a:xfrm>
            <a:off x="2744681" y="1450181"/>
            <a:ext cx="8100" cy="23289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4" name="Shape 214"/>
          <p:cNvCxnSpPr>
            <a:stCxn id="209" idx="3"/>
          </p:cNvCxnSpPr>
          <p:nvPr/>
        </p:nvCxnSpPr>
        <p:spPr>
          <a:xfrm rot="10800000" flipH="1">
            <a:off x="2416856" y="2609281"/>
            <a:ext cx="1153800" cy="4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15" name="Shape 215"/>
          <p:cNvSpPr txBox="1"/>
          <p:nvPr/>
        </p:nvSpPr>
        <p:spPr>
          <a:xfrm>
            <a:off x="3531381" y="2400281"/>
            <a:ext cx="971700" cy="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Bouclage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6" name="Shape 216"/>
          <p:cNvSpPr txBox="1"/>
          <p:nvPr/>
        </p:nvSpPr>
        <p:spPr>
          <a:xfrm>
            <a:off x="4774406" y="1916756"/>
            <a:ext cx="1019100" cy="12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⇒ </a:t>
            </a:r>
            <a:endParaRPr sz="7200">
              <a:solidFill>
                <a:srgbClr val="FFFFFF"/>
              </a:solidFill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Méthodes de calcul de l’itinéraire</a:t>
            </a:r>
            <a:endParaRPr/>
          </a:p>
        </p:txBody>
      </p:sp>
      <p:pic>
        <p:nvPicPr>
          <p:cNvPr id="223" name="Shape 223"/>
          <p:cNvPicPr preferRelativeResize="0"/>
          <p:nvPr/>
        </p:nvPicPr>
        <p:blipFill rotWithShape="1">
          <a:blip r:embed="rId3">
            <a:alphaModFix/>
          </a:blip>
          <a:srcRect l="37480" b="45861"/>
          <a:stretch/>
        </p:blipFill>
        <p:spPr>
          <a:xfrm>
            <a:off x="307175" y="1790725"/>
            <a:ext cx="3145650" cy="272412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Shape 224"/>
          <p:cNvSpPr txBox="1"/>
          <p:nvPr/>
        </p:nvSpPr>
        <p:spPr>
          <a:xfrm>
            <a:off x="1331100" y="1609750"/>
            <a:ext cx="10263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Date due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6200750" y="1790725"/>
            <a:ext cx="19527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Plus proche voisin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7" name="Shape 2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9" name="Shape 22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5107775" y="2238551"/>
            <a:ext cx="3557600" cy="2435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1430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Implémentation des méthodes de recherche</a:t>
            </a:r>
            <a:endParaRPr/>
          </a:p>
        </p:txBody>
      </p:sp>
      <p:pic>
        <p:nvPicPr>
          <p:cNvPr id="233" name="Shape 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688850"/>
            <a:ext cx="8594674" cy="4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Shape 234"/>
          <p:cNvSpPr txBox="1"/>
          <p:nvPr/>
        </p:nvSpPr>
        <p:spPr>
          <a:xfrm>
            <a:off x="583400" y="2659850"/>
            <a:ext cx="4955100" cy="5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Généralisation des méthodes de recherches:</a:t>
            </a:r>
            <a:endParaRPr>
              <a:solidFill>
                <a:srgbClr val="FFFFFF"/>
              </a:solidFill>
            </a:endParaRPr>
          </a:p>
          <a:p>
            <a:pPr marL="457200" lvl="0" indent="-3175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Duplication du code entourant SWAP EBSR EFSR</a:t>
            </a:r>
            <a:endParaRPr>
              <a:solidFill>
                <a:srgbClr val="FFFFFF"/>
              </a:solidFill>
            </a:endParaRPr>
          </a:p>
          <a:p>
            <a:pPr marL="457200" lvl="0" indent="-3175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Evolution plus simple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5" name="Shape 2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Tests &amp; Travis</a:t>
            </a:r>
            <a:endParaRPr/>
          </a:p>
        </p:txBody>
      </p:sp>
      <p:pic>
        <p:nvPicPr>
          <p:cNvPr id="241" name="Shape 2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4468975" cy="213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Shape 2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599595"/>
            <a:ext cx="4468973" cy="1409456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Shape 243"/>
          <p:cNvSpPr txBox="1"/>
          <p:nvPr/>
        </p:nvSpPr>
        <p:spPr>
          <a:xfrm>
            <a:off x="4757750" y="1384050"/>
            <a:ext cx="4386300" cy="35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Automatisation des tests sur Travis:</a:t>
            </a:r>
            <a:endParaRPr>
              <a:solidFill>
                <a:srgbClr val="FFFFFF"/>
              </a:solidFill>
            </a:endParaRPr>
          </a:p>
          <a:p>
            <a:pPr marL="457200" lvl="0" indent="-3175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Tests de compilation sur les différentes targets</a:t>
            </a:r>
            <a:endParaRPr>
              <a:solidFill>
                <a:srgbClr val="FFFFFF"/>
              </a:solidFill>
            </a:endParaRPr>
          </a:p>
          <a:p>
            <a:pPr marL="457200" lvl="0" indent="-3175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Tests unitaires</a:t>
            </a:r>
            <a:endParaRPr>
              <a:solidFill>
                <a:srgbClr val="FFFFFF"/>
              </a:solidFill>
            </a:endParaRPr>
          </a:p>
          <a:p>
            <a:pPr marL="457200" lvl="0" indent="-3175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Test valgrind</a:t>
            </a:r>
            <a:endParaRPr>
              <a:solidFill>
                <a:srgbClr val="FFFFFF"/>
              </a:solidFill>
            </a:endParaRPr>
          </a:p>
          <a:p>
            <a:pPr marL="457200" lvl="0" indent="-3175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Comparaisons C/Python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44" name="Shape 244"/>
          <p:cNvPicPr preferRelativeResize="0"/>
          <p:nvPr/>
        </p:nvPicPr>
        <p:blipFill rotWithShape="1">
          <a:blip r:embed="rId5">
            <a:alphaModFix/>
          </a:blip>
          <a:srcRect b="25794"/>
          <a:stretch/>
        </p:blipFill>
        <p:spPr>
          <a:xfrm>
            <a:off x="4868400" y="3617325"/>
            <a:ext cx="4020801" cy="104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Shape 2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Résultats</a:t>
            </a:r>
            <a:endParaRPr/>
          </a:p>
        </p:txBody>
      </p:sp>
      <p:sp>
        <p:nvSpPr>
          <p:cNvPr id="259" name="Shape 2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VS C</a:t>
            </a:r>
            <a:endParaRPr/>
          </a:p>
        </p:txBody>
      </p:sp>
      <p:pic>
        <p:nvPicPr>
          <p:cNvPr id="265" name="Shape 2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64925"/>
            <a:ext cx="5198276" cy="3340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Shape 266"/>
          <p:cNvPicPr preferRelativeResize="0"/>
          <p:nvPr/>
        </p:nvPicPr>
        <p:blipFill rotWithShape="1">
          <a:blip r:embed="rId4">
            <a:alphaModFix/>
          </a:blip>
          <a:srcRect r="8675"/>
          <a:stretch/>
        </p:blipFill>
        <p:spPr>
          <a:xfrm>
            <a:off x="4362450" y="90350"/>
            <a:ext cx="4686298" cy="3294499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Shape 2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Shape 2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400" y="1751750"/>
            <a:ext cx="5498302" cy="3284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Shape 273"/>
          <p:cNvPicPr preferRelativeResize="0"/>
          <p:nvPr/>
        </p:nvPicPr>
        <p:blipFill rotWithShape="1">
          <a:blip r:embed="rId4">
            <a:alphaModFix/>
          </a:blip>
          <a:srcRect r="12426"/>
          <a:stretch/>
        </p:blipFill>
        <p:spPr>
          <a:xfrm>
            <a:off x="4491825" y="98150"/>
            <a:ext cx="4552150" cy="3102251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Shape 27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Shape 2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69550"/>
            <a:ext cx="5276851" cy="3464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Shape 280"/>
          <p:cNvPicPr preferRelativeResize="0"/>
          <p:nvPr/>
        </p:nvPicPr>
        <p:blipFill rotWithShape="1">
          <a:blip r:embed="rId4">
            <a:alphaModFix/>
          </a:blip>
          <a:srcRect r="11824"/>
          <a:stretch/>
        </p:blipFill>
        <p:spPr>
          <a:xfrm>
            <a:off x="4700575" y="66650"/>
            <a:ext cx="4350552" cy="32357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Shape 28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</a:t>
            </a:r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1297500" y="1210550"/>
            <a:ext cx="403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Contexte</a:t>
            </a:r>
            <a:endParaRPr/>
          </a:p>
          <a:p>
            <a:pPr marL="914400" lvl="1" indent="-29845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Etude du code Python</a:t>
            </a:r>
            <a:endParaRPr/>
          </a:p>
          <a:p>
            <a:pPr marL="914400" lvl="1" indent="-29845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Organisation du projet</a:t>
            </a:r>
            <a:endParaRPr/>
          </a:p>
          <a:p>
            <a:pPr marL="457200" lvl="0" indent="-31115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Implémentation</a:t>
            </a:r>
            <a:endParaRPr/>
          </a:p>
          <a:p>
            <a:pPr marL="914400" lvl="1" indent="-29845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Algorithme Tabou</a:t>
            </a:r>
            <a:endParaRPr/>
          </a:p>
          <a:p>
            <a:pPr marL="914400" lvl="1" indent="-29845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Changements apportés par rapport au Python</a:t>
            </a:r>
            <a:endParaRPr/>
          </a:p>
          <a:p>
            <a:pPr marL="914400" lvl="1" indent="-29845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Tests</a:t>
            </a:r>
            <a:endParaRPr/>
          </a:p>
          <a:p>
            <a:pPr marL="914400" lvl="1" indent="-29845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Evolutions</a:t>
            </a:r>
            <a:endParaRPr/>
          </a:p>
          <a:p>
            <a:pPr marL="457200" lvl="0" indent="-31115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Résultats</a:t>
            </a:r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Codage</a:t>
            </a:r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8288" y="2993788"/>
            <a:ext cx="6067425" cy="136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7813" y="1707000"/>
            <a:ext cx="6248400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Etude du code Python</a:t>
            </a:r>
            <a:endParaRPr/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6025" y="1830375"/>
            <a:ext cx="4171950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8350" y="3896425"/>
            <a:ext cx="4867275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Organisation du projet</a:t>
            </a:r>
            <a:endParaRPr/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5171949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 txBox="1"/>
          <p:nvPr/>
        </p:nvSpPr>
        <p:spPr>
          <a:xfrm>
            <a:off x="5453075" y="1170299"/>
            <a:ext cx="3500400" cy="35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4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3 </a:t>
            </a:r>
            <a:r>
              <a:rPr lang="en">
                <a:solidFill>
                  <a:srgbClr val="FFFFFF"/>
                </a:solidFill>
              </a:rPr>
              <a:t>Sections </a:t>
            </a:r>
            <a:r>
              <a:rPr lang="en" dirty="0" err="1" smtClean="0">
                <a:solidFill>
                  <a:srgbClr val="FFFFFF"/>
                </a:solidFill>
              </a:rPr>
              <a:t>principales</a:t>
            </a:r>
            <a:r>
              <a:rPr lang="fr-FR" dirty="0" smtClean="0">
                <a:solidFill>
                  <a:srgbClr val="FFFFFF"/>
                </a:solidFill>
              </a:rPr>
              <a:t> </a:t>
            </a:r>
            <a:r>
              <a:rPr lang="en" dirty="0" smtClean="0">
                <a:solidFill>
                  <a:srgbClr val="FFFFFF"/>
                </a:solidFill>
              </a:rPr>
              <a:t>:</a:t>
            </a:r>
            <a:endParaRPr dirty="0">
              <a:solidFill>
                <a:srgbClr val="FFFFFF"/>
              </a:solidFill>
            </a:endParaRPr>
          </a:p>
          <a:p>
            <a:pPr marL="914400" lvl="0" indent="-317500" rtl="0">
              <a:lnSpc>
                <a:spcPct val="4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dirty="0">
                <a:solidFill>
                  <a:srgbClr val="FFFFFF"/>
                </a:solidFill>
              </a:rPr>
              <a:t>Instance</a:t>
            </a:r>
            <a:endParaRPr dirty="0">
              <a:solidFill>
                <a:srgbClr val="FFFFFF"/>
              </a:solidFill>
            </a:endParaRPr>
          </a:p>
          <a:p>
            <a:pPr marL="914400" lvl="0" indent="-317500" rtl="0">
              <a:lnSpc>
                <a:spcPct val="4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dirty="0">
                <a:solidFill>
                  <a:srgbClr val="FFFFFF"/>
                </a:solidFill>
              </a:rPr>
              <a:t>Solution</a:t>
            </a:r>
            <a:endParaRPr dirty="0">
              <a:solidFill>
                <a:srgbClr val="FFFFFF"/>
              </a:solidFill>
            </a:endParaRPr>
          </a:p>
          <a:p>
            <a:pPr marL="914400" lvl="0" indent="-317500">
              <a:lnSpc>
                <a:spcPct val="4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dirty="0" err="1">
                <a:solidFill>
                  <a:srgbClr val="FFFFFF"/>
                </a:solidFill>
              </a:rPr>
              <a:t>Tabou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Implémentation</a:t>
            </a:r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Méthodes de recherche</a:t>
            </a:r>
            <a:endParaRPr/>
          </a:p>
        </p:txBody>
      </p:sp>
      <p:sp>
        <p:nvSpPr>
          <p:cNvPr id="180" name="Shape 180"/>
          <p:cNvSpPr txBox="1"/>
          <p:nvPr/>
        </p:nvSpPr>
        <p:spPr>
          <a:xfrm>
            <a:off x="1447688" y="1784100"/>
            <a:ext cx="2239500" cy="5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SWAP</a:t>
            </a:r>
            <a:endParaRPr sz="1800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8638" y="1236413"/>
            <a:ext cx="4677681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 txBox="1"/>
          <p:nvPr/>
        </p:nvSpPr>
        <p:spPr>
          <a:xfrm>
            <a:off x="1447688" y="2908938"/>
            <a:ext cx="2239500" cy="5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EFSR</a:t>
            </a:r>
            <a:endParaRPr sz="1800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83" name="Shape 183"/>
          <p:cNvSpPr txBox="1"/>
          <p:nvPr/>
        </p:nvSpPr>
        <p:spPr>
          <a:xfrm>
            <a:off x="1447688" y="4176650"/>
            <a:ext cx="2239500" cy="5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EBSR</a:t>
            </a:r>
            <a:endParaRPr sz="1800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Étapes de la réalisation</a:t>
            </a:r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1297500" y="1888325"/>
            <a:ext cx="7038900" cy="16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Instance</a:t>
            </a:r>
            <a:endParaRPr sz="140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Solution</a:t>
            </a:r>
            <a:endParaRPr sz="140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Tabou + SWAP</a:t>
            </a:r>
            <a:endParaRPr sz="140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SolutionInfo</a:t>
            </a:r>
            <a:endParaRPr sz="140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EBSR + EFSR</a:t>
            </a:r>
            <a:endParaRPr sz="1400"/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Diversification</a:t>
            </a:r>
            <a:endParaRPr sz="1400"/>
          </a:p>
        </p:txBody>
      </p:sp>
      <p:sp>
        <p:nvSpPr>
          <p:cNvPr id="191" name="Shape 19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Système de cache des solutions</a:t>
            </a:r>
            <a:endParaRPr/>
          </a:p>
        </p:txBody>
      </p:sp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8839201" cy="769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Shape 1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039402"/>
            <a:ext cx="4022400" cy="1139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 txBox="1"/>
          <p:nvPr/>
        </p:nvSpPr>
        <p:spPr>
          <a:xfrm>
            <a:off x="4957775" y="2952750"/>
            <a:ext cx="3483900" cy="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Instance 5 machines et 20 tâches (25s):</a:t>
            </a:r>
            <a:endParaRPr>
              <a:solidFill>
                <a:srgbClr val="FFFFFF"/>
              </a:solidFill>
            </a:endParaRPr>
          </a:p>
          <a:p>
            <a:pPr marL="457200" lvl="0" indent="-3175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Sans cache: 772 itérations</a:t>
            </a:r>
            <a:endParaRPr>
              <a:solidFill>
                <a:srgbClr val="FFFFFF"/>
              </a:solidFill>
            </a:endParaRPr>
          </a:p>
          <a:p>
            <a:pPr marL="457200" lvl="0" indent="-3175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Avec cache: 1261 itérations (+63%)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0" name="Shape 20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210</Words>
  <Application>Microsoft Macintosh PowerPoint</Application>
  <PresentationFormat>On-screen Show (16:9)</PresentationFormat>
  <Paragraphs>92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Montserrat</vt:lpstr>
      <vt:lpstr>Arial</vt:lpstr>
      <vt:lpstr>Lato</vt:lpstr>
      <vt:lpstr>Montserrat Medium</vt:lpstr>
      <vt:lpstr>Focus</vt:lpstr>
      <vt:lpstr>Passage d’un algorithme Tabou du langage Python au langage C</vt:lpstr>
      <vt:lpstr>Plan</vt:lpstr>
      <vt:lpstr>Codage</vt:lpstr>
      <vt:lpstr>Etude du code Python</vt:lpstr>
      <vt:lpstr>Organisation du projet</vt:lpstr>
      <vt:lpstr>Implémentation</vt:lpstr>
      <vt:lpstr>Méthodes de recherche</vt:lpstr>
      <vt:lpstr>Étapes de la réalisation</vt:lpstr>
      <vt:lpstr>Système de cache des solutions</vt:lpstr>
      <vt:lpstr>Diversification aléatoire</vt:lpstr>
      <vt:lpstr>Méthodes de calcul de l’itinéraire</vt:lpstr>
      <vt:lpstr>Implémentation des méthodes de recherche</vt:lpstr>
      <vt:lpstr>Tests &amp; Travis</vt:lpstr>
      <vt:lpstr>Résultats</vt:lpstr>
      <vt:lpstr>Python VS C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Passage d’un algorithme Tabou du langage Python au langage C</dc:title>
  <cp:lastModifiedBy>COUCHOUD Thomas</cp:lastModifiedBy>
  <cp:revision>2</cp:revision>
  <dcterms:modified xsi:type="dcterms:W3CDTF">2018-01-16T11:25:48Z</dcterms:modified>
</cp:coreProperties>
</file>