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Thomas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Thomas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Thomas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~2mn a ce moment 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Clément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POTTER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POTTER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ROBIN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 Together Now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910350" y="651000"/>
            <a:ext cx="73233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Raleway"/>
                <a:ea typeface="Raleway"/>
                <a:cs typeface="Raleway"/>
                <a:sym typeface="Raleway"/>
              </a:rPr>
              <a:t>Passage d’un algorithme Tabou du langage Python au langage C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5" name="Shape 55"/>
          <p:cNvCxnSpPr/>
          <p:nvPr/>
        </p:nvCxnSpPr>
        <p:spPr>
          <a:xfrm flipH="1" rot="10800000">
            <a:off x="3314700" y="2395425"/>
            <a:ext cx="25146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/>
        </p:nvSpPr>
        <p:spPr>
          <a:xfrm>
            <a:off x="2447850" y="2763750"/>
            <a:ext cx="42483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Thomas Couchoud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Clément Grodecoeur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Robin Maréchal</a:t>
            </a:r>
            <a:endParaRPr sz="1800"/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Pierre Vendé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91975" y="316775"/>
            <a:ext cx="7324500" cy="4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Sommaire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Présentation du problème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Algorithme Tabou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 u="sng">
                <a:latin typeface="Raleway"/>
                <a:ea typeface="Raleway"/>
                <a:cs typeface="Raleway"/>
                <a:sym typeface="Raleway"/>
              </a:rPr>
              <a:t>Présentations</a:t>
            </a:r>
            <a:endParaRPr sz="1800" u="sng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Comparaisons des deux codages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91975" y="316775"/>
            <a:ext cx="7324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Présentation du problème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75" y="1304450"/>
            <a:ext cx="3581396" cy="1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976900" y="1236275"/>
            <a:ext cx="30882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Processus 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Prescription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Production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Livraison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59475" y="3228425"/>
            <a:ext cx="3760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Contraintes 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Ordre de production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Durée de production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Un seul véhicule pour la livraison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976900" y="3228425"/>
            <a:ext cx="38499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Traitement coûteux à produire… </a:t>
            </a:r>
            <a:r>
              <a:rPr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(≈ 400€)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Respecter les dosages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→  Administrer en temps raisonnable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Tabou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8" y="1183975"/>
            <a:ext cx="8856026" cy="3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91975" y="316775"/>
            <a:ext cx="7324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Présentations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62" y="1085900"/>
            <a:ext cx="8485276" cy="3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91975" y="316775"/>
            <a:ext cx="7324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Comparaisons des deux codages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performances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0" y="4663225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Comparaison des performances entre les deux codages (1)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63" y="1096925"/>
            <a:ext cx="8589876" cy="37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91975" y="316775"/>
            <a:ext cx="7324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Comparaisons des deux codages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0" y="4663225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Comparaison des performances entre les deux codages (2)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91975" y="316775"/>
            <a:ext cx="7324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Comparaisons des deux codages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résultats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663225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Comparaison des résultats obtenus (FO) entre les deux codages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426525" y="1152885"/>
            <a:ext cx="8290951" cy="3668400"/>
            <a:chOff x="426525" y="1152885"/>
            <a:chExt cx="8290951" cy="3668400"/>
          </a:xfrm>
        </p:grpSpPr>
        <p:pic>
          <p:nvPicPr>
            <p:cNvPr id="110" name="Shape 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525" y="1152885"/>
              <a:ext cx="8290951" cy="3668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" name="Shape 111"/>
            <p:cNvCxnSpPr/>
            <p:nvPr/>
          </p:nvCxnSpPr>
          <p:spPr>
            <a:xfrm>
              <a:off x="1121014" y="2794318"/>
              <a:ext cx="6684900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591975" y="316775"/>
            <a:ext cx="7747200" cy="4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Codage direct (VW) plus performant que le codage indirect (W)…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...Mais moins efficace sur des petites instances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 codage direct </a:t>
            </a:r>
            <a:r>
              <a:rPr b="1"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semble</a:t>
            </a: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être le plus efficace sur les grandes instances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