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F93-9B8B-4072-8E24-C5C36A8E8DB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9204-24B1-4A7E-882E-2A6A5EA6E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6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F93-9B8B-4072-8E24-C5C36A8E8DB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9204-24B1-4A7E-882E-2A6A5EA6E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31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F93-9B8B-4072-8E24-C5C36A8E8DB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9204-24B1-4A7E-882E-2A6A5EA6E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52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F93-9B8B-4072-8E24-C5C36A8E8DB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9204-24B1-4A7E-882E-2A6A5EA6E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87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F93-9B8B-4072-8E24-C5C36A8E8DB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9204-24B1-4A7E-882E-2A6A5EA6E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91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F93-9B8B-4072-8E24-C5C36A8E8DB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9204-24B1-4A7E-882E-2A6A5EA6E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F93-9B8B-4072-8E24-C5C36A8E8DB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9204-24B1-4A7E-882E-2A6A5EA6E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10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F93-9B8B-4072-8E24-C5C36A8E8DB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9204-24B1-4A7E-882E-2A6A5EA6E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3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F93-9B8B-4072-8E24-C5C36A8E8DB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9204-24B1-4A7E-882E-2A6A5EA6E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F93-9B8B-4072-8E24-C5C36A8E8DB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9204-24B1-4A7E-882E-2A6A5EA6E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71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F93-9B8B-4072-8E24-C5C36A8E8DB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9204-24B1-4A7E-882E-2A6A5EA6E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9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6F93-9B8B-4072-8E24-C5C36A8E8DB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9204-24B1-4A7E-882E-2A6A5EA6E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7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645759" y="915786"/>
            <a:ext cx="1599565" cy="1907342"/>
            <a:chOff x="1673397" y="1527666"/>
            <a:chExt cx="1599565" cy="1907342"/>
          </a:xfrm>
        </p:grpSpPr>
        <p:pic>
          <p:nvPicPr>
            <p:cNvPr id="1034" name="Picture 10" descr="RÃ©sultat de recherche d'images pour &quot;woman icon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397" y="1527666"/>
              <a:ext cx="1599565" cy="1599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/>
            <p:cNvSpPr txBox="1"/>
            <p:nvPr/>
          </p:nvSpPr>
          <p:spPr>
            <a:xfrm>
              <a:off x="1999491" y="3127231"/>
              <a:ext cx="947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/>
                <a:t>Utilisateur</a:t>
              </a:r>
              <a:endParaRPr lang="fr-FR" sz="1400" i="1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761314" y="3329448"/>
            <a:ext cx="1368452" cy="1461601"/>
            <a:chOff x="1788952" y="3941328"/>
            <a:chExt cx="1368452" cy="1461601"/>
          </a:xfrm>
        </p:grpSpPr>
        <p:pic>
          <p:nvPicPr>
            <p:cNvPr id="1026" name="Picture 2" descr="RÃ©sultat de recherche d'images pour &quot;file  icon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268" y="3941328"/>
              <a:ext cx="1153824" cy="115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1788952" y="5095152"/>
              <a:ext cx="1368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/>
                <a:t>Fichiers d’entrée</a:t>
              </a:r>
              <a:endParaRPr lang="fr-FR" sz="1400" i="1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5034800" y="2327448"/>
            <a:ext cx="2126168" cy="1814411"/>
            <a:chOff x="5034800" y="2327448"/>
            <a:chExt cx="2126168" cy="1814411"/>
          </a:xfrm>
        </p:grpSpPr>
        <p:grpSp>
          <p:nvGrpSpPr>
            <p:cNvPr id="8" name="Groupe 7"/>
            <p:cNvGrpSpPr/>
            <p:nvPr/>
          </p:nvGrpSpPr>
          <p:grpSpPr>
            <a:xfrm>
              <a:off x="5062438" y="2327448"/>
              <a:ext cx="2098530" cy="1550207"/>
              <a:chOff x="4782330" y="1024111"/>
              <a:chExt cx="2098530" cy="1550207"/>
            </a:xfrm>
          </p:grpSpPr>
          <p:pic>
            <p:nvPicPr>
              <p:cNvPr id="1032" name="Picture 8" descr="RÃ©sultat de recherche d'images pour &quot;computer icon&quot;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34" r="23638"/>
              <a:stretch/>
            </p:blipFill>
            <p:spPr bwMode="auto">
              <a:xfrm>
                <a:off x="4782330" y="1024111"/>
                <a:ext cx="1561320" cy="1550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ZoneTexte 6"/>
              <p:cNvSpPr txBox="1"/>
              <p:nvPr/>
            </p:nvSpPr>
            <p:spPr>
              <a:xfrm>
                <a:off x="4937760" y="1056496"/>
                <a:ext cx="19431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0" b="1" dirty="0" smtClean="0">
                    <a:solidFill>
                      <a:schemeClr val="accent2"/>
                    </a:solidFill>
                  </a:rPr>
                  <a:t>&lt;/&gt;</a:t>
                </a:r>
                <a:endParaRPr lang="fr-FR" sz="60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5034800" y="3834082"/>
              <a:ext cx="1616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/>
                <a:t>Interface graphique</a:t>
              </a:r>
              <a:endParaRPr lang="fr-FR" sz="1400" i="1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828749" y="4600445"/>
            <a:ext cx="2028697" cy="1620029"/>
            <a:chOff x="4789989" y="4336241"/>
            <a:chExt cx="2028697" cy="1620029"/>
          </a:xfrm>
        </p:grpSpPr>
        <p:pic>
          <p:nvPicPr>
            <p:cNvPr id="1038" name="Picture 14" descr="RÃ©sultat de recherche d'images pour &quot;programmatic icon&quot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187" y="4336241"/>
              <a:ext cx="1517822" cy="1517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/>
            <p:cNvSpPr txBox="1"/>
            <p:nvPr/>
          </p:nvSpPr>
          <p:spPr>
            <a:xfrm>
              <a:off x="4789989" y="5648493"/>
              <a:ext cx="20286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/>
                <a:t>Contraintes pré-intégrées</a:t>
              </a:r>
              <a:endParaRPr lang="fr-FR" sz="1400" i="1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7825180" y="2525639"/>
            <a:ext cx="1332416" cy="1461601"/>
            <a:chOff x="8323938" y="2525639"/>
            <a:chExt cx="1332416" cy="1461601"/>
          </a:xfrm>
        </p:grpSpPr>
        <p:pic>
          <p:nvPicPr>
            <p:cNvPr id="13" name="Picture 2" descr="RÃ©sultat de recherche d'images pour &quot;file  icon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234" y="2525639"/>
              <a:ext cx="1153824" cy="115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/>
            <p:cNvSpPr txBox="1"/>
            <p:nvPr/>
          </p:nvSpPr>
          <p:spPr>
            <a:xfrm>
              <a:off x="8323938" y="3679463"/>
              <a:ext cx="1332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/>
                <a:t>Fichier de sortie</a:t>
              </a:r>
              <a:endParaRPr lang="fr-FR" sz="1400" i="1" dirty="0"/>
            </a:p>
          </p:txBody>
        </p:sp>
      </p:grpSp>
      <p:cxnSp>
        <p:nvCxnSpPr>
          <p:cNvPr id="21" name="Connecteur droit avec flèche 20"/>
          <p:cNvCxnSpPr/>
          <p:nvPr/>
        </p:nvCxnSpPr>
        <p:spPr>
          <a:xfrm>
            <a:off x="4104016" y="3163198"/>
            <a:ext cx="900000" cy="0"/>
          </a:xfrm>
          <a:prstGeom prst="straightConnector1">
            <a:avLst/>
          </a:prstGeom>
          <a:ln w="31750">
            <a:solidFill>
              <a:schemeClr val="accent1"/>
            </a:solidFill>
            <a:miter lim="800000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710968" y="3163198"/>
            <a:ext cx="1080000" cy="0"/>
          </a:xfrm>
          <a:prstGeom prst="straightConnector1">
            <a:avLst/>
          </a:prstGeom>
          <a:ln w="31750">
            <a:solidFill>
              <a:schemeClr val="accent1"/>
            </a:solidFill>
            <a:miter lim="800000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639721" y="4141859"/>
            <a:ext cx="0" cy="576000"/>
          </a:xfrm>
          <a:prstGeom prst="straightConnector1">
            <a:avLst/>
          </a:prstGeom>
          <a:ln w="31750">
            <a:solidFill>
              <a:schemeClr val="accent1"/>
            </a:solidFill>
            <a:miter lim="800000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6041503" y="4141859"/>
            <a:ext cx="0" cy="576000"/>
          </a:xfrm>
          <a:prstGeom prst="straightConnector1">
            <a:avLst/>
          </a:prstGeom>
          <a:ln w="31750">
            <a:solidFill>
              <a:schemeClr val="accent1"/>
            </a:solidFill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104016" y="2214333"/>
            <a:ext cx="0" cy="180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233449" y="2226210"/>
            <a:ext cx="90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3233449" y="4014333"/>
            <a:ext cx="90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0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Coleau</dc:creator>
  <cp:lastModifiedBy>Victor Coleau</cp:lastModifiedBy>
  <cp:revision>3</cp:revision>
  <dcterms:created xsi:type="dcterms:W3CDTF">2019-03-28T13:53:37Z</dcterms:created>
  <dcterms:modified xsi:type="dcterms:W3CDTF">2019-03-28T14:23:24Z</dcterms:modified>
</cp:coreProperties>
</file>