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E0CC-1723-453F-BA74-228E799D0C0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D613-4BDA-418A-9A8F-69ABBE32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9373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Tableau Metadata -Automation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66982"/>
            <a:ext cx="9144000" cy="50430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Getting information about a Tableau workbook is a cumbersome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requires a lot of manual effort even to identify the DB objects, columns and calculations used in a particular workbook.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information is really helpful for documentation purposes and can help us to do our impact analysis without manual effort.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would also help us understand the workbook better if we are planning to migrate to other tools (like </a:t>
            </a:r>
            <a:r>
              <a:rPr lang="en-US" dirty="0" err="1" smtClean="0"/>
              <a:t>PowerBI</a:t>
            </a:r>
            <a:r>
              <a:rPr lang="en-US" dirty="0" smtClean="0"/>
              <a:t>, Looker </a:t>
            </a:r>
            <a:r>
              <a:rPr lang="en-US" dirty="0" err="1" smtClean="0"/>
              <a:t>etc</a:t>
            </a:r>
            <a:r>
              <a:rPr lang="en-US" dirty="0" smtClean="0"/>
              <a:t>) to understand the data model and also the calculations involved.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would ease out a lot of work while doing data analysis and preparing mapping document for any workbook.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9373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Approach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66982"/>
            <a:ext cx="9144000" cy="50430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Tableau workbook, under the hood, is just an XML file.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 each of the parameters that we are looking for, we will be having information in their respective TAGS.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need to parse the XML tags and extract the information needed and dump it into an excel with the workbook name.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specify what all things we need and additional flags for easy &amp; quick understanding.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9373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Approach.. Next step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7964"/>
            <a:ext cx="9144000" cy="46920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Initially, we can start small using one single workbook.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extend this later to pull reports from a specific server/site/project and then download the file, place it in a folder, parse the XML and store the result in one single excel.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 can create a summary view that gives us the all objects used and their frequency. This can help us in optimization.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Getting the column and object info can help us make the tableau workbooks leaner if there are orphan data sources.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93734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Cases to be covered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66982"/>
            <a:ext cx="9144000" cy="5043054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 make sure this utility woks, we would have to test all the possible use cases that we have encountered and make it is effective for all the workbooks.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Cases:</a:t>
            </a:r>
          </a:p>
          <a:p>
            <a:pPr algn="l"/>
            <a:r>
              <a:rPr lang="en-US" dirty="0" smtClean="0"/>
              <a:t>Test with Live and Extract Connections.</a:t>
            </a:r>
          </a:p>
          <a:p>
            <a:pPr algn="l"/>
            <a:r>
              <a:rPr lang="en-US" dirty="0" smtClean="0"/>
              <a:t>Test with Joins -&gt; a. with tables/views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     b. with </a:t>
            </a:r>
            <a:r>
              <a:rPr lang="en-US" dirty="0" err="1" smtClean="0"/>
              <a:t>customsql</a:t>
            </a:r>
            <a:r>
              <a:rPr lang="en-US" dirty="0" smtClean="0"/>
              <a:t> for each object</a:t>
            </a:r>
          </a:p>
          <a:p>
            <a:pPr algn="l"/>
            <a:r>
              <a:rPr lang="en-US" dirty="0" smtClean="0"/>
              <a:t>Test with Relationships -&gt; a. with tables/views</a:t>
            </a:r>
          </a:p>
          <a:p>
            <a:pPr algn="l"/>
            <a:r>
              <a:rPr lang="en-US" dirty="0" smtClean="0"/>
              <a:t>		      b. with </a:t>
            </a:r>
            <a:r>
              <a:rPr lang="en-US" dirty="0" err="1" smtClean="0"/>
              <a:t>customsql</a:t>
            </a:r>
            <a:r>
              <a:rPr lang="en-US" dirty="0" smtClean="0"/>
              <a:t> for each object</a:t>
            </a:r>
          </a:p>
          <a:p>
            <a:pPr algn="l"/>
            <a:r>
              <a:rPr lang="en-US" dirty="0" smtClean="0"/>
              <a:t>Test Initial SQL cases</a:t>
            </a:r>
          </a:p>
          <a:p>
            <a:pPr algn="l"/>
            <a:r>
              <a:rPr lang="en-US" dirty="0" smtClean="0"/>
              <a:t>Get info of Live and Extract data filters</a:t>
            </a:r>
          </a:p>
          <a:p>
            <a:pPr algn="l"/>
            <a:r>
              <a:rPr lang="en-US" dirty="0" smtClean="0"/>
              <a:t>If it’s a custom </a:t>
            </a:r>
            <a:r>
              <a:rPr lang="en-US" dirty="0" err="1" smtClean="0"/>
              <a:t>sql</a:t>
            </a:r>
            <a:r>
              <a:rPr lang="en-US" dirty="0" smtClean="0"/>
              <a:t>, parse that info into an excel structure</a:t>
            </a:r>
          </a:p>
          <a:p>
            <a:pPr algn="l"/>
            <a:r>
              <a:rPr lang="en-US" dirty="0" smtClean="0"/>
              <a:t>If it’s a .</a:t>
            </a:r>
            <a:r>
              <a:rPr lang="en-US" dirty="0" err="1" smtClean="0"/>
              <a:t>twbx</a:t>
            </a:r>
            <a:r>
              <a:rPr lang="en-US" dirty="0" smtClean="0"/>
              <a:t> file extract and get .</a:t>
            </a:r>
            <a:r>
              <a:rPr lang="en-US" dirty="0" err="1" smtClean="0"/>
              <a:t>twb</a:t>
            </a:r>
            <a:r>
              <a:rPr lang="en-US" dirty="0" smtClean="0"/>
              <a:t> file and then parse.</a:t>
            </a:r>
          </a:p>
          <a:p>
            <a:pPr algn="l"/>
            <a:r>
              <a:rPr lang="en-US" dirty="0" smtClean="0"/>
              <a:t>Test with multiple </a:t>
            </a:r>
            <a:r>
              <a:rPr lang="en-US" dirty="0" err="1" smtClean="0"/>
              <a:t>datasources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Test with multiple connections.</a:t>
            </a:r>
          </a:p>
          <a:p>
            <a:pPr algn="l"/>
            <a:r>
              <a:rPr lang="en-US" dirty="0" smtClean="0"/>
              <a:t>Test Unions</a:t>
            </a:r>
          </a:p>
          <a:p>
            <a:pPr algn="l"/>
            <a:r>
              <a:rPr lang="en-US" dirty="0" smtClean="0"/>
              <a:t>Test with published data sources – If it’s a .</a:t>
            </a:r>
            <a:r>
              <a:rPr lang="en-US" dirty="0" err="1" smtClean="0"/>
              <a:t>tds</a:t>
            </a:r>
            <a:r>
              <a:rPr lang="en-US" dirty="0" smtClean="0"/>
              <a:t> or  .</a:t>
            </a:r>
            <a:r>
              <a:rPr lang="en-US" dirty="0" err="1" smtClean="0"/>
              <a:t>tdsx</a:t>
            </a:r>
            <a:r>
              <a:rPr lang="en-US" dirty="0" smtClean="0"/>
              <a:t> file, then download that file first and later parse the XML.</a:t>
            </a:r>
          </a:p>
          <a:p>
            <a:pPr algn="l"/>
            <a:r>
              <a:rPr lang="en-US" dirty="0" smtClean="0"/>
              <a:t>Get Live or Extract info</a:t>
            </a:r>
          </a:p>
          <a:p>
            <a:pPr algn="l"/>
            <a:r>
              <a:rPr lang="en-US" dirty="0" smtClean="0"/>
              <a:t>Get info on the fields if they are hidden or not.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82981" y="173557"/>
            <a:ext cx="7546109" cy="56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2979" y="118831"/>
            <a:ext cx="7546109" cy="30181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82978" y="3837709"/>
            <a:ext cx="7546109" cy="21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79" y="748145"/>
            <a:ext cx="8912393" cy="54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701964"/>
            <a:ext cx="8817104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9562"/>
            <a:ext cx="9144000" cy="33942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THANKS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Tableau Metadata -Automation</vt:lpstr>
      <vt:lpstr>Approach</vt:lpstr>
      <vt:lpstr>Approach.. Next step</vt:lpstr>
      <vt:lpstr>Cases to be covered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Metadata -Automation</dc:title>
  <dc:creator>Rakshith Krishnamurthy</dc:creator>
  <cp:lastModifiedBy>Rakshith Krishnamurthy</cp:lastModifiedBy>
  <cp:revision>14</cp:revision>
  <dcterms:created xsi:type="dcterms:W3CDTF">2023-06-22T01:49:42Z</dcterms:created>
  <dcterms:modified xsi:type="dcterms:W3CDTF">2023-07-06T10:14:34Z</dcterms:modified>
</cp:coreProperties>
</file>