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0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6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4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55DD-B5D7-42C2-855D-6C8D7E30A63C}" type="datetimeFigureOut">
              <a:rPr lang="en-IN" smtClean="0"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46C4-CD20-4A81-AB72-DF7A5676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OTLSHAPE_T_b96a6853fff54c6790329e5af6192cc2_HorizontalConnector1"/>
          <p:cNvCxnSpPr/>
          <p:nvPr>
            <p:custDataLst>
              <p:tags r:id="rId2"/>
            </p:custDataLst>
          </p:nvPr>
        </p:nvCxnSpPr>
        <p:spPr>
          <a:xfrm>
            <a:off x="1343575" y="6447155"/>
            <a:ext cx="828022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17901963dae94836baaec071576bb02f_HorizontalConnector1"/>
          <p:cNvCxnSpPr/>
          <p:nvPr>
            <p:custDataLst>
              <p:tags r:id="rId3"/>
            </p:custDataLst>
          </p:nvPr>
        </p:nvCxnSpPr>
        <p:spPr>
          <a:xfrm>
            <a:off x="2874095" y="6180455"/>
            <a:ext cx="61473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e5dbb5860600467ea888a7919c463e9c_HorizontalConnector1"/>
          <p:cNvCxnSpPr/>
          <p:nvPr>
            <p:custDataLst>
              <p:tags r:id="rId4"/>
            </p:custDataLst>
          </p:nvPr>
        </p:nvCxnSpPr>
        <p:spPr>
          <a:xfrm>
            <a:off x="4324308" y="5913755"/>
            <a:ext cx="409487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82aceced8b34383b4218372075eb532_HorizontalConnector1"/>
          <p:cNvCxnSpPr/>
          <p:nvPr>
            <p:custDataLst>
              <p:tags r:id="rId5"/>
            </p:custDataLst>
          </p:nvPr>
        </p:nvCxnSpPr>
        <p:spPr>
          <a:xfrm>
            <a:off x="3238373" y="5647055"/>
            <a:ext cx="45785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27ceee9826ec4984846a2824746b3149_HorizontalConnector1"/>
          <p:cNvCxnSpPr/>
          <p:nvPr>
            <p:custDataLst>
              <p:tags r:id="rId6"/>
            </p:custDataLst>
          </p:nvPr>
        </p:nvCxnSpPr>
        <p:spPr>
          <a:xfrm>
            <a:off x="2254589" y="5380355"/>
            <a:ext cx="31530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2c60020e8584804991681ce0237db8c_HorizontalConnector1"/>
          <p:cNvCxnSpPr/>
          <p:nvPr>
            <p:custDataLst>
              <p:tags r:id="rId7"/>
            </p:custDataLst>
          </p:nvPr>
        </p:nvCxnSpPr>
        <p:spPr>
          <a:xfrm>
            <a:off x="3051810" y="5113655"/>
            <a:ext cx="17535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3c6d606dce7441e90f244c964c3b165_HorizontalConnector1"/>
          <p:cNvCxnSpPr/>
          <p:nvPr>
            <p:custDataLst>
              <p:tags r:id="rId8"/>
            </p:custDataLst>
          </p:nvPr>
        </p:nvCxnSpPr>
        <p:spPr>
          <a:xfrm>
            <a:off x="2832862" y="4846955"/>
            <a:ext cx="13701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497d1e3ae08045578fb446f0425593fb_HorizontalConnector1"/>
          <p:cNvCxnSpPr/>
          <p:nvPr>
            <p:custDataLst>
              <p:tags r:id="rId9"/>
            </p:custDataLst>
          </p:nvPr>
        </p:nvCxnSpPr>
        <p:spPr>
          <a:xfrm>
            <a:off x="2987040" y="4580255"/>
            <a:ext cx="61368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f435e7b1e70d4b7bbc6f85ca44a1a548_HorizontalConnector1"/>
          <p:cNvCxnSpPr/>
          <p:nvPr>
            <p:custDataLst>
              <p:tags r:id="rId10"/>
            </p:custDataLst>
          </p:nvPr>
        </p:nvCxnSpPr>
        <p:spPr>
          <a:xfrm>
            <a:off x="2407031" y="4313555"/>
            <a:ext cx="59138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9c30c6015e304965b8bd51be218d6369_HorizontalConnector1"/>
          <p:cNvCxnSpPr/>
          <p:nvPr>
            <p:custDataLst>
              <p:tags r:id="rId11"/>
            </p:custDataLst>
          </p:nvPr>
        </p:nvCxnSpPr>
        <p:spPr>
          <a:xfrm flipH="1">
            <a:off x="2396112" y="4046855"/>
            <a:ext cx="2096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43a6c3761fec4f888a720b679c8f98f8_Connector1"/>
          <p:cNvCxnSpPr/>
          <p:nvPr>
            <p:custDataLst>
              <p:tags r:id="rId12"/>
            </p:custDataLst>
          </p:nvPr>
        </p:nvCxnSpPr>
        <p:spPr>
          <a:xfrm>
            <a:off x="9974327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b00811e7d3544bbb8a1fbd6093647d7f_Connector1"/>
          <p:cNvCxnSpPr/>
          <p:nvPr>
            <p:custDataLst>
              <p:tags r:id="rId13"/>
            </p:custDataLst>
          </p:nvPr>
        </p:nvCxnSpPr>
        <p:spPr>
          <a:xfrm>
            <a:off x="7393009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6a9a4607facc42d09daffe5dd8ba040c_Connector1"/>
          <p:cNvCxnSpPr/>
          <p:nvPr>
            <p:custDataLst>
              <p:tags r:id="rId14"/>
            </p:custDataLst>
          </p:nvPr>
        </p:nvCxnSpPr>
        <p:spPr>
          <a:xfrm>
            <a:off x="5758175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58b12816baf84fbb931d2d876b9b06af_Connector1"/>
          <p:cNvCxnSpPr/>
          <p:nvPr>
            <p:custDataLst>
              <p:tags r:id="rId15"/>
            </p:custDataLst>
          </p:nvPr>
        </p:nvCxnSpPr>
        <p:spPr>
          <a:xfrm>
            <a:off x="3779165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d8d97358ac7a4ab58dfa2071b16f3095_Connector1"/>
          <p:cNvCxnSpPr/>
          <p:nvPr>
            <p:custDataLst>
              <p:tags r:id="rId16"/>
            </p:custDataLst>
          </p:nvPr>
        </p:nvCxnSpPr>
        <p:spPr>
          <a:xfrm>
            <a:off x="2488506" y="2605828"/>
            <a:ext cx="0" cy="44217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17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en-IN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8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en-IN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20"/>
            </p:custDataLst>
          </p:nvPr>
        </p:nvSpPr>
        <p:spPr>
          <a:xfrm>
            <a:off x="933365" y="3048000"/>
            <a:ext cx="1473200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21"/>
            </p:custDataLst>
          </p:nvPr>
        </p:nvSpPr>
        <p:spPr>
          <a:xfrm>
            <a:off x="2340296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22"/>
            </p:custDataLst>
          </p:nvPr>
        </p:nvSpPr>
        <p:spPr>
          <a:xfrm>
            <a:off x="2214596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IN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IN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4"/>
            </p:custDataLst>
          </p:nvPr>
        </p:nvCxnSpPr>
        <p:spPr>
          <a:xfrm>
            <a:off x="360072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3664227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IN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26"/>
            </p:custDataLst>
          </p:nvPr>
        </p:nvCxnSpPr>
        <p:spPr>
          <a:xfrm>
            <a:off x="600995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27"/>
            </p:custDataLst>
          </p:nvPr>
        </p:nvSpPr>
        <p:spPr>
          <a:xfrm>
            <a:off x="6073456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IN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28"/>
            </p:custDataLst>
          </p:nvPr>
        </p:nvCxnSpPr>
        <p:spPr>
          <a:xfrm>
            <a:off x="867731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8740818" y="31454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IN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M_d8d97358ac7a4ab58dfa2071b16f3095_Title"/>
          <p:cNvSpPr txBox="1"/>
          <p:nvPr>
            <p:custDataLst>
              <p:tags r:id="rId30"/>
            </p:custDataLst>
          </p:nvPr>
        </p:nvSpPr>
        <p:spPr>
          <a:xfrm>
            <a:off x="2710756" y="249385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Start of Project</a:t>
            </a:r>
            <a:endParaRPr lang="en-IN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M_d8d97358ac7a4ab58dfa2071b16f3095_Date"/>
          <p:cNvSpPr txBox="1"/>
          <p:nvPr>
            <p:custDataLst>
              <p:tags r:id="rId31"/>
            </p:custDataLst>
          </p:nvPr>
        </p:nvSpPr>
        <p:spPr>
          <a:xfrm>
            <a:off x="2710756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1/18/2017</a:t>
            </a:r>
            <a:endParaRPr lang="en-IN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M_d8d97358ac7a4ab58dfa2071b16f3095_Shape"/>
          <p:cNvSpPr/>
          <p:nvPr>
            <p:custDataLst>
              <p:tags r:id="rId32"/>
            </p:custDataLst>
          </p:nvPr>
        </p:nvSpPr>
        <p:spPr>
          <a:xfrm rot="16200000">
            <a:off x="2513906" y="260582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TLSHAPE_M_58b12816baf84fbb931d2d876b9b06af_Title"/>
          <p:cNvSpPr txBox="1"/>
          <p:nvPr>
            <p:custDataLst>
              <p:tags r:id="rId33"/>
            </p:custDataLst>
          </p:nvPr>
        </p:nvSpPr>
        <p:spPr>
          <a:xfrm>
            <a:off x="4001415" y="249385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1st Evaluation</a:t>
            </a:r>
            <a:endParaRPr lang="en-IN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M_58b12816baf84fbb931d2d876b9b06af_Date"/>
          <p:cNvSpPr txBox="1"/>
          <p:nvPr>
            <p:custDataLst>
              <p:tags r:id="rId34"/>
            </p:custDataLst>
          </p:nvPr>
        </p:nvSpPr>
        <p:spPr>
          <a:xfrm>
            <a:off x="4001415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2/2/2017</a:t>
            </a:r>
            <a:endParaRPr lang="en-IN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M_58b12816baf84fbb931d2d876b9b06af_Shape"/>
          <p:cNvSpPr/>
          <p:nvPr>
            <p:custDataLst>
              <p:tags r:id="rId35"/>
            </p:custDataLst>
          </p:nvPr>
        </p:nvSpPr>
        <p:spPr>
          <a:xfrm rot="16200000">
            <a:off x="3804565" y="260582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TLSHAPE_M_6a9a4607facc42d09daffe5dd8ba040c_Title"/>
          <p:cNvSpPr txBox="1"/>
          <p:nvPr>
            <p:custDataLst>
              <p:tags r:id="rId36"/>
            </p:custDataLst>
          </p:nvPr>
        </p:nvSpPr>
        <p:spPr>
          <a:xfrm>
            <a:off x="5980425" y="2493857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2nd Evaluation</a:t>
            </a:r>
            <a:endParaRPr lang="en-IN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M_6a9a4607facc42d09daffe5dd8ba040c_Date"/>
          <p:cNvSpPr txBox="1"/>
          <p:nvPr>
            <p:custDataLst>
              <p:tags r:id="rId37"/>
            </p:custDataLst>
          </p:nvPr>
        </p:nvSpPr>
        <p:spPr>
          <a:xfrm>
            <a:off x="5980425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2/25/2017</a:t>
            </a:r>
            <a:endParaRPr lang="en-IN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M_6a9a4607facc42d09daffe5dd8ba040c_Shape"/>
          <p:cNvSpPr/>
          <p:nvPr>
            <p:custDataLst>
              <p:tags r:id="rId38"/>
            </p:custDataLst>
          </p:nvPr>
        </p:nvSpPr>
        <p:spPr>
          <a:xfrm rot="16200000">
            <a:off x="5783575" y="260582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TLSHAPE_M_b00811e7d3544bbb8a1fbd6093647d7f_Title"/>
          <p:cNvSpPr txBox="1"/>
          <p:nvPr>
            <p:custDataLst>
              <p:tags r:id="rId39"/>
            </p:custDataLst>
          </p:nvPr>
        </p:nvSpPr>
        <p:spPr>
          <a:xfrm>
            <a:off x="7615259" y="2493857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Pre-Final Evaluation</a:t>
            </a:r>
            <a:endParaRPr lang="en-IN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M_b00811e7d3544bbb8a1fbd6093647d7f_Date"/>
          <p:cNvSpPr txBox="1"/>
          <p:nvPr>
            <p:custDataLst>
              <p:tags r:id="rId40"/>
            </p:custDataLst>
          </p:nvPr>
        </p:nvSpPr>
        <p:spPr>
          <a:xfrm>
            <a:off x="7615259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3/16/2017</a:t>
            </a:r>
            <a:endParaRPr lang="en-IN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M_b00811e7d3544bbb8a1fbd6093647d7f_Shape"/>
          <p:cNvSpPr/>
          <p:nvPr>
            <p:custDataLst>
              <p:tags r:id="rId41"/>
            </p:custDataLst>
          </p:nvPr>
        </p:nvSpPr>
        <p:spPr>
          <a:xfrm rot="16200000">
            <a:off x="7418409" y="260582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TLSHAPE_M_43a6c3761fec4f888a720b679c8f98f8_Title"/>
          <p:cNvSpPr txBox="1"/>
          <p:nvPr>
            <p:custDataLst>
              <p:tags r:id="rId42"/>
            </p:custDataLst>
          </p:nvPr>
        </p:nvSpPr>
        <p:spPr>
          <a:xfrm>
            <a:off x="10196577" y="249385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Final Evaluation</a:t>
            </a:r>
            <a:endParaRPr lang="en-IN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M_43a6c3761fec4f888a720b679c8f98f8_Date"/>
          <p:cNvSpPr txBox="1"/>
          <p:nvPr>
            <p:custDataLst>
              <p:tags r:id="rId43"/>
            </p:custDataLst>
          </p:nvPr>
        </p:nvSpPr>
        <p:spPr>
          <a:xfrm>
            <a:off x="1019657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4/15/2017</a:t>
            </a:r>
            <a:endParaRPr lang="en-IN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M_43a6c3761fec4f888a720b679c8f98f8_Shape"/>
          <p:cNvSpPr/>
          <p:nvPr>
            <p:custDataLst>
              <p:tags r:id="rId44"/>
            </p:custDataLst>
          </p:nvPr>
        </p:nvSpPr>
        <p:spPr>
          <a:xfrm rot="16200000">
            <a:off x="9999727" y="2605828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TLSHAPE_T_9c30c6015e304965b8bd51be218d6369_Shape"/>
          <p:cNvSpPr/>
          <p:nvPr>
            <p:custDataLst>
              <p:tags r:id="rId45"/>
            </p:custDataLst>
          </p:nvPr>
        </p:nvSpPr>
        <p:spPr>
          <a:xfrm>
            <a:off x="2396112" y="3945255"/>
            <a:ext cx="6096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TLSHAPE_T_9c30c6015e304965b8bd51be218d6369_ShapePercentage" hidden="1"/>
          <p:cNvSpPr/>
          <p:nvPr>
            <p:custDataLst>
              <p:tags r:id="rId46"/>
            </p:custDataLst>
          </p:nvPr>
        </p:nvSpPr>
        <p:spPr>
          <a:xfrm>
            <a:off x="2396112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TLSHAPE_T_9c30c6015e304965b8bd51be218d6369_Duration" hidden="1"/>
          <p:cNvSpPr txBox="1"/>
          <p:nvPr>
            <p:custDataLst>
              <p:tags r:id="rId47"/>
            </p:custDataLst>
          </p:nvPr>
        </p:nvSpPr>
        <p:spPr>
          <a:xfrm>
            <a:off x="0" y="3945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9c30c6015e304965b8bd51be218d6369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9c30c6015e304965b8bd51be218d6369_StartDate" hidden="1"/>
          <p:cNvSpPr txBox="1"/>
          <p:nvPr>
            <p:custDataLst>
              <p:tags r:id="rId4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9c30c6015e304965b8bd51be218d6369_EndDate" hidden="1"/>
          <p:cNvSpPr txBox="1"/>
          <p:nvPr>
            <p:custDataLst>
              <p:tags r:id="rId5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9c30c6015e304965b8bd51be218d6369_JoinedDate"/>
          <p:cNvSpPr txBox="1"/>
          <p:nvPr>
            <p:custDataLst>
              <p:tags r:id="rId51"/>
            </p:custDataLst>
          </p:nvPr>
        </p:nvSpPr>
        <p:spPr>
          <a:xfrm>
            <a:off x="3049219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1/18/2017 - 1/24/2017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9c30c6015e304965b8bd51be218d6369_Title"/>
          <p:cNvSpPr txBox="1"/>
          <p:nvPr>
            <p:custDataLst>
              <p:tags r:id="rId52"/>
            </p:custDataLst>
          </p:nvPr>
        </p:nvSpPr>
        <p:spPr>
          <a:xfrm>
            <a:off x="127000" y="396159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Study of ECG/HRV, </a:t>
            </a:r>
            <a:r>
              <a:rPr lang="en-IN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artifacts</a:t>
            </a:r>
            <a:r>
              <a:rPr lang="en-IN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, Existing circuit</a:t>
            </a:r>
            <a:endParaRPr lang="en-IN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f435e7b1e70d4b7bbc6f85ca44a1a548_Shape"/>
          <p:cNvSpPr/>
          <p:nvPr>
            <p:custDataLst>
              <p:tags r:id="rId53"/>
            </p:custDataLst>
          </p:nvPr>
        </p:nvSpPr>
        <p:spPr>
          <a:xfrm>
            <a:off x="2998419" y="4211955"/>
            <a:ext cx="609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TLSHAPE_T_f435e7b1e70d4b7bbc6f85ca44a1a548_ShapePercentage" hidden="1"/>
          <p:cNvSpPr/>
          <p:nvPr>
            <p:custDataLst>
              <p:tags r:id="rId54"/>
            </p:custDataLst>
          </p:nvPr>
        </p:nvSpPr>
        <p:spPr>
          <a:xfrm>
            <a:off x="2998419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TLSHAPE_T_f435e7b1e70d4b7bbc6f85ca44a1a548_Duration" hidden="1"/>
          <p:cNvSpPr txBox="1"/>
          <p:nvPr>
            <p:custDataLst>
              <p:tags r:id="rId55"/>
            </p:custDataLst>
          </p:nvPr>
        </p:nvSpPr>
        <p:spPr>
          <a:xfrm>
            <a:off x="0" y="42119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f435e7b1e70d4b7bbc6f85ca44a1a548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f435e7b1e70d4b7bbc6f85ca44a1a548_StartDate" hidden="1"/>
          <p:cNvSpPr txBox="1"/>
          <p:nvPr>
            <p:custDataLst>
              <p:tags r:id="rId5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f435e7b1e70d4b7bbc6f85ca44a1a548_EndDate" hidden="1"/>
          <p:cNvSpPr txBox="1"/>
          <p:nvPr>
            <p:custDataLst>
              <p:tags r:id="rId5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f435e7b1e70d4b7bbc6f85ca44a1a548_JoinedDate"/>
          <p:cNvSpPr txBox="1"/>
          <p:nvPr>
            <p:custDataLst>
              <p:tags r:id="rId59"/>
            </p:custDataLst>
          </p:nvPr>
        </p:nvSpPr>
        <p:spPr>
          <a:xfrm>
            <a:off x="3651527" y="42360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1/25/2017 - 1/31/2017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f435e7b1e70d4b7bbc6f85ca44a1a548_Title"/>
          <p:cNvSpPr txBox="1"/>
          <p:nvPr>
            <p:custDataLst>
              <p:tags r:id="rId60"/>
            </p:custDataLst>
          </p:nvPr>
        </p:nvSpPr>
        <p:spPr>
          <a:xfrm>
            <a:off x="127000" y="4228296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Methods to improve circuit, </a:t>
            </a:r>
            <a:r>
              <a:rPr lang="en-IN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KubiosHRV</a:t>
            </a:r>
            <a:endParaRPr lang="en-IN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497d1e3ae08045578fb446f0425593fb_Shape"/>
          <p:cNvSpPr/>
          <p:nvPr>
            <p:custDataLst>
              <p:tags r:id="rId61"/>
            </p:custDataLst>
          </p:nvPr>
        </p:nvSpPr>
        <p:spPr>
          <a:xfrm>
            <a:off x="3600727" y="4478655"/>
            <a:ext cx="6096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TLSHAPE_T_497d1e3ae08045578fb446f0425593fb_ShapePercentage" hidden="1"/>
          <p:cNvSpPr/>
          <p:nvPr>
            <p:custDataLst>
              <p:tags r:id="rId62"/>
            </p:custDataLst>
          </p:nvPr>
        </p:nvSpPr>
        <p:spPr>
          <a:xfrm>
            <a:off x="3600727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TLSHAPE_T_497d1e3ae08045578fb446f0425593fb_Duration" hidden="1"/>
          <p:cNvSpPr txBox="1"/>
          <p:nvPr>
            <p:custDataLst>
              <p:tags r:id="rId63"/>
            </p:custDataLst>
          </p:nvPr>
        </p:nvSpPr>
        <p:spPr>
          <a:xfrm>
            <a:off x="0" y="44786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97d1e3ae08045578fb446f0425593fb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497d1e3ae08045578fb446f0425593fb_StartDate" hidden="1"/>
          <p:cNvSpPr txBox="1"/>
          <p:nvPr>
            <p:custDataLst>
              <p:tags r:id="rId6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497d1e3ae08045578fb446f0425593fb_EndDate" hidden="1"/>
          <p:cNvSpPr txBox="1"/>
          <p:nvPr>
            <p:custDataLst>
              <p:tags r:id="rId6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497d1e3ae08045578fb446f0425593fb_JoinedDate"/>
          <p:cNvSpPr txBox="1"/>
          <p:nvPr>
            <p:custDataLst>
              <p:tags r:id="rId67"/>
            </p:custDataLst>
          </p:nvPr>
        </p:nvSpPr>
        <p:spPr>
          <a:xfrm>
            <a:off x="4253834" y="4502743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2/1/2017 - 2/7/2017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497d1e3ae08045578fb446f0425593fb_Title"/>
          <p:cNvSpPr txBox="1"/>
          <p:nvPr>
            <p:custDataLst>
              <p:tags r:id="rId68"/>
            </p:custDataLst>
          </p:nvPr>
        </p:nvSpPr>
        <p:spPr>
          <a:xfrm>
            <a:off x="127000" y="4494996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Interface sensor to R-pi with some improvements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13c6d606dce7441e90f244c964c3b165_Shape"/>
          <p:cNvSpPr/>
          <p:nvPr>
            <p:custDataLst>
              <p:tags r:id="rId69"/>
            </p:custDataLst>
          </p:nvPr>
        </p:nvSpPr>
        <p:spPr>
          <a:xfrm>
            <a:off x="4203034" y="4745355"/>
            <a:ext cx="6096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TLSHAPE_T_13c6d606dce7441e90f244c964c3b165_ShapePercentage" hidden="1"/>
          <p:cNvSpPr/>
          <p:nvPr>
            <p:custDataLst>
              <p:tags r:id="rId70"/>
            </p:custDataLst>
          </p:nvPr>
        </p:nvSpPr>
        <p:spPr>
          <a:xfrm>
            <a:off x="4203034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TLSHAPE_T_13c6d606dce7441e90f244c964c3b165_Duration" hidden="1"/>
          <p:cNvSpPr txBox="1"/>
          <p:nvPr>
            <p:custDataLst>
              <p:tags r:id="rId71"/>
            </p:custDataLst>
          </p:nvPr>
        </p:nvSpPr>
        <p:spPr>
          <a:xfrm>
            <a:off x="0" y="47453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13c6d606dce7441e90f244c964c3b165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3c6d606dce7441e90f244c964c3b165_StartDate" hidden="1"/>
          <p:cNvSpPr txBox="1"/>
          <p:nvPr>
            <p:custDataLst>
              <p:tags r:id="rId7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13c6d606dce7441e90f244c964c3b165_EndDate" hidden="1"/>
          <p:cNvSpPr txBox="1"/>
          <p:nvPr>
            <p:custDataLst>
              <p:tags r:id="rId7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13c6d606dce7441e90f244c964c3b165_JoinedDate"/>
          <p:cNvSpPr txBox="1"/>
          <p:nvPr>
            <p:custDataLst>
              <p:tags r:id="rId75"/>
            </p:custDataLst>
          </p:nvPr>
        </p:nvSpPr>
        <p:spPr>
          <a:xfrm>
            <a:off x="4856142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2/8/2017 - 2/14/2017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13c6d606dce7441e90f244c964c3b165_Title"/>
          <p:cNvSpPr txBox="1"/>
          <p:nvPr>
            <p:custDataLst>
              <p:tags r:id="rId76"/>
            </p:custDataLst>
          </p:nvPr>
        </p:nvSpPr>
        <p:spPr>
          <a:xfrm>
            <a:off x="35559" y="4762317"/>
            <a:ext cx="286004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Begin </a:t>
            </a:r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implementation </a:t>
            </a:r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of Feature Extraction (FE)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82c60020e8584804991681ce0237db8c_Shape"/>
          <p:cNvSpPr/>
          <p:nvPr>
            <p:custDataLst>
              <p:tags r:id="rId77"/>
            </p:custDataLst>
          </p:nvPr>
        </p:nvSpPr>
        <p:spPr>
          <a:xfrm>
            <a:off x="4805342" y="5012055"/>
            <a:ext cx="609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TLSHAPE_T_82c60020e8584804991681ce0237db8c_ShapePercentage" hidden="1"/>
          <p:cNvSpPr/>
          <p:nvPr>
            <p:custDataLst>
              <p:tags r:id="rId78"/>
            </p:custDataLst>
          </p:nvPr>
        </p:nvSpPr>
        <p:spPr>
          <a:xfrm>
            <a:off x="4805342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TLSHAPE_T_82c60020e8584804991681ce0237db8c_Duration" hidden="1"/>
          <p:cNvSpPr txBox="1"/>
          <p:nvPr>
            <p:custDataLst>
              <p:tags r:id="rId79"/>
            </p:custDataLst>
          </p:nvPr>
        </p:nvSpPr>
        <p:spPr>
          <a:xfrm>
            <a:off x="0" y="50120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82c60020e8584804991681ce0237db8c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82c60020e8584804991681ce0237db8c_StartDate" hidden="1"/>
          <p:cNvSpPr txBox="1"/>
          <p:nvPr>
            <p:custDataLst>
              <p:tags r:id="rId81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82c60020e8584804991681ce0237db8c_EndDate" hidden="1"/>
          <p:cNvSpPr txBox="1"/>
          <p:nvPr>
            <p:custDataLst>
              <p:tags r:id="rId82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82c60020e8584804991681ce0237db8c_JoinedDate"/>
          <p:cNvSpPr txBox="1"/>
          <p:nvPr>
            <p:custDataLst>
              <p:tags r:id="rId83"/>
            </p:custDataLst>
          </p:nvPr>
        </p:nvSpPr>
        <p:spPr>
          <a:xfrm>
            <a:off x="5458449" y="50361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2/15/2017 - 2/21/2017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82c60020e8584804991681ce0237db8c_Title"/>
          <p:cNvSpPr txBox="1"/>
          <p:nvPr>
            <p:custDataLst>
              <p:tags r:id="rId84"/>
            </p:custDataLst>
          </p:nvPr>
        </p:nvSpPr>
        <p:spPr>
          <a:xfrm>
            <a:off x="127000" y="5028396"/>
            <a:ext cx="293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Proceed with FE, and begin with training Classifier 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27ceee9826ec4984846a2824746b3149_Shape"/>
          <p:cNvSpPr/>
          <p:nvPr>
            <p:custDataLst>
              <p:tags r:id="rId85"/>
            </p:custDataLst>
          </p:nvPr>
        </p:nvSpPr>
        <p:spPr>
          <a:xfrm>
            <a:off x="5407649" y="5278755"/>
            <a:ext cx="24130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TLSHAPE_T_27ceee9826ec4984846a2824746b3149_ShapePercentage" hidden="1"/>
          <p:cNvSpPr/>
          <p:nvPr>
            <p:custDataLst>
              <p:tags r:id="rId86"/>
            </p:custDataLst>
          </p:nvPr>
        </p:nvSpPr>
        <p:spPr>
          <a:xfrm>
            <a:off x="5407649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TLSHAPE_T_27ceee9826ec4984846a2824746b3149_Duration" hidden="1"/>
          <p:cNvSpPr txBox="1"/>
          <p:nvPr>
            <p:custDataLst>
              <p:tags r:id="rId87"/>
            </p:custDataLst>
          </p:nvPr>
        </p:nvSpPr>
        <p:spPr>
          <a:xfrm>
            <a:off x="0" y="52787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28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27ceee9826ec4984846a2824746b3149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27ceee9826ec4984846a2824746b3149_StartDate" hidden="1"/>
          <p:cNvSpPr txBox="1"/>
          <p:nvPr>
            <p:custDataLst>
              <p:tags r:id="rId89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27ceee9826ec4984846a2824746b3149_EndDate" hidden="1"/>
          <p:cNvSpPr txBox="1"/>
          <p:nvPr>
            <p:custDataLst>
              <p:tags r:id="rId90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27ceee9826ec4984846a2824746b3149_JoinedDate"/>
          <p:cNvSpPr txBox="1"/>
          <p:nvPr>
            <p:custDataLst>
              <p:tags r:id="rId91"/>
            </p:custDataLst>
          </p:nvPr>
        </p:nvSpPr>
        <p:spPr>
          <a:xfrm>
            <a:off x="7867679" y="53028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2/22/2017 - 3/21/2017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27ceee9826ec4984846a2824746b3149_Title"/>
          <p:cNvSpPr txBox="1"/>
          <p:nvPr>
            <p:custDataLst>
              <p:tags r:id="rId92"/>
            </p:custDataLst>
          </p:nvPr>
        </p:nvSpPr>
        <p:spPr>
          <a:xfrm>
            <a:off x="127000" y="5295096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Finish FE, Proceed training Classifiers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582aceced8b34383b4218372075eb532_Shape"/>
          <p:cNvSpPr/>
          <p:nvPr>
            <p:custDataLst>
              <p:tags r:id="rId93"/>
            </p:custDataLst>
          </p:nvPr>
        </p:nvSpPr>
        <p:spPr>
          <a:xfrm>
            <a:off x="7816879" y="5545455"/>
            <a:ext cx="6096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TLSHAPE_T_582aceced8b34383b4218372075eb532_ShapePercentage" hidden="1"/>
          <p:cNvSpPr/>
          <p:nvPr>
            <p:custDataLst>
              <p:tags r:id="rId94"/>
            </p:custDataLst>
          </p:nvPr>
        </p:nvSpPr>
        <p:spPr>
          <a:xfrm>
            <a:off x="7816879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TLSHAPE_T_582aceced8b34383b4218372075eb532_Duration" hidden="1"/>
          <p:cNvSpPr txBox="1"/>
          <p:nvPr>
            <p:custDataLst>
              <p:tags r:id="rId95"/>
            </p:custDataLst>
          </p:nvPr>
        </p:nvSpPr>
        <p:spPr>
          <a:xfrm>
            <a:off x="0" y="5545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582aceced8b34383b4218372075eb532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582aceced8b34383b4218372075eb532_StartDate" hidden="1"/>
          <p:cNvSpPr txBox="1"/>
          <p:nvPr>
            <p:custDataLst>
              <p:tags r:id="rId97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582aceced8b34383b4218372075eb532_EndDate" hidden="1"/>
          <p:cNvSpPr txBox="1"/>
          <p:nvPr>
            <p:custDataLst>
              <p:tags r:id="rId98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582aceced8b34383b4218372075eb532_JoinedDate"/>
          <p:cNvSpPr txBox="1"/>
          <p:nvPr>
            <p:custDataLst>
              <p:tags r:id="rId99"/>
            </p:custDataLst>
          </p:nvPr>
        </p:nvSpPr>
        <p:spPr>
          <a:xfrm>
            <a:off x="8469986" y="55695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3/22/2017 - 3/28/2017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582aceced8b34383b4218372075eb532_Title"/>
          <p:cNvSpPr txBox="1"/>
          <p:nvPr>
            <p:custDataLst>
              <p:tags r:id="rId100"/>
            </p:custDataLst>
          </p:nvPr>
        </p:nvSpPr>
        <p:spPr>
          <a:xfrm>
            <a:off x="127000" y="5561796"/>
            <a:ext cx="311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Begin with R-pi coding (real time data capture - RTDC)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e5dbb5860600467ea888a7919c463e9c_Shape"/>
          <p:cNvSpPr/>
          <p:nvPr>
            <p:custDataLst>
              <p:tags r:id="rId101"/>
            </p:custDataLst>
          </p:nvPr>
        </p:nvSpPr>
        <p:spPr>
          <a:xfrm>
            <a:off x="8419186" y="5812155"/>
            <a:ext cx="6096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TLSHAPE_T_e5dbb5860600467ea888a7919c463e9c_ShapePercentage" hidden="1"/>
          <p:cNvSpPr/>
          <p:nvPr>
            <p:custDataLst>
              <p:tags r:id="rId102"/>
            </p:custDataLst>
          </p:nvPr>
        </p:nvSpPr>
        <p:spPr>
          <a:xfrm>
            <a:off x="8419186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TLSHAPE_T_e5dbb5860600467ea888a7919c463e9c_Duration" hidden="1"/>
          <p:cNvSpPr txBox="1"/>
          <p:nvPr>
            <p:custDataLst>
              <p:tags r:id="rId103"/>
            </p:custDataLst>
          </p:nvPr>
        </p:nvSpPr>
        <p:spPr>
          <a:xfrm>
            <a:off x="0" y="58121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e5dbb5860600467ea888a7919c463e9c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e5dbb5860600467ea888a7919c463e9c_StartDate" hidden="1"/>
          <p:cNvSpPr txBox="1"/>
          <p:nvPr>
            <p:custDataLst>
              <p:tags r:id="rId105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e5dbb5860600467ea888a7919c463e9c_EndDate" hidden="1"/>
          <p:cNvSpPr txBox="1"/>
          <p:nvPr>
            <p:custDataLst>
              <p:tags r:id="rId106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e5dbb5860600467ea888a7919c463e9c_JoinedDate"/>
          <p:cNvSpPr txBox="1"/>
          <p:nvPr>
            <p:custDataLst>
              <p:tags r:id="rId107"/>
            </p:custDataLst>
          </p:nvPr>
        </p:nvSpPr>
        <p:spPr>
          <a:xfrm>
            <a:off x="9072294" y="58362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3/29/2017 - 4/4/2017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e5dbb5860600467ea888a7919c463e9c_Title"/>
          <p:cNvSpPr txBox="1"/>
          <p:nvPr>
            <p:custDataLst>
              <p:tags r:id="rId108"/>
            </p:custDataLst>
          </p:nvPr>
        </p:nvSpPr>
        <p:spPr>
          <a:xfrm>
            <a:off x="127000" y="5828496"/>
            <a:ext cx="420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Finish training Classifiers, Proceed with RTDC and start Classifiers on R-pi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17901963dae94836baaec071576bb02f_Shape"/>
          <p:cNvSpPr/>
          <p:nvPr>
            <p:custDataLst>
              <p:tags r:id="rId109"/>
            </p:custDataLst>
          </p:nvPr>
        </p:nvSpPr>
        <p:spPr>
          <a:xfrm>
            <a:off x="9021494" y="6078855"/>
            <a:ext cx="609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TLSHAPE_T_17901963dae94836baaec071576bb02f_ShapePercentage" hidden="1"/>
          <p:cNvSpPr/>
          <p:nvPr>
            <p:custDataLst>
              <p:tags r:id="rId110"/>
            </p:custDataLst>
          </p:nvPr>
        </p:nvSpPr>
        <p:spPr>
          <a:xfrm>
            <a:off x="9021494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TLSHAPE_T_17901963dae94836baaec071576bb02f_Duration" hidden="1"/>
          <p:cNvSpPr txBox="1"/>
          <p:nvPr>
            <p:custDataLst>
              <p:tags r:id="rId111"/>
            </p:custDataLst>
          </p:nvPr>
        </p:nvSpPr>
        <p:spPr>
          <a:xfrm>
            <a:off x="0" y="60788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17901963dae94836baaec071576bb02f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17901963dae94836baaec071576bb02f_StartDate" hidden="1"/>
          <p:cNvSpPr txBox="1"/>
          <p:nvPr>
            <p:custDataLst>
              <p:tags r:id="rId113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17901963dae94836baaec071576bb02f_EndDate" hidden="1"/>
          <p:cNvSpPr txBox="1"/>
          <p:nvPr>
            <p:custDataLst>
              <p:tags r:id="rId114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17901963dae94836baaec071576bb02f_JoinedDate"/>
          <p:cNvSpPr txBox="1"/>
          <p:nvPr>
            <p:custDataLst>
              <p:tags r:id="rId115"/>
            </p:custDataLst>
          </p:nvPr>
        </p:nvSpPr>
        <p:spPr>
          <a:xfrm>
            <a:off x="9674601" y="61029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4/5/2017 - 4/11/2017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17901963dae94836baaec071576bb02f_Title"/>
          <p:cNvSpPr txBox="1"/>
          <p:nvPr>
            <p:custDataLst>
              <p:tags r:id="rId116"/>
            </p:custDataLst>
          </p:nvPr>
        </p:nvSpPr>
        <p:spPr>
          <a:xfrm>
            <a:off x="127000" y="6095196"/>
            <a:ext cx="275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Tie up loose ends, Begin integration of modules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b96a6853fff54c6790329e5af6192cc2_Shape"/>
          <p:cNvSpPr/>
          <p:nvPr>
            <p:custDataLst>
              <p:tags r:id="rId117"/>
            </p:custDataLst>
          </p:nvPr>
        </p:nvSpPr>
        <p:spPr>
          <a:xfrm>
            <a:off x="9623801" y="6345555"/>
            <a:ext cx="6985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TLSHAPE_T_b96a6853fff54c6790329e5af6192cc2_ShapePercentage" hidden="1"/>
          <p:cNvSpPr/>
          <p:nvPr>
            <p:custDataLst>
              <p:tags r:id="rId118"/>
            </p:custDataLst>
          </p:nvPr>
        </p:nvSpPr>
        <p:spPr>
          <a:xfrm>
            <a:off x="9623801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TLSHAPE_T_b96a6853fff54c6790329e5af6192cc2_Duration" hidden="1"/>
          <p:cNvSpPr txBox="1"/>
          <p:nvPr>
            <p:custDataLst>
              <p:tags r:id="rId119"/>
            </p:custDataLst>
          </p:nvPr>
        </p:nvSpPr>
        <p:spPr>
          <a:xfrm>
            <a:off x="0" y="63455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b96a6853fff54c6790329e5af6192cc2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b96a6853fff54c6790329e5af6192cc2_StartDate" hidden="1"/>
          <p:cNvSpPr txBox="1"/>
          <p:nvPr>
            <p:custDataLst>
              <p:tags r:id="rId121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b96a6853fff54c6790329e5af6192cc2_EndDate" hidden="1"/>
          <p:cNvSpPr txBox="1"/>
          <p:nvPr>
            <p:custDataLst>
              <p:tags r:id="rId122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b96a6853fff54c6790329e5af6192cc2_JoinedDate"/>
          <p:cNvSpPr txBox="1"/>
          <p:nvPr>
            <p:custDataLst>
              <p:tags r:id="rId123"/>
            </p:custDataLst>
          </p:nvPr>
        </p:nvSpPr>
        <p:spPr>
          <a:xfrm>
            <a:off x="10362953" y="63696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4/12/2017 - 4/19/2017</a:t>
            </a:r>
            <a:endParaRPr lang="en-IN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b96a6853fff54c6790329e5af6192cc2_Title"/>
          <p:cNvSpPr txBox="1"/>
          <p:nvPr>
            <p:custDataLst>
              <p:tags r:id="rId124"/>
            </p:custDataLst>
          </p:nvPr>
        </p:nvSpPr>
        <p:spPr>
          <a:xfrm>
            <a:off x="127000" y="63618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Package into product</a:t>
            </a:r>
            <a:endParaRPr lang="en-IN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893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SU4iLCJTdHlsZU5hbWUiOiJTdGFuZGFyZCIsIklzVGVtcGxhdGUiOmZhbHNlLCJWZXJzaW9uIjp7IiRpZCI6IjIiLCJWZXJzaW9uIjoiMy4wLjEiLCJPcmlnaW5hbEFzc2VtYmx5VmVyc2lvbiI6IjMuMDkuMDg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I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3LTAxLTE4VDAwOjAwOjAwWiIsIkVuZERhdGUiOiIyMDE3LTA0LTE5VDIzOjU5OjU5Ljk5OVoiLCJGb3JtYXQiOiJNTU0iLCJUeXBlIjoyLCJBdXRvRGF0ZVJhbmdlIjp0cnVlLCJXb3JraW5nRGF5cyI6MzEsIlRvZGF5TWFya2VyVGV4dCI6IlRvZGF5IiwiQXV0b1NjYWxlVHlwZSI6dHJ1ZX0sIk1pbGVzdG9uZXMiOlt7IiRpZCI6IjEyMyIsIkRhdGUiOiIyMDE3LTAxLTE4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S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Q4ZDk3MzU4LWFjN2EtNGFiNS04ZGZhLTIwNzFiMTZmMzA5NSIsIkltcG9ydElkIjpudWxsLCJUaXRsZSI6IlN0YXJ0IG9mIFByb2plY3QiLCJOb3RlIjpudWxsLCJIeXBlcmxpbmsiOm51bGwsIklzQ2hhbmdlZCI6ZmFsc2UsIklzTmV3IjpmYWxzZX0seyIkaWQiOiIxMzgiLCJEYXRlIjoiMjAxNy0wMi0wMlQyMzo1OTo1OS45OTlaIiwiU3R5bGUiOnsiJGlkIjoiMTM5IiwiU2hhcGUiOjIsIkNvbm5lY3Rvck1hcmdpbiI6eyIkcmVmIjoiNTQifSwiQ29ubmVjdG9yU3R5bGUiOnsiJGlkIjoiMTQwIiwiTGluZUNvbG9yIjp7IiRpZCI6IjE0MSIsIiR0eXBlIjoiTkxSRS5Db21tb24uRG9tLlNvbGlkQ29sb3JCcnVzaCwgTkxSRS5Db21tb24iLCJDb2xvciI6eyIkaWQiOiIxNDIiLCJBIjoxMjcsIlIiOjkxLCJHIjoxNTUsIkIiOjIxM319LCJMaW5lV2VpZ2h0IjoxLjAsIkxpbmVUeXBlIjowLCJQYXJlbnRTdHlsZSI6eyIkcmVmIjoiNTUifX0sIklzQmVsb3dUaW1lYmFuZCI6ZmFsc2UsIkhpZGVEYXRlIjpmYWxzZSwiU2hhcGVTaXplIjoxLCJTcGFjaW5nIjoxLjAsIlBhZGRpbmciOnsiJHJlZiI6IjU4In0sIlNoYXBlU3R5bGUiOnsiJGlkIjoiMTQzIiwiTWFyZ2luIjp7IiRyZWYiOiI2MCJ9LCJQYWRkaW5nIjp7IiRyZWYiOiI2MSJ9LCJCYWNrZ3JvdW5kIjp7IiRpZCI6IjE0NCIsIkNvbG9yIjp7IiRpZCI6IjE0NSIsIkEiOjI1NSwiUiI6OTEsIkciOjE1NSwiQiI6MjEz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DkiLCJMaW5lQ29sb3IiOm51bGwsIkxpbmVXZWlnaHQiOjAuMCwiTGluZVR5cGUiOjAsIlBhcmVudFN0eWxlIjpudWxsfSwiUGFyZW50U3R5bGUiOnsiJHJlZiI6IjY1In19LCJEYXRlU3R5bGUiOnsiJGlkIjoiMTUwIiwiRm9udFNldHRpbmdzIjp7IiRpZCI6IjE1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U4YjEyODE2LWJhZjgtNGZiYi05MzFkLTJkODc2YjliMDZhZiIsIkltcG9ydElkIjpudWxsLCJUaXRsZSI6IjFzdCBFdmFsdWF0aW9uIiwiTm90ZSI6bnVsbCwiSHlwZXJsaW5rIjpudWxsLCJJc0NoYW5nZWQiOmZhbHNlLCJJc05ldyI6ZmFsc2V9LHsiJGlkIjoiMTUzIiwiRGF0ZSI6IjIwMTctMDItMjVUMjM6NTk6NTkuOTk5WiIsIlN0eWxlIjp7IiRpZCI6IjE1NCIsIlNoYXBlIjoyLCJDb25uZWN0b3JNYXJnaW4iOnsiJHJlZiI6IjU0In0sIkNvbm5lY3RvclN0eWxlIjp7IiRpZCI6IjE1NSIsIkxpbmVDb2xvciI6eyIkaWQiOiIxNTYiLCIkdHlwZSI6Ik5MUkUuQ29tbW9uLkRvbS5Tb2xpZENvbG9yQnJ1c2gsIE5MUkUuQ29tbW9uIiwiQ29sb3IiOnsiJGlkIjoiMTU3IiwiQSI6MTI3LCJSIjoyMzcsIkciOjEyNSwiQiI6NDl9fSwiTGluZVdlaWdodCI6MS4wLCJMaW5lVHlwZSI6MCwiUGFyZW50U3R5bGUiOnsiJHJlZiI6IjU1In19LCJJc0JlbG93VGltZWJhbmQiOmZhbHNlLCJIaWRlRGF0ZSI6ZmFsc2UsIlNoYXBlU2l6ZSI6MSwiU3BhY2luZyI6MS4wLCJQYWRkaW5nIjp7IiRyZWYiOiI1OCJ9LCJTaGFwZVN0eWxlIjp7IiRpZCI6IjE1OCIsIk1hcmdpbiI6eyIkcmVmIjoiNjAifSwiUGFkZGluZyI6eyIkcmVmIjoiNjEifSwiQmFja2dyb3VuZCI6eyIkaWQiOiIxNTkiLCJDb2xvciI6eyIkaWQiOiIxNjAiLCJBIjoyNTUsIlIiOjIzNywiRyI6MTI1LCJCIjo0OX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TlhNDYwNy1mYWNjLTQyZDAtOWRhZi1mZTVkZDhiYTA0MGMiLCJJbXBvcnRJZCI6bnVsbCwiVGl0bGUiOiIybmQgRXZhbHVhdGlvbiIsIk5vdGUiOm51bGwsIkh5cGVybGluayI6bnVsbCwiSXNDaGFuZ2VkIjpmYWxzZSwiSXNOZXciOmZhbHNlfSx7IiRpZCI6IjE2OCIsIkRhdGUiOiIyMDE3LTAzLTE2VDIzOjU5OjU5Ljk5OVoiLCJTdHlsZSI6eyIkaWQiOiIxNjkiLCJTaGFwZSI6MiwiQ29ubmVjdG9yTWFyZ2luIjp7IiRyZWYiOiI1NCJ9LCJDb25uZWN0b3JTdHlsZSI6eyIkaWQiOiIxNzAiLCJMaW5lQ29sb3IiOnsiJGlkIjoiMTcxIiwiJHR5cGUiOiJOTFJFLkNvbW1vbi5Eb20uU29saWRDb2xvckJydXNoLCBOTFJFLkNvbW1vbiIsIkNvbG9yIjp7IiRpZCI6IjE3MiIsIkEiOjEyNywiUiI6MTY1LCJHIjoxNjUsIkIiOjE2NX19LCJMaW5lV2VpZ2h0IjoxLjAsIkxpbmVUeXBlIjowLCJQYXJlbnRTdHlsZSI6eyIkcmVmIjoiNTUifX0sIklzQmVsb3dUaW1lYmFuZCI6ZmFsc2UsIkhpZGVEYXRlIjpmYWxzZSwiU2hhcGVTaXplIjoxLCJTcGFjaW5nIjoxLjAsIlBhZGRpbmciOnsiJHJlZiI6IjU4In0sIlNoYXBlU3R5bGUiOnsiJGlkIjoiMTczIiwiTWFyZ2luIjp7IiRyZWYiOiI2MCJ9LCJQYWRkaW5nIjp7IiRyZWYiOiI2MSJ9LCJCYWNrZ3JvdW5kIjp7IiRpZCI6IjE3NCIsIkNvbG9yIjp7IiRpZCI6IjE3NSIsIkEiOjI1NSwiUiI6MTY1LCJHIjoxNjUsIkIiOjE2NX19LCJJc1Zpc2libGUiOnRydWUsIldpZHRoIjoxOC4wLCJIZWlnaHQiOjIwLjAsIkJvcmRlclN0eWxlIjp7IiRpZCI6IjE3NiIsIkxpbmVDb2xvciI6eyIkcmVmIjoiNjMifSwiTGluZVdlaWdodCI6MC4wLCJMaW5lVHlwZSI6MCwiUGFyZW50U3R5bGUiOnsiJHJlZiI6IjYyIn19LCJQYXJlbnRTdHlsZSI6eyIkcmVmIjoiNTkifX0sIlRpdGxlU3R5bGUiOnsiJGlkIjoiMTc3IiwiRm9udFNldHRpbmdzIjp7IiRpZCI6IjE3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iMDA4MTFlNy1kMzU0LTRiYmItOGExZi1iZDYwOTM2NDdkN2YiLCJJbXBvcnRJZCI6bnVsbCwiVGl0bGUiOiJQcmUtRmluYWwgRXZhbHVhdGlvbiIsIk5vdGUiOm51bGwsIkh5cGVybGluayI6bnVsbCwiSXNDaGFuZ2VkIjpmYWxzZSwiSXNOZXciOmZhbHNlfSx7IiRpZCI6IjE4MyIsIkRhdGUiOiIyMDE3LTA0LTE1VDIzOjU5OjU5Ljk5OVoiLCJTdHlsZSI6eyIkaWQiOiIxODQiLCJTaGFwZSI6MiwiQ29ubmVjdG9yTWFyZ2luIjp7IiRyZWYiOiI1NCJ9LCJDb25uZWN0b3JTdHlsZSI6eyIkaWQiOiIxODUiLCJMaW5lQ29sb3IiOnsiJGlkIjoiMTg2IiwiJHR5cGUiOiJOTFJFLkNvbW1vbi5Eb20uU29saWRDb2xvckJydXNoLCBOTFJFLkNvbW1vbiIsIkNvbG9yIjp7IiRpZCI6IjE4NyIsIkEiOjEyNywiUiI6MjU1LCJHIjoxOTIsIkIiOjB9fSwiTGluZVdlaWdodCI6MS4wLCJMaW5lVHlwZSI6MCwiUGFyZW50U3R5bGUiOnsiJHJlZiI6IjU1In19LCJJc0JlbG93VGltZWJhbmQiOmZhbHNlLCJIaWRlRGF0ZSI6ZmFsc2UsIlNoYXBlU2l6ZSI6MSwiU3BhY2luZyI6MS4wLCJQYWRkaW5nIjp7IiRyZWYiOiI1OCJ9LCJTaGFwZVN0eWxlIjp7IiRpZCI6IjE4OCIsIk1hcmdpbiI6eyIkcmVmIjoiNjAifSwiUGFkZGluZyI6eyIkcmVmIjoiNjEifSwiQmFja2dyb3VuZCI6eyIkaWQiOiIxODkiLCJDb2xvciI6eyIkaWQiOiIxOTAiLCJBIjoyNTUsIlIiOjI1NSwiRyI6MTkyLCJCIjowfX0sIklzVmlzaWJsZSI6dHJ1ZSwiV2lkdGgiOjE4LjAsIkhlaWdodCI6MjAuMCwiQm9yZGVyU3R5bGUiOnsiJGlkIjoiMTkxIiwiTGluZUNvbG9yIjp7IiRyZWYiOiI2MyJ9LCJMaW5lV2VpZ2h0IjowLjAsIkxpbmVUeXBlIjowLCJQYXJlbnRTdHlsZSI6eyIkcmVmIjoiNjIifX0sIlBhcmVudFN0eWxlIjp7IiRyZWYiOiI1OSJ9fSwiVGl0bGVTdHlsZSI6eyIkaWQiOiIxOTIiLCJGb250U2V0dGluZ3MiOnsiJGlkIjoiMTk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QiLCJMaW5lQ29sb3IiOm51bGwsIkxpbmVXZWlnaHQiOjAuMCwiTGluZVR5cGUiOjAsIlBhcmVudFN0eWxlIjpudWxsfSwiUGFyZW50U3R5bGUiOnsiJHJlZiI6IjY1In19LCJEYXRlU3R5bGUiOnsiJGlkIjoiMTk1IiwiRm9udFNldHRpbmdzIjp7IiRpZCI6IjE5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QzYTZjMzc2LTFmZWMtNGY4OC04YTcyLTBiNjc5YzhmOThmOCIsIkltcG9ydElkIjpudWxsLCJUaXRsZSI6IkZpbmFsIEV2YWx1YXRpb24iLCJOb3RlIjpudWxsLCJIeXBlcmxpbmsiOm51bGwsIklzQ2hhbmdlZCI6ZmFsc2UsIklzTmV3IjpmYWxzZX1dLCJUYXNrcyI6W3siJGlkIjoiMTk4IiwiR3JvdXBOYW1lIjpudWxsLCJTdGFydERhdGUiOiIyMDE3LTAxLTE4VDAwOjAwOjAwWiIsIkVuZERhdGUiOiIyMDE3LTAxLTI0VDIzOjU5OjU5Ljk5OVoiLCJQZXJjZW50YWdlQ29tcGxldGUiOm51bGwsIlN0eWxlIjp7IiRpZCI6IjE5OSIsIlNoYXBlIjowLCJTaGFwZVRoaWNrbmVzcyI6MSwiRHVyYXRpb25Gb3JtYXQiOjAsIkluY2x1ZGVOb25Xb3JraW5nRGF5c0luRHVyYXRpb24iOnRydWUsIlBlcmNlbnRhZ2VDb21wbGV0ZVN0eWxlIjp7IiRpZCI6IjIwMCIsIkZvbnRTZXR0aW5ncyI6eyIkaWQiOiIyM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IiLCJMaW5lQ29sb3IiOm51bGwsIkxpbmVXZWlnaHQiOjAuMCwiTGluZVR5cGUiOjAsIlBhcmVudFN0eWxlIjpudWxsfSwiUGFyZW50U3R5bGUiOnsiJHJlZiI6IjgxIn19LCJEdXJhdGlvblN0eWxlIjp7IiRpZCI6IjIwMyIsIkZvbnRTZXR0aW5ncyI6eyIkaWQiOiIyM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UiLCJMaW5lQ29sb3IiOm51bGwsIkxpbmVXZWlnaHQiOjAuMCwiTGluZVR5cGUiOjAsIlBhcmVudFN0eWxlIjpudWxsfSwiUGFyZW50U3R5bGUiOnsiJHJlZiI6Ijg4In19LCJIb3Jpem9udGFsQ29ubmVjdG9yU3R5bGUiOnsiJGlkIjoiMjA2IiwiTGluZUNvbG9yIjp7IiRyZWYiOiI5NiJ9LCJMaW5lV2VpZ2h0IjoxLjAsIkxpbmVUeXBlIjowLCJQYXJlbnRTdHlsZSI6eyIkcmVmIjoiOTUifX0sIlZlcnRpY2FsQ29ubmVjdG9yU3R5bGUiOnsiJGlkIjoiMjA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A4IiwiTWFyZ2luIjp7IiRyZWYiOiIxMDIifSwiUGFkZGluZyI6eyIkcmVmIjoiMTAzIn0sIkJhY2tncm91bmQiOnsiJGlkIjoiMjA5IiwiQ29sb3IiOnsiJGlkIjoiMjEwIiwiQSI6MjU1LCJSIjowLCJHIjoxMTQsIkIiOjE4OH19LCJJc1Zpc2libGUiOnRydWUsIldpZHRoIjowLjAsIkhlaWdodCI6MTYuMCwiQm9yZGVyU3R5bGUiOnsiJGlkIjoiMjExIiwiTGluZUNvbG9yIjp7IiRyZWYiOiIxMDUifSwiTGluZVdlaWdodCI6MC4wLCJMaW5lVHlwZSI6MCwiUGFyZW50U3R5bGUiOnsiJHJlZiI6IjEwNCJ9fSwiUGFyZW50U3R5bGUiOnsiJHJlZiI6IjEwMSJ9fSwiVGl0bGVTdHlsZSI6eyIkaWQiOiIyMTIiLCJGb250U2V0dGluZ3MiOnsiJGlkIjoiMjE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CIsIkxpbmVDb2xvciI6bnVsbCwiTGluZVdlaWdodCI6MC4wLCJMaW5lVHlwZSI6MCwiUGFyZW50U3R5bGUiOm51bGx9LCJQYXJlbnRTdHlsZSI6eyIkcmVmIjoiMTA3In19LCJEYXRlU3R5bGUiOnsiJGlkIjoiMjE1IiwiRm9udFNldHRpbmdzIjp7IiRpZCI6IjIx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E3IiwiTGluZUNvbG9yIjpudWxsLCJMaW5lV2VpZ2h0IjowLjAsIkxpbmVUeXBlIjowLCJQYXJlbnRTdHlsZSI6bnVsbH0sIlBhcmVudFN0eWxlIjp7IiRyZWYiOiIxMTQifX0sIkRhdGVGb3JtYXQiOnsiJHJlZiI6IjEyMSJ9LCJJc1Zpc2libGUiOnRydWUsIlBhcmVudFN0eWxlIjp7IiRyZWYiOiI4MCJ9fSwiSW5kZXgiOjEsIklkIjoiOWMzMGM2MDEtNWUzMC00OTY1LWI4YmQtNTFiZTIxOGQ2MzY5IiwiSW1wb3J0SWQiOm51bGwsIlRpdGxlIjoiU3R1ZHkgb2YgRUNHL0hSViwgYXRyaWZhY3RzLCBFeGlzdGluZyBjaXJjdWl0IiwiTm90ZSI6bnVsbCwiSHlwZXJsaW5rIjpudWxsLCJJc0NoYW5nZWQiOmZhbHNlLCJJc05ldyI6ZmFsc2V9LHsiJGlkIjoiMjE4IiwiR3JvdXBOYW1lIjpudWxsLCJTdGFydERhdGUiOiIyMDE3LTAxLTI1VDAwOjAwOjAwWiIsIkVuZERhdGUiOiIyMDE3LTAxLTMxVDIzOjU5OjU5Ljk5OVoiLCJQZXJjZW50YWdlQ29tcGxldGUiOm51bGwsIlN0eWxlIjp7IiRpZCI6IjIxOSIsIlNoYXBlIjowLCJTaGFwZVRoaWNrbmVzcyI6MSwiRHVyYXRpb25Gb3JtYXQiOjAsIkluY2x1ZGVOb25Xb3JraW5nRGF5c0luRHVyYXRpb24iOnRydWUsIlBlcmNlbnRhZ2VDb21wbGV0ZVN0eWxlIjp7IiRpZCI6IjIyMCIsIkZvbnRTZXR0aW5ncyI6eyIkaWQiOiIy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IiLCJMaW5lQ29sb3IiOm51bGwsIkxpbmVXZWlnaHQiOjAuMCwiTGluZVR5cGUiOjAsIlBhcmVudFN0eWxlIjpudWxsfSwiUGFyZW50U3R5bGUiOnsiJHJlZiI6IjgxIn19LCJEdXJhdGlvblN0eWxlIjp7IiRpZCI6IjIyMyIsIkZvbnRTZXR0aW5ncyI6eyIkaWQiOiIyM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UiLCJMaW5lQ29sb3IiOm51bGwsIkxpbmVXZWlnaHQiOjAuMCwiTGluZVR5cGUiOjAsIlBhcmVudFN0eWxlIjpudWxsfSwiUGFyZW50U3R5bGUiOnsiJHJlZiI6Ijg4In19LCJIb3Jpem9udGFsQ29ubmVjdG9yU3R5bGUiOnsiJGlkIjoiMjI2IiwiTGluZUNvbG9yIjp7IiRyZWYiOiI5NiJ9LCJMaW5lV2VpZ2h0IjoxLjAsIkxpbmVUeXBlIjowLCJQYXJlbnRTdHlsZSI6eyIkcmVmIjoiOTUifX0sIlZlcnRpY2FsQ29ubmVjdG9yU3R5bGUiOnsiJGlkIjoiMjI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I4IiwiTWFyZ2luIjp7IiRyZWYiOiIxMDIifSwiUGFkZGluZyI6eyIkcmVmIjoiMTAzIn0sIkJhY2tncm91bmQiOnsiJGlkIjoiMjI5IiwiQ29sb3IiOnsiJGlkIjoiMjMwIiwiQSI6MjU1LCJSIjo5MSwiRyI6MTU1LCJCIjoyMTN9fSwiSXNWaXNpYmxlIjp0cnVlLCJXaWR0aCI6MC4wLCJIZWlnaHQiOjE2LjAsIkJvcmRlclN0eWxlIjp7IiRpZCI6IjIzMSIsIkxpbmVDb2xvciI6eyIkcmVmIjoiMTA1In0sIkxpbmVXZWlnaHQiOjAuMCwiTGluZVR5cGUiOjAsIlBhcmVudFN0eWxlIjp7IiRyZWYiOiIxMDQifX0sIlBhcmVudFN0eWxlIjp7IiRyZWYiOiIxMDEifX0sIlRpdGxlU3R5bGUiOnsiJGlkIjoiMjMyIiwiRm9udFNldHRpbmdzIjp7IiRpZCI6IjIz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QiLCJMaW5lQ29sb3IiOm51bGwsIkxpbmVXZWlnaHQiOjAuMCwiTGluZVR5cGUiOjAsIlBhcmVudFN0eWxlIjpudWxsfSwiUGFyZW50U3R5bGUiOnsiJHJlZiI6IjEwNyJ9fSwiRGF0ZVN0eWxlIjp7IiRpZCI6IjIzNSIsIkZvbnRTZXR0aW5ncyI6eyIkaWQiOiIyMz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NyIsIkxpbmVDb2xvciI6bnVsbCwiTGluZVdlaWdodCI6MC4wLCJMaW5lVHlwZSI6MCwiUGFyZW50U3R5bGUiOm51bGx9LCJQYXJlbnRTdHlsZSI6eyIkcmVmIjoiMTE0In19LCJEYXRlRm9ybWF0Ijp7IiRyZWYiOiIxMjEifSwiSXNWaXNpYmxlIjp0cnVlLCJQYXJlbnRTdHlsZSI6eyIkcmVmIjoiODAifX0sIkluZGV4IjoyLCJJZCI6ImY0MzVlN2IxLWU3MGQtNGI3Yi1iYzZmLTg1Y2E0NGExYTU0OCIsIkltcG9ydElkIjpudWxsLCJUaXRsZSI6Ik1ldGhvZHMgdG8gaW1wcm92ZSBjaXJjdWl0LCBLdWJpb3NIUlYiLCJOb3RlIjpudWxsLCJIeXBlcmxpbmsiOm51bGwsIklzQ2hhbmdlZCI6ZmFsc2UsIklzTmV3IjpmYWxzZX0seyIkaWQiOiIyMzgiLCJHcm91cE5hbWUiOm51bGwsIlN0YXJ0RGF0ZSI6IjIwMTctMDItMDFUMDA6MDA6MDBaIiwiRW5kRGF0ZSI6IjIwMTctMDItMDdUMjM6NTk6NTkuOTk5WiIsIlBlcmNlbnRhZ2VDb21wbGV0ZSI6bnVsbCwiU3R5bGUiOnsiJGlkIjoiMjM5IiwiU2hhcGUiOjAsIlNoYXBlVGhpY2tuZXNzIjoxLCJEdXJhdGlvbkZvcm1hdCI6MCwiSW5jbHVkZU5vbldvcmtpbmdEYXlzSW5EdXJhdGlvbiI6dHJ1ZSwiUGVyY2VudGFnZUNvbXBsZXRlU3R5bGUiOnsiJGlkIjoiMjQwIiwiRm9udFNldHRpbmdzIjp7IiRpZCI6IjI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MiIsIkxpbmVDb2xvciI6bnVsbCwiTGluZVdlaWdodCI6MC4wLCJMaW5lVHlwZSI6MCwiUGFyZW50U3R5bGUiOm51bGx9LCJQYXJlbnRTdHlsZSI6eyIkcmVmIjoiODEifX0sIkR1cmF0aW9uU3R5bGUiOnsiJGlkIjoiMjQzIiwiRm9udFNldHRpbmdzIjp7IiRpZCI6IjI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NSIsIkxpbmVDb2xvciI6bnVsbCwiTGluZVdlaWdodCI6MC4wLCJMaW5lVHlwZSI6MCwiUGFyZW50U3R5bGUiOm51bGx9LCJQYXJlbnRTdHlsZSI6eyIkcmVmIjoiODgifX0sIkhvcml6b250YWxDb25uZWN0b3JTdHlsZSI6eyIkaWQiOiIyNDYiLCJMaW5lQ29sb3IiOnsiJHJlZiI6Ijk2In0sIkxpbmVXZWlnaHQiOjEuMCwiTGluZVR5cGUiOjAsIlBhcmVudFN0eWxlIjp7IiRyZWYiOiI5NSJ9fSwiVmVydGljYWxDb25uZWN0b3JTdHlsZSI6eyIkaWQiOiIyN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NDgiLCJNYXJnaW4iOnsiJHJlZiI6IjEwMiJ9LCJQYWRkaW5nIjp7IiRyZWYiOiIxMDMifSwiQmFja2dyb3VuZCI6eyIkaWQiOiIyNDkiLCJDb2xvciI6eyIkaWQiOiIyNTAiLCJBIjoyNTUsIlIiOjIzNywiRyI6MTI1LCJCIjo0OX19LCJJc1Zpc2libGUiOnRydWUsIldpZHRoIjowLjAsIkhlaWdodCI6MTYuMCwiQm9yZGVyU3R5bGUiOnsiJGlkIjoiMjUxIiwiTGluZUNvbG9yIjp7IiRyZWYiOiIxMDUifSwiTGluZVdlaWdodCI6MC4wLCJMaW5lVHlwZSI6MCwiUGFyZW50U3R5bGUiOnsiJHJlZiI6IjEwNCJ9fSwiUGFyZW50U3R5bGUiOnsiJHJlZiI6IjEwMSJ9fSwiVGl0bGVTdHlsZSI6eyIkaWQiOiIyNTIiLCJGb250U2V0dGluZ3MiOnsiJGlkIjoiMjU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U3IiwiTGluZUNvbG9yIjpudWxsLCJMaW5lV2VpZ2h0IjowLjAsIkxpbmVUeXBlIjowLCJQYXJlbnRTdHlsZSI6bnVsbH0sIlBhcmVudFN0eWxlIjp7IiRyZWYiOiIxMTQifX0sIkRhdGVGb3JtYXQiOnsiJHJlZiI6IjEyMSJ9LCJJc1Zpc2libGUiOnRydWUsIlBhcmVudFN0eWxlIjp7IiRyZWYiOiI4MCJ9fSwiSW5kZXgiOjMsIklkIjoiNDk3ZDFlM2EtZTA4MC00NTU3LThmYjQtNDZmMDQyNTU5M2ZiIiwiSW1wb3J0SWQiOm51bGwsIlRpdGxlIjoiSW50ZXJmYWNlIHNlbnNvciB0byBSLXBpIHdpdGggc29tZSBpbXByb3ZlbWVudHMiLCJOb3RlIjpudWxsLCJIeXBlcmxpbmsiOm51bGwsIklzQ2hhbmdlZCI6ZmFsc2UsIklzTmV3IjpmYWxzZX0seyIkaWQiOiIyNTgiLCJHcm91cE5hbWUiOm51bGwsIlN0YXJ0RGF0ZSI6IjIwMTctMDItMDhUMDA6MDA6MDBaIiwiRW5kRGF0ZSI6IjIwMTctMDItMTRUMjM6NTk6NTkuOTk5WiIsIlBlcmNlbnRhZ2VDb21wbGV0ZSI6bnVsbCwiU3R5bGUiOnsiJGlkIjoiMjU5IiwiU2hhcGUiOjAsIlNoYXBlVGhpY2tuZXNzIjoxLCJEdXJhdGlvbkZvcm1hdCI6MCwiSW5jbHVkZU5vbldvcmtpbmdEYXlzSW5EdXJhdGlvbiI6dHJ1ZSwiUGVyY2VudGFnZUNvbXBsZXRlU3R5bGUiOnsiJGlkIjoiMjYwIiwiRm9udFNldHRpbmdzIjp7IiRpZCI6IjI2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MiIsIkxpbmVDb2xvciI6bnVsbCwiTGluZVdlaWdodCI6MC4wLCJMaW5lVHlwZSI6MCwiUGFyZW50U3R5bGUiOm51bGx9LCJQYXJlbnRTdHlsZSI6eyIkcmVmIjoiODEifX0sIkR1cmF0aW9uU3R5bGUiOnsiJGlkIjoiMjYzIiwiRm9udFNldHRpbmdzIjp7IiRpZCI6IjI2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SIsIkxpbmVDb2xvciI6bnVsbCwiTGluZVdlaWdodCI6MC4wLCJMaW5lVHlwZSI6MCwiUGFyZW50U3R5bGUiOm51bGx9LCJQYXJlbnRTdHlsZSI6eyIkcmVmIjoiODgifX0sIkhvcml6b250YWxDb25uZWN0b3JTdHlsZSI6eyIkaWQiOiIyNjYiLCJMaW5lQ29sb3IiOnsiJHJlZiI6Ijk2In0sIkxpbmVXZWlnaHQiOjEuMCwiTGluZVR5cGUiOjAsIlBhcmVudFN0eWxlIjp7IiRyZWYiOiI5NSJ9fSwiVmVydGljYWxDb25uZWN0b3JTdHlsZSI6eyIkaWQiOiIyNj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NjgiLCJNYXJnaW4iOnsiJHJlZiI6IjEwMiJ9LCJQYWRkaW5nIjp7IiRyZWYiOiIxMDMifSwiQmFja2dyb3VuZCI6eyIkaWQiOiIyNjkiLCJDb2xvciI6eyIkaWQiOiIyNzAiLCJBIjoyNTUsIlIiOjE2NSwiRyI6MTY1LCJCIjoxNjV9fSwiSXNWaXNpYmxlIjp0cnVlLCJXaWR0aCI6MC4wLCJIZWlnaHQiOjE2LjAsIkJvcmRlclN0eWxlIjp7IiRpZCI6IjI3MSIsIkxpbmVDb2xvciI6eyIkcmVmIjoiMTA1In0sIkxpbmVXZWlnaHQiOjAuMCwiTGluZVR5cGUiOjAsIlBhcmVudFN0eWxlIjp7IiRyZWYiOiIxMDQifX0sIlBhcmVudFN0eWxlIjp7IiRyZWYiOiIxMDEifX0sIlRpdGxlU3R5bGUiOnsiJGlkIjoiMjcyIiwiRm9udFNldHRpbmdzIjp7IiRpZCI6IjI3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zQiLCJMaW5lQ29sb3IiOm51bGwsIkxpbmVXZWlnaHQiOjAuMCwiTGluZVR5cGUiOjAsIlBhcmVudFN0eWxlIjpudWxsfSwiUGFyZW50U3R5bGUiOnsiJHJlZiI6IjEwNyJ9fSwiRGF0ZVN0eWxlIjp7IiRpZCI6IjI3NSIsIkZvbnRTZXR0aW5ncyI6eyIkaWQiOiIyNz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NyIsIkxpbmVDb2xvciI6bnVsbCwiTGluZVdlaWdodCI6MC4wLCJMaW5lVHlwZSI6MCwiUGFyZW50U3R5bGUiOm51bGx9LCJQYXJlbnRTdHlsZSI6eyIkcmVmIjoiMTE0In19LCJEYXRlRm9ybWF0Ijp7IiRyZWYiOiIxMjEifSwiSXNWaXNpYmxlIjp0cnVlLCJQYXJlbnRTdHlsZSI6eyIkcmVmIjoiODAifX0sIkluZGV4Ijo0LCJJZCI6IjEzYzZkNjA2LWRjZTctNDQxZS05MGYyLTQ0Yzk2NGMzYjE2NSIsIkltcG9ydElkIjpudWxsLCJUaXRsZSI6IkJlZ2luIGltbGVtZW50YXRpb24gb2YgRmVhdHVyZSBFeHRyYWN0aW9uIChGRSkiLCJOb3RlIjpudWxsLCJIeXBlcmxpbmsiOm51bGwsIklzQ2hhbmdlZCI6ZmFsc2UsIklzTmV3IjpmYWxzZX0seyIkaWQiOiIyNzgiLCJHcm91cE5hbWUiOm51bGwsIlN0YXJ0RGF0ZSI6IjIwMTctMDItMTVUMDA6MDA6MDBaIiwiRW5kRGF0ZSI6IjIwMTctMDItMjFUMjM6NTk6NTkuOTk5WiIsIlBlcmNlbnRhZ2VDb21wbGV0ZSI6bnVsbCwiU3R5bGUiOnsiJGlkIjoiMjc5IiwiU2hhcGUiOjAsIlNoYXBlVGhpY2tuZXNzIjoxLCJEdXJhdGlvbkZvcm1hdCI6MCwiSW5jbHVkZU5vbldvcmtpbmdEYXlzSW5EdXJhdGlvbiI6dHJ1ZSwiUGVyY2VudGFnZUNvbXBsZXRlU3R5bGUiOnsiJGlkIjoiMjgwIiwiRm9udFNldHRpbmdzIjp7IiRpZCI6IjI4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MiIsIkxpbmVDb2xvciI6bnVsbCwiTGluZVdlaWdodCI6MC4wLCJMaW5lVHlwZSI6MCwiUGFyZW50U3R5bGUiOm51bGx9LCJQYXJlbnRTdHlsZSI6eyIkcmVmIjoiODEifX0sIkR1cmF0aW9uU3R5bGUiOnsiJGlkIjoiMjgzIiwiRm9udFNldHRpbmdzIjp7IiRpZCI6IjI4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4NSIsIkxpbmVDb2xvciI6bnVsbCwiTGluZVdlaWdodCI6MC4wLCJMaW5lVHlwZSI6MCwiUGFyZW50U3R5bGUiOm51bGx9LCJQYXJlbnRTdHlsZSI6eyIkcmVmIjoiODgifX0sIkhvcml6b250YWxDb25uZWN0b3JTdHlsZSI6eyIkaWQiOiIyODYiLCJMaW5lQ29sb3IiOnsiJHJlZiI6Ijk2In0sIkxpbmVXZWlnaHQiOjEuMCwiTGluZVR5cGUiOjAsIlBhcmVudFN0eWxlIjp7IiRyZWYiOiI5NSJ9fSwiVmVydGljYWxDb25uZWN0b3JTdHlsZSI6eyIkaWQiOiIyO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ODgiLCJNYXJnaW4iOnsiJHJlZiI6IjEwMiJ9LCJQYWRkaW5nIjp7IiRyZWYiOiIxMDMifSwiQmFja2dyb3VuZCI6eyIkaWQiOiIyODkiLCJDb2xvciI6eyIkaWQiOiIyOTAiLCJBIjoyNTUsIlIiOjI1NSwiRyI6MTkyLCJCIjowfX0sIklzVmlzaWJsZSI6dHJ1ZSwiV2lkdGgiOjAuMCwiSGVpZ2h0IjoxNi4wLCJCb3JkZXJTdHlsZSI6eyIkaWQiOiIyOTEiLCJMaW5lQ29sb3IiOnsiJHJlZiI6IjEwNSJ9LCJMaW5lV2VpZ2h0IjowLjAsIkxpbmVUeXBlIjowLCJQYXJlbnRTdHlsZSI6eyIkcmVmIjoiMTA0In19LCJQYXJlbnRTdHlsZSI6eyIkcmVmIjoiMTAxIn19LCJUaXRsZVN0eWxlIjp7IiRpZCI6IjI5MiIsIkZvbnRTZXR0aW5ncyI6eyIkaWQiOiIyO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0IiwiTGluZUNvbG9yIjpudWxsLCJMaW5lV2VpZ2h0IjowLjAsIkxpbmVUeXBlIjowLCJQYXJlbnRTdHlsZSI6bnVsbH0sIlBhcmVudFN0eWxlIjp7IiRyZWYiOiIxMDcifX0sIkRhdGVTdHlsZSI6eyIkaWQiOiIyOTUiLCJGb250U2V0dGluZ3MiOnsiJGlkIjoiMjk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ciLCJMaW5lQ29sb3IiOm51bGwsIkxpbmVXZWlnaHQiOjAuMCwiTGluZVR5cGUiOjAsIlBhcmVudFN0eWxlIjpudWxsfSwiUGFyZW50U3R5bGUiOnsiJHJlZiI6IjExNCJ9fSwiRGF0ZUZvcm1hdCI6eyIkcmVmIjoiMTIxIn0sIklzVmlzaWJsZSI6dHJ1ZSwiUGFyZW50U3R5bGUiOnsiJHJlZiI6IjgwIn19LCJJbmRleCI6NSwiSWQiOiI4MmM2MDAyMC1lODU4LTQ4MDQtOTkxNi04MWNlMDIzN2RiOGMiLCJJbXBvcnRJZCI6bnVsbCwiVGl0bGUiOiJQcm9jZWVkIHdpdGggRkUsIGFuZCBiZWdpbiB3aXRoIHRyYWluaW5nIENsYXNzaWZpZXIgIiwiTm90ZSI6bnVsbCwiSHlwZXJsaW5rIjpudWxsLCJJc0NoYW5nZWQiOmZhbHNlLCJJc05ldyI6ZmFsc2V9LHsiJGlkIjoiMjk4IiwiR3JvdXBOYW1lIjpudWxsLCJTdGFydERhdGUiOiIyMDE3LTAyLTIyVDAwOjAwOjAwWiIsIkVuZERhdGUiOiIyMDE3LTAzLTIxVDIzOjU5OjU5Ljk5OVoiLCJQZXJjZW50YWdlQ29tcGxldGUiOm51bGwsIlN0eWxlIjp7IiRpZCI6IjI5OSIsIlNoYXBlIjowLCJTaGFwZVRoaWNrbmVzcyI6MSwiRHVyYXRpb25Gb3JtYXQiOjAsIkluY2x1ZGVOb25Xb3JraW5nRGF5c0luRHVyYXRpb24iOnRydWUsIlBlcmNlbnRhZ2VDb21wbGV0ZVN0eWxlIjp7IiRpZCI6IjMwMCIsIkZvbnRTZXR0aW5ncyI6eyIkaWQiOiIzM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IiLCJMaW5lQ29sb3IiOm51bGwsIkxpbmVXZWlnaHQiOjAuMCwiTGluZVR5cGUiOjAsIlBhcmVudFN0eWxlIjpudWxsfSwiUGFyZW50U3R5bGUiOnsiJHJlZiI6IjgxIn19LCJEdXJhdGlvblN0eWxlIjp7IiRpZCI6IjMwMyIsIkZvbnRTZXR0aW5ncyI6eyIkaWQiOiIzM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UiLCJMaW5lQ29sb3IiOm51bGwsIkxpbmVXZWlnaHQiOjAuMCwiTGluZVR5cGUiOjAsIlBhcmVudFN0eWxlIjpudWxsfSwiUGFyZW50U3R5bGUiOnsiJHJlZiI6Ijg4In19LCJIb3Jpem9udGFsQ29ubmVjdG9yU3R5bGUiOnsiJGlkIjoiMzA2IiwiTGluZUNvbG9yIjp7IiRyZWYiOiI5NiJ9LCJMaW5lV2VpZ2h0IjoxLjAsIkxpbmVUeXBlIjowLCJQYXJlbnRTdHlsZSI6eyIkcmVmIjoiOTUifX0sIlZlcnRpY2FsQ29ubmVjdG9yU3R5bGUiOnsiJGlkIjoiMzA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A4IiwiTWFyZ2luIjp7IiRyZWYiOiIxMDIifSwiUGFkZGluZyI6eyIkcmVmIjoiMTAzIn0sIkJhY2tncm91bmQiOnsiJGlkIjoiMzA5IiwiQ29sb3IiOnsiJGlkIjoiMzEwIiwiQSI6MjU1LCJSIjo2OCwiRyI6MTE0LCJCIjoxOTZ9fSwiSXNWaXNpYmxlIjp0cnVlLCJXaWR0aCI6MC4wLCJIZWlnaHQiOjE2LjAsIkJvcmRlclN0eWxlIjp7IiRpZCI6IjMxMSIsIkxpbmVDb2xvciI6eyIkcmVmIjoiMTA1In0sIkxpbmVXZWlnaHQiOjAuMCwiTGluZVR5cGUiOjAsIlBhcmVudFN0eWxlIjp7IiRyZWYiOiIxMDQifX0sIlBhcmVudFN0eWxlIjp7IiRyZWYiOiIxMDEifX0sIlRpdGxlU3R5bGUiOnsiJGlkIjoiMzEyIiwiRm9udFNldHRpbmdzIjp7IiRpZCI6IjMx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QiLCJMaW5lQ29sb3IiOm51bGwsIkxpbmVXZWlnaHQiOjAuMCwiTGluZVR5cGUiOjAsIlBhcmVudFN0eWxlIjpudWxsfSwiUGFyZW50U3R5bGUiOnsiJHJlZiI6IjEwNyJ9fSwiRGF0ZVN0eWxlIjp7IiRpZCI6IjMxNSIsIkZvbnRTZXR0aW5ncyI6eyIkaWQiOiIzM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NyIsIkxpbmVDb2xvciI6bnVsbCwiTGluZVdlaWdodCI6MC4wLCJMaW5lVHlwZSI6MCwiUGFyZW50U3R5bGUiOm51bGx9LCJQYXJlbnRTdHlsZSI6eyIkcmVmIjoiMTE0In19LCJEYXRlRm9ybWF0Ijp7IiRyZWYiOiIxMjEifSwiSXNWaXNpYmxlIjp0cnVlLCJQYXJlbnRTdHlsZSI6eyIkcmVmIjoiODAifX0sIkluZGV4Ijo2LCJJZCI6IjI3Y2VlZTk4LTI2ZWMtNDk4NC04NDZhLTI4MjQ3NDZiMzE0OSIsIkltcG9ydElkIjpudWxsLCJUaXRsZSI6IkZpbmlzaCBGRSwgUHJvY2VlZCB0cmFpbmluZyBDbGFzc2lmaWVycyIsIk5vdGUiOm51bGwsIkh5cGVybGluayI6bnVsbCwiSXNDaGFuZ2VkIjpmYWxzZSwiSXNOZXciOmZhbHNlfSx7IiRpZCI6IjMxOCIsIkdyb3VwTmFtZSI6bnVsbCwiU3RhcnREYXRlIjoiMjAxNy0wMy0yMlQwMDowMDowMFoiLCJFbmREYXRlIjoiMjAxNy0wMy0yOFQyMzo1OTo1OS45OTlaIiwiUGVyY2VudGFnZUNvbXBsZXRlIjpudWxsLCJTdHlsZSI6eyIkaWQiOiIzMTkiLCJTaGFwZSI6MCwiU2hhcGVUaGlja25lc3MiOjEsIkR1cmF0aW9uRm9ybWF0IjowLCJJbmNsdWRlTm9uV29ya2luZ0RheXNJbkR1cmF0aW9uIjp0cnVlLCJQZXJjZW50YWdlQ29tcGxldGVTdHlsZSI6eyIkaWQiOiIzMjAiLCJGb250U2V0dGluZ3MiOnsiJGlkIjoiMzI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yIiwiTGluZUNvbG9yIjpudWxsLCJMaW5lV2VpZ2h0IjowLjAsIkxpbmVUeXBlIjowLCJQYXJlbnRTdHlsZSI6bnVsbH0sIlBhcmVudFN0eWxlIjp7IiRyZWYiOiI4MSJ9fSwiRHVyYXRpb25TdHlsZSI6eyIkaWQiOiIzMjMiLCJGb250U2V0dGluZ3MiOnsiJGlkIjoiMzI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1IiwiTGluZUNvbG9yIjpudWxsLCJMaW5lV2VpZ2h0IjowLjAsIkxpbmVUeXBlIjowLCJQYXJlbnRTdHlsZSI6bnVsbH0sIlBhcmVudFN0eWxlIjp7IiRyZWYiOiI4OCJ9fSwiSG9yaXpvbnRhbENvbm5lY3RvclN0eWxlIjp7IiRpZCI6IjMyNiIsIkxpbmVDb2xvciI6eyIkcmVmIjoiOTYifSwiTGluZVdlaWdodCI6MS4wLCJMaW5lVHlwZSI6MCwiUGFyZW50U3R5bGUiOnsiJHJlZiI6Ijk1In19LCJWZXJ0aWNhbENvbm5lY3RvclN0eWxlIjp7IiRpZCI6IjMy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MyOCIsIk1hcmdpbiI6eyIkcmVmIjoiMTAyIn0sIlBhZGRpbmciOnsiJHJlZiI6IjEwMyJ9LCJCYWNrZ3JvdW5kIjp7IiRpZCI6IjMyOSIsIkNvbG9yIjp7IiRpZCI6IjMzMCIsIkEiOjI1NSwiUiI6MTEyLCJHIjoxNzMsIkIiOjcxfX0sIklzVmlzaWJsZSI6dHJ1ZSwiV2lkdGgiOjAuMCwiSGVpZ2h0IjoxNi4wLCJCb3JkZXJTdHlsZSI6eyIkaWQiOiIzMzEiLCJMaW5lQ29sb3IiOnsiJHJlZiI6IjEwNSJ9LCJMaW5lV2VpZ2h0IjowLjAsIkxpbmVUeXBlIjowLCJQYXJlbnRTdHlsZSI6eyIkcmVmIjoiMTA0In19LCJQYXJlbnRTdHlsZSI6eyIkcmVmIjoiMTAxIn19LCJUaXRsZVN0eWxlIjp7IiRpZCI6IjMzMiIsIkZvbnRTZXR0aW5ncyI6eyIkaWQiOiIzMz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M0IiwiTGluZUNvbG9yIjpudWxsLCJMaW5lV2VpZ2h0IjowLjAsIkxpbmVUeXBlIjowLCJQYXJlbnRTdHlsZSI6bnVsbH0sIlBhcmVudFN0eWxlIjp7IiRyZWYiOiIxMDcifX0sIkRhdGVTdHlsZSI6eyIkaWQiOiIzMzUiLCJGb250U2V0dGluZ3MiOnsiJGlkIjoiMzM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ciLCJMaW5lQ29sb3IiOm51bGwsIkxpbmVXZWlnaHQiOjAuMCwiTGluZVR5cGUiOjAsIlBhcmVudFN0eWxlIjpudWxsfSwiUGFyZW50U3R5bGUiOnsiJHJlZiI6IjExNCJ9fSwiRGF0ZUZvcm1hdCI6eyIkcmVmIjoiMTIxIn0sIklzVmlzaWJsZSI6dHJ1ZSwiUGFyZW50U3R5bGUiOnsiJHJlZiI6IjgwIn19LCJJbmRleCI6NywiSWQiOiI1ODJhY2VjZS1kOGIzLTQzODMtYjQyMS04MzcyMDc1ZWI1MzIiLCJJbXBvcnRJZCI6bnVsbCwiVGl0bGUiOiJCZWdpbiB3aXRoIFItcGkgY29kaW5nIChyZWFsIHRpbWUgZGF0YSBjYXB0dXJlIC0gUlREQykiLCJOb3RlIjpudWxsLCJIeXBlcmxpbmsiOm51bGwsIklzQ2hhbmdlZCI6ZmFsc2UsIklzTmV3IjpmYWxzZX0seyIkaWQiOiIzMzgiLCJHcm91cE5hbWUiOm51bGwsIlN0YXJ0RGF0ZSI6IjIwMTctMDMtMjlUMDA6MDA6MDBaIiwiRW5kRGF0ZSI6IjIwMTctMDQtMDRUMjM6NTk6NTkuOTk5WiIsIlBlcmNlbnRhZ2VDb21wbGV0ZSI6bnVsbCwiU3R5bGUiOnsiJGlkIjoiMzM5IiwiU2hhcGUiOjAsIlNoYXBlVGhpY2tuZXNzIjoxLCJEdXJhdGlvbkZvcm1hdCI6MCwiSW5jbHVkZU5vbldvcmtpbmdEYXlzSW5EdXJhdGlvbiI6dHJ1ZSwiUGVyY2VudGFnZUNvbXBsZXRlU3R5bGUiOnsiJGlkIjoiMzQwIiwiRm9udFNldHRpbmdzIjp7IiRpZCI6IjM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MiIsIkxpbmVDb2xvciI6bnVsbCwiTGluZVdlaWdodCI6MC4wLCJMaW5lVHlwZSI6MCwiUGFyZW50U3R5bGUiOm51bGx9LCJQYXJlbnRTdHlsZSI6eyIkcmVmIjoiODEifX0sIkR1cmF0aW9uU3R5bGUiOnsiJGlkIjoiMzQzIiwiRm9udFNldHRpbmdzIjp7IiRpZCI6IjM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0NSIsIkxpbmVDb2xvciI6bnVsbCwiTGluZVdlaWdodCI6MC4wLCJMaW5lVHlwZSI6MCwiUGFyZW50U3R5bGUiOm51bGx9LCJQYXJlbnRTdHlsZSI6eyIkcmVmIjoiODgifX0sIkhvcml6b250YWxDb25uZWN0b3JTdHlsZSI6eyIkaWQiOiIzNDYiLCJMaW5lQ29sb3IiOnsiJHJlZiI6Ijk2In0sIkxpbmVXZWlnaHQiOjEuMCwiTGluZVR5cGUiOjAsIlBhcmVudFN0eWxlIjp7IiRyZWYiOiI5NSJ9fSwiVmVydGljYWxDb25uZWN0b3JTdHlsZSI6eyIkaWQiOiIzN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zNDgiLCJNYXJnaW4iOnsiJHJlZiI6IjEwMiJ9LCJQYWRkaW5nIjp7IiRyZWYiOiIxMDMifSwiQmFja2dyb3VuZCI6eyIkaWQiOiIzNDkiLCJDb2xvciI6eyIkaWQiOiIzNTAiLCJBIjoyNTUsIlIiOjY4LCJHIjo4NCwiQiI6MTA2fX0sIklzVmlzaWJsZSI6dHJ1ZSwiV2lkdGgiOjAuMCwiSGVpZ2h0IjoxNi4wLCJCb3JkZXJTdHlsZSI6eyIkaWQiOiIzNTEiLCJMaW5lQ29sb3IiOnsiJHJlZiI6IjEwNSJ9LCJMaW5lV2VpZ2h0IjowLjAsIkxpbmVUeXBlIjowLCJQYXJlbnRTdHlsZSI6eyIkcmVmIjoiMTA0In19LCJQYXJlbnRTdHlsZSI6eyIkcmVmIjoiMTAxIn19LCJUaXRsZVN0eWxlIjp7IiRpZCI6IjM1MiIsIkZvbnRTZXR0aW5ncyI6eyIkaWQiOiIz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0IiwiTGluZUNvbG9yIjpudWxsLCJMaW5lV2VpZ2h0IjowLjAsIkxpbmVUeXBlIjowLCJQYXJlbnRTdHlsZSI6bnVsbH0sIlBhcmVudFN0eWxlIjp7IiRyZWYiOiIxMDcifX0sIkRhdGVTdHlsZSI6eyIkaWQiOiIzNTUiLCJGb250U2V0dGluZ3MiOnsiJGlkIjoiMz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ciLCJMaW5lQ29sb3IiOm51bGwsIkxpbmVXZWlnaHQiOjAuMCwiTGluZVR5cGUiOjAsIlBhcmVudFN0eWxlIjpudWxsfSwiUGFyZW50U3R5bGUiOnsiJHJlZiI6IjExNCJ9fSwiRGF0ZUZvcm1hdCI6eyIkcmVmIjoiMTIxIn0sIklzVmlzaWJsZSI6dHJ1ZSwiUGFyZW50U3R5bGUiOnsiJHJlZiI6IjgwIn19LCJJbmRleCI6OCwiSWQiOiJlNWRiYjU4Ni0wNjAwLTQ2N2UtYTg4OC1hNzkxOWM0NjNlOWMiLCJJbXBvcnRJZCI6bnVsbCwiVGl0bGUiOiJGaW5pc2ggdHJhaW5pbmcgQ2xhc3NpZmllcnMsIFByb2NlZWQgd2l0aCBSVERDIGFuZCBzdGFydCBDbGFzc2lmaWVycyBvbiBSLXBpIiwiTm90ZSI6bnVsbCwiSHlwZXJsaW5rIjpudWxsLCJJc0NoYW5nZWQiOmZhbHNlLCJJc05ldyI6ZmFsc2V9LHsiJGlkIjoiMzU4IiwiR3JvdXBOYW1lIjpudWxsLCJTdGFydERhdGUiOiIyMDE3LTA0LTA1VDAwOjAwOjAwWiIsIkVuZERhdGUiOiIyMDE3LTA0LTExVDIzOjU5OjU5Ljk5OVoiLCJQZXJjZW50YWdlQ29tcGxldGUiOm51bGwsIlN0eWxlIjp7IiRpZCI6IjM1OSIsIlNoYXBlIjowLCJTaGFwZVRoaWNrbmVzcyI6MSwiRHVyYXRpb25Gb3JtYXQiOjAsIkluY2x1ZGVOb25Xb3JraW5nRGF5c0luRHVyYXRpb24iOnRydWUsIlBlcmNlbnRhZ2VDb21wbGV0ZVN0eWxlIjp7IiRpZCI6IjM2MCIsIkZvbnRTZXR0aW5ncyI6eyIkaWQiOiIzN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IiLCJMaW5lQ29sb3IiOm51bGwsIkxpbmVXZWlnaHQiOjAuMCwiTGluZVR5cGUiOjAsIlBhcmVudFN0eWxlIjpudWxsfSwiUGFyZW50U3R5bGUiOnsiJHJlZiI6IjgxIn19LCJEdXJhdGlvblN0eWxlIjp7IiRpZCI6IjM2MyIsIkZvbnRTZXR0aW5ncyI6eyIkaWQiOiIzN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jUiLCJMaW5lQ29sb3IiOm51bGwsIkxpbmVXZWlnaHQiOjAuMCwiTGluZVR5cGUiOjAsIlBhcmVudFN0eWxlIjpudWxsfSwiUGFyZW50U3R5bGUiOnsiJHJlZiI6Ijg4In19LCJIb3Jpem9udGFsQ29ubmVjdG9yU3R5bGUiOnsiJGlkIjoiMzY2IiwiTGluZUNvbG9yIjp7IiRyZWYiOiI5NiJ9LCJMaW5lV2VpZ2h0IjoxLjAsIkxpbmVUeXBlIjowLCJQYXJlbnRTdHlsZSI6eyIkcmVmIjoiOTUifX0sIlZlcnRpY2FsQ29ubmVjdG9yU3R5bGUiOnsiJGlkIjoiMzY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Y4IiwiTWFyZ2luIjp7IiRyZWYiOiIxMDIifSwiUGFkZGluZyI6eyIkcmVmIjoiMTAzIn0sIkJhY2tncm91bmQiOnsiJGlkIjoiMzY5IiwiQ29sb3IiOnsiJGlkIjoiMzcwIiwiQSI6MjU1LCJSIjo5MSwiRyI6MTU1LCJCIjoyMTN9fSwiSXNWaXNpYmxlIjp0cnVlLCJXaWR0aCI6MC4wLCJIZWlnaHQiOjE2LjAsIkJvcmRlclN0eWxlIjp7IiRpZCI6IjM3MSIsIkxpbmVDb2xvciI6eyIkcmVmIjoiMTA1In0sIkxpbmVXZWlnaHQiOjAuMCwiTGluZVR5cGUiOjAsIlBhcmVudFN0eWxlIjp7IiRyZWYiOiIxMDQifX0sIlBhcmVudFN0eWxlIjp7IiRyZWYiOiIxMDEifX0sIlRpdGxlU3R5bGUiOnsiJGlkIjoiMzcyIiwiRm9udFNldHRpbmdzIjp7IiRpZCI6IjM3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QiLCJMaW5lQ29sb3IiOm51bGwsIkxpbmVXZWlnaHQiOjAuMCwiTGluZVR5cGUiOjAsIlBhcmVudFN0eWxlIjpudWxsfSwiUGFyZW50U3R5bGUiOnsiJHJlZiI6IjEwNyJ9fSwiRGF0ZVN0eWxlIjp7IiRpZCI6IjM3NSIsIkZvbnRTZXR0aW5ncyI6eyIkaWQiOiIzNz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NyIsIkxpbmVDb2xvciI6bnVsbCwiTGluZVdlaWdodCI6MC4wLCJMaW5lVHlwZSI6MCwiUGFyZW50U3R5bGUiOm51bGx9LCJQYXJlbnRTdHlsZSI6eyIkcmVmIjoiMTE0In19LCJEYXRlRm9ybWF0Ijp7IiRyZWYiOiIxMjEifSwiSXNWaXNpYmxlIjp0cnVlLCJQYXJlbnRTdHlsZSI6eyIkcmVmIjoiODAifX0sIkluZGV4Ijo5LCJJZCI6IjE3OTAxOTYzLWRhZTktNDgzNi1iYWFlLWMwNzE1NzZiYjAyZiIsIkltcG9ydElkIjpudWxsLCJUaXRsZSI6IlRpZSB1cCBsb29zZSBlbmRzLCBCZWdpbiBpbnRlZ3JhdGlvbiBvZiBtb2R1bGVzIiwiTm90ZSI6bnVsbCwiSHlwZXJsaW5rIjpudWxsLCJJc0NoYW5nZWQiOmZhbHNlLCJJc05ldyI6ZmFsc2V9LHsiJGlkIjoiMzc4IiwiR3JvdXBOYW1lIjpudWxsLCJTdGFydERhdGUiOiIyMDE3LTA0LTEyVDAwOjAwOjAwWiIsIkVuZERhdGUiOiIyMDE3LTA0LTE5VDIzOjU5OjU5Ljk5OVoiLCJQZXJjZW50YWdlQ29tcGxldGUiOm51bGwsIlN0eWxlIjp7IiRpZCI6IjM3OSIsIlNoYXBlIjowLCJTaGFwZVRoaWNrbmVzcyI6MSwiRHVyYXRpb25Gb3JtYXQiOjAsIkluY2x1ZGVOb25Xb3JraW5nRGF5c0luRHVyYXRpb24iOnRydWUsIlBlcmNlbnRhZ2VDb21wbGV0ZVN0eWxlIjp7IiRpZCI6IjM4MCIsIkZvbnRTZXR0aW5ncyI6eyIkaWQiOiIzO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IiLCJMaW5lQ29sb3IiOm51bGwsIkxpbmVXZWlnaHQiOjAuMCwiTGluZVR5cGUiOjAsIlBhcmVudFN0eWxlIjpudWxsfSwiUGFyZW50U3R5bGUiOnsiJHJlZiI6IjgxIn19LCJEdXJhdGlvblN0eWxlIjp7IiRpZCI6IjM4MyIsIkZvbnRTZXR0aW5ncyI6eyIkaWQiOiIzO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UiLCJMaW5lQ29sb3IiOm51bGwsIkxpbmVXZWlnaHQiOjAuMCwiTGluZVR5cGUiOjAsIlBhcmVudFN0eWxlIjpudWxsfSwiUGFyZW50U3R5bGUiOnsiJHJlZiI6Ijg4In19LCJIb3Jpem9udGFsQ29ubmVjdG9yU3R5bGUiOnsiJGlkIjoiMzg2IiwiTGluZUNvbG9yIjp7IiRyZWYiOiI5NiJ9LCJMaW5lV2VpZ2h0IjoxLjAsIkxpbmVUeXBlIjowLCJQYXJlbnRTdHlsZSI6eyIkcmVmIjoiOTUifX0sIlZlcnRpY2FsQ29ubmVjdG9yU3R5bGUiOnsiJGlkIjoiMzg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g4IiwiTWFyZ2luIjp7IiRyZWYiOiIxMDIifSwiUGFkZGluZyI6eyIkcmVmIjoiMTAzIn0sIkJhY2tncm91bmQiOnsiJGlkIjoiMzg5IiwiQ29sb3IiOnsiJGlkIjoiMzkwIiwiQSI6MjU1LCJSIjoyMzcsIkciOjEyNSwiQiI6NDl9fSwiSXNWaXNpYmxlIjp0cnVlLCJXaWR0aCI6MC4wLCJIZWlnaHQiOjE2LjAsIkJvcmRlclN0eWxlIjp7IiRpZCI6IjM5MSIsIkxpbmVDb2xvciI6eyIkcmVmIjoiMTA1In0sIkxpbmVXZWlnaHQiOjAuMCwiTGluZVR5cGUiOjAsIlBhcmVudFN0eWxlIjp7IiRyZWYiOiIxMDQifX0sIlBhcmVudFN0eWxlIjp7IiRyZWYiOiIxMDEifX0sIlRpdGxlU3R5bGUiOnsiJGlkIjoiMzkyIiwiRm9udFNldHRpbmdzIjp7IiRpZCI6IjM5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TQiLCJMaW5lQ29sb3IiOm51bGwsIkxpbmVXZWlnaHQiOjAuMCwiTGluZVR5cGUiOjAsIlBhcmVudFN0eWxlIjpudWxsfSwiUGFyZW50U3R5bGUiOnsiJHJlZiI6IjEwNyJ9fSwiRGF0ZVN0eWxlIjp7IiRpZCI6IjM5NSIsIkZvbnRTZXR0aW5ncyI6eyIkaWQiOiIzO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5NyIsIkxpbmVDb2xvciI6bnVsbCwiTGluZVdlaWdodCI6MC4wLCJMaW5lVHlwZSI6MCwiUGFyZW50U3R5bGUiOm51bGx9LCJQYXJlbnRTdHlsZSI6eyIkcmVmIjoiMTE0In19LCJEYXRlRm9ybWF0Ijp7IiRyZWYiOiIxMjEifSwiSXNWaXNpYmxlIjp0cnVlLCJQYXJlbnRTdHlsZSI6eyIkcmVmIjoiODAifX0sIkluZGV4IjoxMCwiSWQiOiJiOTZhNjg1My1mZmY1LTRjNjctOTAzMi05ZTVhZjYxOTJjYzIiLCJJbXBvcnRJZCI6bnVsbCwiVGl0bGUiOiJQYWNrYWdlIGludG8gcHJvZHVjdCIsIk5vdGUiOm51bGwsIkh5cGVybGluayI6bnVsbCwiSXNDaGFuZ2VkIjpmYWxzZSwiSXNOZXciOmZhbHNlfV0sIk1zUHJvamVjdEl0ZW1zVHJlZSI6eyIkaWQiOiIzOTgiLCJSb290Ijp7IkltcG9ydElkIjpudWxsLCJJc0ltcG9ydGVkIjpmYWxzZSwiQ2hpbGRyZW4iOltdfX0sIk1ldGFkYXRhIjp7IiRpZCI6IjM5OSJ9LCJTZXR0aW5ncyI6eyIkaWQiOiI0MDAiLCJJbXBhT3B0aW9ucyI6eyIkaWQiOiI0MDE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5</cp:revision>
  <dcterms:created xsi:type="dcterms:W3CDTF">2017-01-17T17:30:52Z</dcterms:created>
  <dcterms:modified xsi:type="dcterms:W3CDTF">2017-01-17T18:27:23Z</dcterms:modified>
</cp:coreProperties>
</file>