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3CACA"/>
          </a:solidFill>
        </a:fill>
      </a:tcStyle>
    </a:wholeTbl>
    <a:band2H>
      <a:tcTxStyle/>
      <a:tcStyle>
        <a:tcBdr/>
        <a:fill>
          <a:solidFill>
            <a:srgbClr val="F2E7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E5CB"/>
          </a:solidFill>
        </a:fill>
      </a:tcStyle>
    </a:wholeTbl>
    <a:band2H>
      <a:tcTxStyle/>
      <a:tcStyle>
        <a:tcBdr/>
        <a:fill>
          <a:solidFill>
            <a:srgbClr val="FAF3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D1DE"/>
          </a:solidFill>
        </a:fill>
      </a:tcStyle>
    </a:wholeTbl>
    <a:band2H>
      <a:tcTxStyle/>
      <a:tcStyle>
        <a:tcBdr/>
        <a:fill>
          <a:solidFill>
            <a:srgbClr val="EFE9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7" name="Shape 28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notesStyle>
    <a:lvl1pPr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1pPr>
    <a:lvl2pPr indent="2286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2pPr>
    <a:lvl3pPr indent="4572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3pPr>
    <a:lvl4pPr indent="6858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4pPr>
    <a:lvl5pPr indent="9144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5pPr>
    <a:lvl6pPr indent="11430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6pPr>
    <a:lvl7pPr indent="13716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7pPr>
    <a:lvl8pPr indent="16002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8pPr>
    <a:lvl9pPr indent="18288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hape 19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0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1" y="0"/>
            <a:ext cx="1603388" cy="1141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Shape 22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60" cy="332958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7200"/>
            </a:lvl1pPr>
          </a:lstStyle>
          <a:p>
            <a: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sz="quarter" idx="1"/>
          </p:nvPr>
        </p:nvSpPr>
        <p:spPr>
          <a:xfrm>
            <a:off x="1154954" y="4777380"/>
            <a:ext cx="8825660" cy="86142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cap="all">
                <a:solidFill>
                  <a:srgbClr val="8AD0D6"/>
                </a:solidFill>
              </a:defRPr>
            </a:lvl1pPr>
            <a:lvl2pPr marL="0" indent="457200">
              <a:buClrTx/>
              <a:buSzTx/>
              <a:buFontTx/>
              <a:buNone/>
              <a:defRPr cap="all">
                <a:solidFill>
                  <a:srgbClr val="8AD0D6"/>
                </a:solidFill>
              </a:defRPr>
            </a:lvl2pPr>
            <a:lvl3pPr marL="0" indent="914400">
              <a:buClrTx/>
              <a:buSzTx/>
              <a:buFontTx/>
              <a:buNone/>
              <a:defRPr cap="all">
                <a:solidFill>
                  <a:srgbClr val="8AD0D6"/>
                </a:solidFill>
              </a:defRPr>
            </a:lvl3pPr>
            <a:lvl4pPr marL="0" indent="1371600">
              <a:buClrTx/>
              <a:buSzTx/>
              <a:buFontTx/>
              <a:buNone/>
              <a:defRPr cap="all">
                <a:solidFill>
                  <a:srgbClr val="8AD0D6"/>
                </a:solidFill>
              </a:defRPr>
            </a:lvl4pPr>
            <a:lvl5pPr marL="0" indent="1828800">
              <a:buClrTx/>
              <a:buSzTx/>
              <a:buFontTx/>
              <a:buNone/>
              <a:defRPr cap="all">
                <a:solidFill>
                  <a:srgbClr val="8AD0D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Shape 148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49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1" y="0"/>
            <a:ext cx="1603388" cy="1141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Shape 151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2" name="Shape 152"/>
          <p:cNvSpPr>
            <a:spLocks noGrp="1"/>
          </p:cNvSpPr>
          <p:nvPr>
            <p:ph type="title"/>
          </p:nvPr>
        </p:nvSpPr>
        <p:spPr>
          <a:xfrm>
            <a:off x="1154955" y="4800586"/>
            <a:ext cx="8825658" cy="56673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153" name="Shape 153"/>
          <p:cNvSpPr>
            <a:spLocks noGrp="1"/>
          </p:cNvSpPr>
          <p:nvPr>
            <p:ph type="pic" sz="half" idx="13"/>
          </p:nvPr>
        </p:nvSpPr>
        <p:spPr>
          <a:xfrm>
            <a:off x="1154954" y="685799"/>
            <a:ext cx="8825660" cy="3640668"/>
          </a:xfrm>
          <a:prstGeom prst="rect">
            <a:avLst/>
          </a:prstGeom>
          <a:effectLst>
            <a:outerShdw blurRad="50800" dist="50800" dir="5400000" rotWithShape="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4" name="Shape 154"/>
          <p:cNvSpPr>
            <a:spLocks noGrp="1"/>
          </p:cNvSpPr>
          <p:nvPr>
            <p:ph type="body" sz="quarter" idx="1"/>
          </p:nvPr>
        </p:nvSpPr>
        <p:spPr>
          <a:xfrm>
            <a:off x="1154955" y="5367325"/>
            <a:ext cx="8825657" cy="493713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200"/>
            </a:lvl1pPr>
            <a:lvl2pPr marL="0" indent="457200">
              <a:buClrTx/>
              <a:buSzTx/>
              <a:buFontTx/>
              <a:buNone/>
              <a:defRPr sz="1200"/>
            </a:lvl2pPr>
            <a:lvl3pPr marL="0" indent="914400">
              <a:buClrTx/>
              <a:buSzTx/>
              <a:buFontTx/>
              <a:buNone/>
              <a:defRPr sz="1200"/>
            </a:lvl3pPr>
            <a:lvl4pPr marL="0" indent="1371600">
              <a:buClrTx/>
              <a:buSzTx/>
              <a:buFontTx/>
              <a:buNone/>
              <a:defRPr sz="1200"/>
            </a:lvl4pPr>
            <a:lvl5pPr marL="0" indent="1828800">
              <a:buClrTx/>
              <a:buSzTx/>
              <a:buFontTx/>
              <a:buNone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5" name="Shape 1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Shape 164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65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1" y="0"/>
            <a:ext cx="1603388" cy="1141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Shape 167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8" name="Shape 168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169" name="Shape 169"/>
          <p:cNvSpPr>
            <a:spLocks noGrp="1"/>
          </p:cNvSpPr>
          <p:nvPr>
            <p:ph type="body" sz="half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FontTx/>
              <a:buNone/>
              <a:defRPr sz="1800"/>
            </a:lvl1pPr>
            <a:lvl2pPr marL="0" indent="457200">
              <a:buClrTx/>
              <a:buSzTx/>
              <a:buFontTx/>
              <a:buNone/>
              <a:defRPr sz="1800"/>
            </a:lvl2pPr>
            <a:lvl3pPr marL="0" indent="914400">
              <a:buClrTx/>
              <a:buSzTx/>
              <a:buFontTx/>
              <a:buNone/>
              <a:defRPr sz="1800"/>
            </a:lvl3pPr>
            <a:lvl4pPr marL="0" indent="1371600">
              <a:buClrTx/>
              <a:buSzTx/>
              <a:buFontTx/>
              <a:buNone/>
              <a:defRPr sz="1800"/>
            </a:lvl4pPr>
            <a:lvl5pPr marL="0" indent="1828800">
              <a:buClrTx/>
              <a:buSzTx/>
              <a:buFontTx/>
              <a:buNone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0" name="Shape 17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Shape 179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80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1" y="0"/>
            <a:ext cx="1603388" cy="1141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Shape 182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6" cy="23233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184" name="Shape 184"/>
          <p:cNvSpPr>
            <a:spLocks noGrp="1"/>
          </p:cNvSpPr>
          <p:nvPr>
            <p:ph type="body" sz="quarter" idx="1"/>
          </p:nvPr>
        </p:nvSpPr>
        <p:spPr>
          <a:xfrm>
            <a:off x="1930400" y="3771174"/>
            <a:ext cx="7279649" cy="34217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400" cap="small">
                <a:solidFill>
                  <a:srgbClr val="8AD0D6"/>
                </a:solidFill>
              </a:defRPr>
            </a:lvl1pPr>
            <a:lvl2pPr marL="0" indent="457200">
              <a:buClrTx/>
              <a:buSzTx/>
              <a:buFontTx/>
              <a:buNone/>
              <a:defRPr sz="1400" cap="small">
                <a:solidFill>
                  <a:srgbClr val="8AD0D6"/>
                </a:solidFill>
              </a:defRPr>
            </a:lvl2pPr>
            <a:lvl3pPr marL="0" indent="914400">
              <a:buClrTx/>
              <a:buSzTx/>
              <a:buFontTx/>
              <a:buNone/>
              <a:defRPr sz="1400" cap="small">
                <a:solidFill>
                  <a:srgbClr val="8AD0D6"/>
                </a:solidFill>
              </a:defRPr>
            </a:lvl3pPr>
            <a:lvl4pPr marL="0" indent="1371600">
              <a:buClrTx/>
              <a:buSzTx/>
              <a:buFontTx/>
              <a:buNone/>
              <a:defRPr sz="1400" cap="small">
                <a:solidFill>
                  <a:srgbClr val="8AD0D6"/>
                </a:solidFill>
              </a:defRPr>
            </a:lvl4pPr>
            <a:lvl5pPr marL="0" indent="1828800">
              <a:buClrTx/>
              <a:buSzTx/>
              <a:buFontTx/>
              <a:buNone/>
              <a:defRPr sz="1400" cap="small">
                <a:solidFill>
                  <a:srgbClr val="8AD0D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5" name="Shape 185"/>
          <p:cNvSpPr>
            <a:spLocks noGrp="1"/>
          </p:cNvSpPr>
          <p:nvPr>
            <p:ph type="body" sz="quarter" idx="13"/>
          </p:nvPr>
        </p:nvSpPr>
        <p:spPr>
          <a:xfrm>
            <a:off x="1154954" y="4350656"/>
            <a:ext cx="8825659" cy="1676401"/>
          </a:xfrm>
          <a:prstGeom prst="rect">
            <a:avLst/>
          </a:prstGeom>
        </p:spPr>
        <p:txBody>
          <a:bodyPr anchor="ctr"/>
          <a:lstStyle/>
          <a:p>
            <a:pPr marL="0" indent="0">
              <a:buClrTx/>
              <a:buSzTx/>
              <a:buFontTx/>
              <a:buNone/>
              <a:defRPr sz="1800"/>
            </a:pP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898294" y="971253"/>
            <a:ext cx="801913" cy="18187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12200">
                <a:solidFill>
                  <a:srgbClr val="8AD0D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“</a:t>
            </a:r>
          </a:p>
        </p:txBody>
      </p:sp>
      <p:sp>
        <p:nvSpPr>
          <p:cNvPr id="187" name="Shape 187"/>
          <p:cNvSpPr/>
          <p:nvPr/>
        </p:nvSpPr>
        <p:spPr>
          <a:xfrm>
            <a:off x="9330490" y="2613786"/>
            <a:ext cx="801913" cy="1818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12200">
                <a:solidFill>
                  <a:srgbClr val="8AD0D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”</a:t>
            </a:r>
          </a:p>
        </p:txBody>
      </p:sp>
      <p:sp>
        <p:nvSpPr>
          <p:cNvPr id="188" name="Shape 1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Shape 197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98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1" y="0"/>
            <a:ext cx="1603388" cy="1141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Shape 200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1" name="Shape 201"/>
          <p:cNvSpPr>
            <a:spLocks noGrp="1"/>
          </p:cNvSpPr>
          <p:nvPr>
            <p:ph type="title"/>
          </p:nvPr>
        </p:nvSpPr>
        <p:spPr>
          <a:xfrm>
            <a:off x="1154954" y="3124200"/>
            <a:ext cx="8825660" cy="165318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202" name="Shape 202"/>
          <p:cNvSpPr>
            <a:spLocks noGrp="1"/>
          </p:cNvSpPr>
          <p:nvPr>
            <p:ph type="body" sz="quarter" idx="1"/>
          </p:nvPr>
        </p:nvSpPr>
        <p:spPr>
          <a:xfrm>
            <a:off x="1154954" y="4777380"/>
            <a:ext cx="8825659" cy="8604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>
                <a:solidFill>
                  <a:srgbClr val="8AD0D6"/>
                </a:solidFill>
              </a:defRPr>
            </a:lvl1pPr>
            <a:lvl2pPr marL="0" indent="457200">
              <a:buClrTx/>
              <a:buSzTx/>
              <a:buFontTx/>
              <a:buNone/>
              <a:defRPr>
                <a:solidFill>
                  <a:srgbClr val="8AD0D6"/>
                </a:solidFill>
              </a:defRPr>
            </a:lvl2pPr>
            <a:lvl3pPr marL="0" indent="914400">
              <a:buClrTx/>
              <a:buSzTx/>
              <a:buFontTx/>
              <a:buNone/>
              <a:defRPr>
                <a:solidFill>
                  <a:srgbClr val="8AD0D6"/>
                </a:solidFill>
              </a:defRPr>
            </a:lvl3pPr>
            <a:lvl4pPr marL="0" indent="1371600">
              <a:buClrTx/>
              <a:buSzTx/>
              <a:buFontTx/>
              <a:buNone/>
              <a:defRPr>
                <a:solidFill>
                  <a:srgbClr val="8AD0D6"/>
                </a:solidFill>
              </a:defRPr>
            </a:lvl4pPr>
            <a:lvl5pPr marL="0" indent="1828800">
              <a:buClrTx/>
              <a:buSzTx/>
              <a:buFontTx/>
              <a:buNone/>
              <a:defRPr>
                <a:solidFill>
                  <a:srgbClr val="8AD0D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3" name="Shape 2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Shape 212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13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1" y="0"/>
            <a:ext cx="1603388" cy="1141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Shape 215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6" name="Shape 216"/>
          <p:cNvSpPr>
            <a:spLocks noGrp="1"/>
          </p:cNvSpPr>
          <p:nvPr>
            <p:ph type="title"/>
          </p:nvPr>
        </p:nvSpPr>
        <p:spPr>
          <a:xfrm>
            <a:off x="646110" y="452718"/>
            <a:ext cx="9404724" cy="140053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217" name="Shape 217"/>
          <p:cNvSpPr>
            <a:spLocks noGrp="1"/>
          </p:cNvSpPr>
          <p:nvPr>
            <p:ph type="body" sz="quarter" idx="1"/>
          </p:nvPr>
        </p:nvSpPr>
        <p:spPr>
          <a:xfrm>
            <a:off x="632946" y="1981200"/>
            <a:ext cx="2946868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1pPr>
            <a:lvl2pPr marL="0" indent="45720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2pPr>
            <a:lvl3pPr marL="0" indent="91440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3pPr>
            <a:lvl4pPr marL="0" indent="137160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4pPr>
            <a:lvl5pPr marL="0" indent="182880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8" name="Shape 218"/>
          <p:cNvSpPr>
            <a:spLocks noGrp="1"/>
          </p:cNvSpPr>
          <p:nvPr>
            <p:ph type="body" sz="quarter" idx="13"/>
          </p:nvPr>
        </p:nvSpPr>
        <p:spPr>
          <a:xfrm>
            <a:off x="652462" y="2667000"/>
            <a:ext cx="2927351" cy="3589338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1400"/>
            </a:pPr>
            <a:endParaRPr/>
          </a:p>
        </p:txBody>
      </p:sp>
      <p:sp>
        <p:nvSpPr>
          <p:cNvPr id="219" name="Shape 219"/>
          <p:cNvSpPr>
            <a:spLocks noGrp="1"/>
          </p:cNvSpPr>
          <p:nvPr>
            <p:ph type="body" sz="quarter" idx="14"/>
          </p:nvPr>
        </p:nvSpPr>
        <p:spPr>
          <a:xfrm>
            <a:off x="3883659" y="1981200"/>
            <a:ext cx="2936242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pPr>
            <a:endParaRPr/>
          </a:p>
        </p:txBody>
      </p:sp>
      <p:sp>
        <p:nvSpPr>
          <p:cNvPr id="220" name="Shape 220"/>
          <p:cNvSpPr>
            <a:spLocks noGrp="1"/>
          </p:cNvSpPr>
          <p:nvPr>
            <p:ph type="body" sz="quarter" idx="15"/>
          </p:nvPr>
        </p:nvSpPr>
        <p:spPr>
          <a:xfrm>
            <a:off x="3873105" y="2667000"/>
            <a:ext cx="2946795" cy="3589338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1400"/>
            </a:pPr>
            <a:endParaRPr/>
          </a:p>
        </p:txBody>
      </p:sp>
      <p:sp>
        <p:nvSpPr>
          <p:cNvPr id="221" name="Shape 221"/>
          <p:cNvSpPr>
            <a:spLocks noGrp="1"/>
          </p:cNvSpPr>
          <p:nvPr>
            <p:ph type="body" sz="quarter" idx="16"/>
          </p:nvPr>
        </p:nvSpPr>
        <p:spPr>
          <a:xfrm>
            <a:off x="7124700" y="1981200"/>
            <a:ext cx="2932114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pPr>
            <a:endParaRPr/>
          </a:p>
        </p:txBody>
      </p:sp>
      <p:sp>
        <p:nvSpPr>
          <p:cNvPr id="222" name="Shape 222"/>
          <p:cNvSpPr>
            <a:spLocks noGrp="1"/>
          </p:cNvSpPr>
          <p:nvPr>
            <p:ph type="body" sz="quarter" idx="17"/>
          </p:nvPr>
        </p:nvSpPr>
        <p:spPr>
          <a:xfrm>
            <a:off x="7124700" y="2667000"/>
            <a:ext cx="2932114" cy="3589338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1400"/>
            </a:pPr>
            <a:endParaRPr/>
          </a:p>
        </p:txBody>
      </p:sp>
      <p:sp>
        <p:nvSpPr>
          <p:cNvPr id="223" name="Shape 223"/>
          <p:cNvSpPr/>
          <p:nvPr/>
        </p:nvSpPr>
        <p:spPr>
          <a:xfrm flipH="1">
            <a:off x="3726141" y="2133600"/>
            <a:ext cx="1" cy="3962400"/>
          </a:xfrm>
          <a:prstGeom prst="line">
            <a:avLst/>
          </a:prstGeom>
          <a:ln w="12700" cap="rnd">
            <a:solidFill>
              <a:srgbClr val="8AD0D6">
                <a:alpha val="40000"/>
              </a:srgbClr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4" name="Shape 224"/>
          <p:cNvSpPr/>
          <p:nvPr/>
        </p:nvSpPr>
        <p:spPr>
          <a:xfrm flipH="1">
            <a:off x="6962226" y="2133600"/>
            <a:ext cx="1" cy="3966882"/>
          </a:xfrm>
          <a:prstGeom prst="line">
            <a:avLst/>
          </a:prstGeom>
          <a:ln w="12700" cap="rnd">
            <a:solidFill>
              <a:srgbClr val="8AD0D6">
                <a:alpha val="40000"/>
              </a:srgbClr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5" name="Shape 2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Shape 234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35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1" y="0"/>
            <a:ext cx="1603388" cy="1141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Shape 237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8" name="Shape 238"/>
          <p:cNvSpPr>
            <a:spLocks noGrp="1"/>
          </p:cNvSpPr>
          <p:nvPr>
            <p:ph type="title"/>
          </p:nvPr>
        </p:nvSpPr>
        <p:spPr>
          <a:xfrm>
            <a:off x="646110" y="452718"/>
            <a:ext cx="9404724" cy="140053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xfrm>
            <a:off x="652462" y="4250949"/>
            <a:ext cx="2940051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1pPr>
            <a:lvl2pPr marL="0" indent="45720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2pPr>
            <a:lvl3pPr marL="0" indent="91440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3pPr>
            <a:lvl4pPr marL="0" indent="137160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4pPr>
            <a:lvl5pPr marL="0" indent="182880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0" name="Shape 240"/>
          <p:cNvSpPr>
            <a:spLocks noGrp="1"/>
          </p:cNvSpPr>
          <p:nvPr>
            <p:ph type="pic" sz="quarter" idx="13"/>
          </p:nvPr>
        </p:nvSpPr>
        <p:spPr>
          <a:xfrm>
            <a:off x="652462" y="2209800"/>
            <a:ext cx="2940051" cy="1524000"/>
          </a:xfrm>
          <a:prstGeom prst="rect">
            <a:avLst/>
          </a:prstGeom>
          <a:effectLst>
            <a:outerShdw blurRad="50800" dist="50800" dir="5400000" rotWithShape="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41" name="Shape 241"/>
          <p:cNvSpPr>
            <a:spLocks noGrp="1"/>
          </p:cNvSpPr>
          <p:nvPr>
            <p:ph type="body" sz="quarter" idx="14"/>
          </p:nvPr>
        </p:nvSpPr>
        <p:spPr>
          <a:xfrm>
            <a:off x="652462" y="4827211"/>
            <a:ext cx="2940051" cy="65919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1400"/>
            </a:pPr>
            <a:endParaRPr/>
          </a:p>
        </p:txBody>
      </p:sp>
      <p:sp>
        <p:nvSpPr>
          <p:cNvPr id="242" name="Shape 242"/>
          <p:cNvSpPr>
            <a:spLocks noGrp="1"/>
          </p:cNvSpPr>
          <p:nvPr>
            <p:ph type="body" sz="quarter" idx="15"/>
          </p:nvPr>
        </p:nvSpPr>
        <p:spPr>
          <a:xfrm>
            <a:off x="3889375" y="4250949"/>
            <a:ext cx="2930525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pPr>
            <a:endParaRPr/>
          </a:p>
        </p:txBody>
      </p:sp>
      <p:sp>
        <p:nvSpPr>
          <p:cNvPr id="243" name="Shape 243"/>
          <p:cNvSpPr>
            <a:spLocks noGrp="1"/>
          </p:cNvSpPr>
          <p:nvPr>
            <p:ph type="pic" sz="quarter" idx="16"/>
          </p:nvPr>
        </p:nvSpPr>
        <p:spPr>
          <a:xfrm>
            <a:off x="3889373" y="2209800"/>
            <a:ext cx="2930526" cy="1524000"/>
          </a:xfrm>
          <a:prstGeom prst="rect">
            <a:avLst/>
          </a:prstGeom>
          <a:effectLst>
            <a:outerShdw blurRad="50800" dist="50800" dir="5400000" rotWithShape="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44" name="Shape 244"/>
          <p:cNvSpPr>
            <a:spLocks noGrp="1"/>
          </p:cNvSpPr>
          <p:nvPr>
            <p:ph type="body" sz="quarter" idx="17"/>
          </p:nvPr>
        </p:nvSpPr>
        <p:spPr>
          <a:xfrm>
            <a:off x="3888021" y="4827210"/>
            <a:ext cx="2934407" cy="659189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1400"/>
            </a:pPr>
            <a:endParaRPr/>
          </a:p>
        </p:txBody>
      </p:sp>
      <p:sp>
        <p:nvSpPr>
          <p:cNvPr id="245" name="Shape 245"/>
          <p:cNvSpPr>
            <a:spLocks noGrp="1"/>
          </p:cNvSpPr>
          <p:nvPr>
            <p:ph type="body" sz="quarter" idx="18"/>
          </p:nvPr>
        </p:nvSpPr>
        <p:spPr>
          <a:xfrm>
            <a:off x="7124700" y="4250949"/>
            <a:ext cx="2932114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pPr>
            <a:endParaRPr/>
          </a:p>
        </p:txBody>
      </p:sp>
      <p:sp>
        <p:nvSpPr>
          <p:cNvPr id="246" name="Shape 246"/>
          <p:cNvSpPr>
            <a:spLocks noGrp="1"/>
          </p:cNvSpPr>
          <p:nvPr>
            <p:ph type="pic" sz="quarter" idx="19"/>
          </p:nvPr>
        </p:nvSpPr>
        <p:spPr>
          <a:xfrm>
            <a:off x="7124699" y="2209800"/>
            <a:ext cx="2932114" cy="1524000"/>
          </a:xfrm>
          <a:prstGeom prst="rect">
            <a:avLst/>
          </a:prstGeom>
          <a:effectLst>
            <a:outerShdw blurRad="50800" dist="50800" dir="5400000" rotWithShape="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47" name="Shape 247"/>
          <p:cNvSpPr>
            <a:spLocks noGrp="1"/>
          </p:cNvSpPr>
          <p:nvPr>
            <p:ph type="body" sz="quarter" idx="20"/>
          </p:nvPr>
        </p:nvSpPr>
        <p:spPr>
          <a:xfrm>
            <a:off x="7124575" y="4827208"/>
            <a:ext cx="2935998" cy="659189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1400"/>
            </a:pPr>
            <a:endParaRPr/>
          </a:p>
        </p:txBody>
      </p:sp>
      <p:sp>
        <p:nvSpPr>
          <p:cNvPr id="248" name="Shape 248"/>
          <p:cNvSpPr/>
          <p:nvPr/>
        </p:nvSpPr>
        <p:spPr>
          <a:xfrm flipH="1">
            <a:off x="3726141" y="2133600"/>
            <a:ext cx="1" cy="3962400"/>
          </a:xfrm>
          <a:prstGeom prst="line">
            <a:avLst/>
          </a:prstGeom>
          <a:ln w="12700" cap="rnd">
            <a:solidFill>
              <a:srgbClr val="8AD0D6">
                <a:alpha val="40000"/>
              </a:srgbClr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9" name="Shape 249"/>
          <p:cNvSpPr/>
          <p:nvPr/>
        </p:nvSpPr>
        <p:spPr>
          <a:xfrm flipH="1">
            <a:off x="6962226" y="2133600"/>
            <a:ext cx="1" cy="3966882"/>
          </a:xfrm>
          <a:prstGeom prst="line">
            <a:avLst/>
          </a:prstGeom>
          <a:ln w="12700" cap="rnd">
            <a:solidFill>
              <a:srgbClr val="8AD0D6">
                <a:alpha val="40000"/>
              </a:srgbClr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0" name="Shape 2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Shape 259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60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1" y="0"/>
            <a:ext cx="1603388" cy="1141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Shape 262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3" name="Shape 263"/>
          <p:cNvSpPr>
            <a:spLocks noGrp="1"/>
          </p:cNvSpPr>
          <p:nvPr>
            <p:ph type="title"/>
          </p:nvPr>
        </p:nvSpPr>
        <p:spPr>
          <a:xfrm>
            <a:off x="646110" y="452718"/>
            <a:ext cx="9404724" cy="140053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264" name="Shape 264"/>
          <p:cNvSpPr>
            <a:spLocks noGrp="1"/>
          </p:cNvSpPr>
          <p:nvPr>
            <p:ph type="body" idx="1"/>
          </p:nvPr>
        </p:nvSpPr>
        <p:spPr>
          <a:xfrm>
            <a:off x="1103312" y="2052917"/>
            <a:ext cx="8946541" cy="419548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5" name="Shape 2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273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Shape 274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75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1" y="0"/>
            <a:ext cx="1603388" cy="1141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276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77" name="Shape 277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8" name="Shape 278"/>
          <p:cNvSpPr>
            <a:spLocks noGrp="1"/>
          </p:cNvSpPr>
          <p:nvPr>
            <p:ph type="title"/>
          </p:nvPr>
        </p:nvSpPr>
        <p:spPr>
          <a:xfrm>
            <a:off x="8304211" y="430212"/>
            <a:ext cx="1752602" cy="5826126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279" name="Shape 279"/>
          <p:cNvSpPr>
            <a:spLocks noGrp="1"/>
          </p:cNvSpPr>
          <p:nvPr>
            <p:ph type="body" idx="1"/>
          </p:nvPr>
        </p:nvSpPr>
        <p:spPr>
          <a:xfrm>
            <a:off x="652462" y="887413"/>
            <a:ext cx="7423151" cy="536892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0" name="Shape 2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Shape 34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5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1" y="0"/>
            <a:ext cx="1603388" cy="1141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hape 37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646110" y="452718"/>
            <a:ext cx="9404724" cy="140053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1103312" y="2052917"/>
            <a:ext cx="8946541" cy="419548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Shape 49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0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1" y="0"/>
            <a:ext cx="1603388" cy="1141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hape 52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1154955" y="2861733"/>
            <a:ext cx="8825658" cy="191564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1154954" y="4777380"/>
            <a:ext cx="8825660" cy="8604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cap="all">
                <a:solidFill>
                  <a:srgbClr val="8AD0D6"/>
                </a:solidFill>
              </a:defRPr>
            </a:lvl1pPr>
            <a:lvl2pPr marL="0" indent="457200">
              <a:buClrTx/>
              <a:buSzTx/>
              <a:buFontTx/>
              <a:buNone/>
              <a:defRPr cap="all">
                <a:solidFill>
                  <a:srgbClr val="8AD0D6"/>
                </a:solidFill>
              </a:defRPr>
            </a:lvl2pPr>
            <a:lvl3pPr marL="0" indent="914400">
              <a:buClrTx/>
              <a:buSzTx/>
              <a:buFontTx/>
              <a:buNone/>
              <a:defRPr cap="all">
                <a:solidFill>
                  <a:srgbClr val="8AD0D6"/>
                </a:solidFill>
              </a:defRPr>
            </a:lvl3pPr>
            <a:lvl4pPr marL="0" indent="1371600">
              <a:buClrTx/>
              <a:buSzTx/>
              <a:buFontTx/>
              <a:buNone/>
              <a:defRPr cap="all">
                <a:solidFill>
                  <a:srgbClr val="8AD0D6"/>
                </a:solidFill>
              </a:defRPr>
            </a:lvl4pPr>
            <a:lvl5pPr marL="0" indent="1828800">
              <a:buClrTx/>
              <a:buSzTx/>
              <a:buFontTx/>
              <a:buNone/>
              <a:defRPr cap="all">
                <a:solidFill>
                  <a:srgbClr val="8AD0D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Shape 64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5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1" y="0"/>
            <a:ext cx="1603388" cy="1141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66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Shape 67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xfrm>
            <a:off x="646110" y="452718"/>
            <a:ext cx="9404724" cy="140053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69" name="Shape 69"/>
          <p:cNvSpPr>
            <a:spLocks noGrp="1"/>
          </p:cNvSpPr>
          <p:nvPr>
            <p:ph type="body" sz="half" idx="1"/>
          </p:nvPr>
        </p:nvSpPr>
        <p:spPr>
          <a:xfrm>
            <a:off x="1103312" y="2060575"/>
            <a:ext cx="4396340" cy="419576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 marL="778668" indent="-321468">
              <a:defRPr sz="1800"/>
            </a:lvl2pPr>
            <a:lvl3pPr marL="1208314" indent="-293914">
              <a:defRPr sz="1800"/>
            </a:lvl3pPr>
            <a:lvl4pPr marL="1714500" indent="-342900">
              <a:defRPr sz="1800"/>
            </a:lvl4pPr>
            <a:lvl5pPr marL="2171700" indent="-342900"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Shape 7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78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Shape 79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80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1" y="0"/>
            <a:ext cx="1603388" cy="1141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Shape 82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xfrm>
            <a:off x="646110" y="452718"/>
            <a:ext cx="9404724" cy="140053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1103312" y="1905000"/>
            <a:ext cx="4396339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1pPr>
            <a:lvl2pPr marL="0" indent="45720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2pPr>
            <a:lvl3pPr marL="0" indent="91440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3pPr>
            <a:lvl4pPr marL="0" indent="137160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4pPr>
            <a:lvl5pPr marL="0" indent="182880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sz="quarter" idx="13"/>
          </p:nvPr>
        </p:nvSpPr>
        <p:spPr>
          <a:xfrm>
            <a:off x="5654495" y="1905000"/>
            <a:ext cx="4396340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pPr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Shape 95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96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1" y="0"/>
            <a:ext cx="1603388" cy="1141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Shape 98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xfrm>
            <a:off x="646110" y="452718"/>
            <a:ext cx="9404724" cy="140053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00" name="Shape 10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Shape 116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17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1" y="0"/>
            <a:ext cx="1603388" cy="1141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Shape 119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" name="Shape 120"/>
          <p:cNvSpPr>
            <a:spLocks noGrp="1"/>
          </p:cNvSpPr>
          <p:nvPr>
            <p:ph type="title"/>
          </p:nvPr>
        </p:nvSpPr>
        <p:spPr>
          <a:xfrm>
            <a:off x="1154952" y="1447800"/>
            <a:ext cx="3401066" cy="14478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121" name="Shape 121"/>
          <p:cNvSpPr>
            <a:spLocks noGrp="1"/>
          </p:cNvSpPr>
          <p:nvPr>
            <p:ph type="body" sz="half" idx="1"/>
          </p:nvPr>
        </p:nvSpPr>
        <p:spPr>
          <a:xfrm>
            <a:off x="4784616" y="1447800"/>
            <a:ext cx="5195998" cy="4572000"/>
          </a:xfrm>
          <a:prstGeom prst="rect">
            <a:avLst/>
          </a:prstGeom>
        </p:spPr>
        <p:txBody>
          <a:bodyPr anchor="ctr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3"/>
          </p:nvPr>
        </p:nvSpPr>
        <p:spPr>
          <a:xfrm>
            <a:off x="1154952" y="3129279"/>
            <a:ext cx="3401064" cy="289560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1400"/>
            </a:pPr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hape 132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33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1" y="0"/>
            <a:ext cx="1603388" cy="1141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Shape 135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xfrm>
            <a:off x="1153906" y="1854192"/>
            <a:ext cx="5092908" cy="157480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137" name="Shape 137"/>
          <p:cNvSpPr>
            <a:spLocks noGrp="1"/>
          </p:cNvSpPr>
          <p:nvPr>
            <p:ph type="pic" sz="quarter" idx="13"/>
          </p:nvPr>
        </p:nvSpPr>
        <p:spPr>
          <a:xfrm>
            <a:off x="6949546" y="1143000"/>
            <a:ext cx="3200401" cy="4572000"/>
          </a:xfrm>
          <a:prstGeom prst="rect">
            <a:avLst/>
          </a:prstGeom>
          <a:effectLst>
            <a:outerShdw blurRad="50800" dist="50800" dir="5400000" rotWithShape="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8" name="Shape 138"/>
          <p:cNvSpPr>
            <a:spLocks noGrp="1"/>
          </p:cNvSpPr>
          <p:nvPr>
            <p:ph type="body" sz="quarter" idx="1"/>
          </p:nvPr>
        </p:nvSpPr>
        <p:spPr>
          <a:xfrm>
            <a:off x="1154954" y="3657600"/>
            <a:ext cx="5084980" cy="13716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400"/>
            </a:lvl1pPr>
            <a:lvl2pPr marL="0" indent="457200">
              <a:buClrTx/>
              <a:buSzTx/>
              <a:buFontTx/>
              <a:buNone/>
              <a:defRPr sz="1400"/>
            </a:lvl2pPr>
            <a:lvl3pPr marL="0" indent="914400">
              <a:buClrTx/>
              <a:buSzTx/>
              <a:buFontTx/>
              <a:buNone/>
              <a:defRPr sz="1400"/>
            </a:lvl3pPr>
            <a:lvl4pPr marL="0" indent="1371600">
              <a:buClrTx/>
              <a:buSzTx/>
              <a:buFontTx/>
              <a:buNone/>
              <a:defRPr sz="1400"/>
            </a:lvl4pPr>
            <a:lvl5pPr marL="0" indent="1828800">
              <a:buClrTx/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9" name="Shape 1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.png"/>
          <p:cNvPicPr>
            <a:picLocks noChangeAspect="1"/>
          </p:cNvPicPr>
          <p:nvPr/>
        </p:nvPicPr>
        <p:blipFill>
          <a:blip r:embed="rId20">
            <a:extLst/>
          </a:blip>
          <a:srcRect l="3613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3.png"/>
          <p:cNvPicPr>
            <a:picLocks noChangeAspect="1"/>
          </p:cNvPicPr>
          <p:nvPr/>
        </p:nvPicPr>
        <p:blipFill>
          <a:blip r:embed="rId21">
            <a:extLst/>
          </a:blip>
          <a:srcRect l="3564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" name="image4.png"/>
          <p:cNvPicPr>
            <a:picLocks noChangeAspect="1"/>
          </p:cNvPicPr>
          <p:nvPr/>
        </p:nvPicPr>
        <p:blipFill>
          <a:blip r:embed="rId22">
            <a:extLst/>
          </a:blip>
          <a:srcRect t="28812"/>
          <a:stretch>
            <a:fillRect/>
          </a:stretch>
        </p:blipFill>
        <p:spPr>
          <a:xfrm>
            <a:off x="7999411" y="0"/>
            <a:ext cx="1603388" cy="1141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5.png"/>
          <p:cNvPicPr>
            <a:picLocks noChangeAspect="1"/>
          </p:cNvPicPr>
          <p:nvPr/>
        </p:nvPicPr>
        <p:blipFill>
          <a:blip r:embed="rId23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7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" name="Shape 10"/>
          <p:cNvSpPr>
            <a:spLocks noGrp="1"/>
          </p:cNvSpPr>
          <p:nvPr>
            <p:ph type="sldNum" sz="quarter" idx="2"/>
          </p:nvPr>
        </p:nvSpPr>
        <p:spPr>
          <a:xfrm>
            <a:off x="10522496" y="540176"/>
            <a:ext cx="498287" cy="5232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b">
            <a:spAutoFit/>
          </a:bodyPr>
          <a:lstStyle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EBEBEB"/>
          </a:solidFill>
          <a:uFillTx/>
          <a:latin typeface="+mj-lt"/>
          <a:ea typeface="+mj-ea"/>
          <a:cs typeface="+mj-cs"/>
          <a:sym typeface="Century Gothic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EBEBEB"/>
          </a:solidFill>
          <a:uFillTx/>
          <a:latin typeface="+mj-lt"/>
          <a:ea typeface="+mj-ea"/>
          <a:cs typeface="+mj-cs"/>
          <a:sym typeface="Century Gothic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EBEBEB"/>
          </a:solidFill>
          <a:uFillTx/>
          <a:latin typeface="+mj-lt"/>
          <a:ea typeface="+mj-ea"/>
          <a:cs typeface="+mj-cs"/>
          <a:sym typeface="Century Gothic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EBEBEB"/>
          </a:solidFill>
          <a:uFillTx/>
          <a:latin typeface="+mj-lt"/>
          <a:ea typeface="+mj-ea"/>
          <a:cs typeface="+mj-cs"/>
          <a:sym typeface="Century Gothic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EBEBEB"/>
          </a:solidFill>
          <a:uFillTx/>
          <a:latin typeface="+mj-lt"/>
          <a:ea typeface="+mj-ea"/>
          <a:cs typeface="+mj-cs"/>
          <a:sym typeface="Century Gothic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EBEBEB"/>
          </a:solidFill>
          <a:uFillTx/>
          <a:latin typeface="+mj-lt"/>
          <a:ea typeface="+mj-ea"/>
          <a:cs typeface="+mj-cs"/>
          <a:sym typeface="Century Gothic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EBEBEB"/>
          </a:solidFill>
          <a:uFillTx/>
          <a:latin typeface="+mj-lt"/>
          <a:ea typeface="+mj-ea"/>
          <a:cs typeface="+mj-cs"/>
          <a:sym typeface="Century Gothic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EBEBEB"/>
          </a:solidFill>
          <a:uFillTx/>
          <a:latin typeface="+mj-lt"/>
          <a:ea typeface="+mj-ea"/>
          <a:cs typeface="+mj-cs"/>
          <a:sym typeface="Century Gothic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EBEBEB"/>
          </a:solidFill>
          <a:uFillTx/>
          <a:latin typeface="+mj-lt"/>
          <a:ea typeface="+mj-ea"/>
          <a:cs typeface="+mj-cs"/>
          <a:sym typeface="Century Gothic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 typeface="Wingdings 3"/>
        <a:buChar char=""/>
        <a:tabLst/>
        <a:defRPr sz="2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1pPr>
      <a:lvl2pPr marL="774700" marR="0" indent="-3175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 typeface="Wingdings 3"/>
        <a:buChar char=""/>
        <a:tabLst/>
        <a:defRPr sz="2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2pPr>
      <a:lvl3pPr marL="1200150" marR="0" indent="-28575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 typeface="Wingdings 3"/>
        <a:buChar char=""/>
        <a:tabLst/>
        <a:defRPr sz="2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3pPr>
      <a:lvl4pPr marL="1698171" marR="0" indent="-326571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 typeface="Wingdings 3"/>
        <a:buChar char=""/>
        <a:tabLst/>
        <a:defRPr sz="2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4pPr>
      <a:lvl5pPr marL="2155371" marR="0" indent="-326571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 typeface="Wingdings 3"/>
        <a:buChar char=""/>
        <a:tabLst/>
        <a:defRPr sz="2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5pPr>
      <a:lvl6pPr marL="2603971" marR="0" indent="-326571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 typeface="Wingdings 3"/>
        <a:buChar char=""/>
        <a:tabLst/>
        <a:defRPr sz="2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6pPr>
      <a:lvl7pPr marL="3069771" marR="0" indent="-326571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 typeface="Wingdings 3"/>
        <a:buChar char=""/>
        <a:tabLst/>
        <a:defRPr sz="2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7pPr>
      <a:lvl8pPr marL="3526971" marR="0" indent="-326571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 typeface="Wingdings 3"/>
        <a:buChar char=""/>
        <a:tabLst/>
        <a:defRPr sz="2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8pPr>
      <a:lvl9pPr marL="3984171" marR="0" indent="-326571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 typeface="Wingdings 3"/>
        <a:buChar char=""/>
        <a:tabLst/>
        <a:defRPr sz="2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22860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2743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3200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3657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"/><Relationship Id="rId2" Type="http://schemas.openxmlformats.org/officeDocument/2006/relationships/image" Target="../media/image9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1"/>
          </a:xfrm>
          <a:prstGeom prst="rect">
            <a:avLst/>
          </a:prstGeom>
        </p:spPr>
        <p:txBody>
          <a:bodyPr/>
          <a:lstStyle/>
          <a:p>
            <a:r>
              <a:t>Hardware/Circuit</a:t>
            </a:r>
          </a:p>
        </p:txBody>
      </p:sp>
      <p:sp>
        <p:nvSpPr>
          <p:cNvPr id="290" name="Shape 290"/>
          <p:cNvSpPr>
            <a:spLocks noGrp="1"/>
          </p:cNvSpPr>
          <p:nvPr>
            <p:ph type="body" idx="1"/>
          </p:nvPr>
        </p:nvSpPr>
        <p:spPr>
          <a:xfrm>
            <a:off x="1104292" y="2052917"/>
            <a:ext cx="8946543" cy="4195483"/>
          </a:xfrm>
          <a:prstGeom prst="rect">
            <a:avLst/>
          </a:prstGeom>
        </p:spPr>
        <p:txBody>
          <a:bodyPr/>
          <a:lstStyle/>
          <a:p>
            <a:r>
              <a:rPr dirty="0"/>
              <a:t>Studied various circuit designs available to acquire ECG </a:t>
            </a:r>
            <a:r>
              <a:rPr dirty="0" smtClean="0"/>
              <a:t>Signals</a:t>
            </a:r>
            <a:endParaRPr lang="en-IN" dirty="0" smtClean="0"/>
          </a:p>
          <a:p>
            <a:endParaRPr dirty="0"/>
          </a:p>
          <a:p>
            <a:r>
              <a:rPr dirty="0"/>
              <a:t>Met senior who had designed the circuit for his </a:t>
            </a:r>
            <a:r>
              <a:rPr dirty="0" smtClean="0"/>
              <a:t>device</a:t>
            </a:r>
            <a:endParaRPr lang="en-IN" dirty="0" smtClean="0"/>
          </a:p>
          <a:p>
            <a:endParaRPr dirty="0"/>
          </a:p>
          <a:p>
            <a:r>
              <a:rPr dirty="0"/>
              <a:t>Simulated circuits designed using sample base designs provided in AD620 Data-sheet, as well as circuits used by senior</a:t>
            </a:r>
            <a:r>
              <a:rPr dirty="0" smtClean="0"/>
              <a:t>.</a:t>
            </a:r>
            <a:endParaRPr lang="en-IN" dirty="0" smtClean="0"/>
          </a:p>
          <a:p>
            <a:endParaRPr dirty="0"/>
          </a:p>
          <a:p>
            <a:r>
              <a:rPr dirty="0"/>
              <a:t>Made modifications to circuit design as per requirements and issues faced.</a:t>
            </a:r>
          </a:p>
        </p:txBody>
      </p:sp>
      <p:sp>
        <p:nvSpPr>
          <p:cNvPr id="291" name="Shape 291"/>
          <p:cNvSpPr/>
          <p:nvPr/>
        </p:nvSpPr>
        <p:spPr>
          <a:xfrm>
            <a:off x="10524534" y="352495"/>
            <a:ext cx="388651" cy="71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 b="1">
                <a:solidFill>
                  <a:srgbClr val="EBEBEB"/>
                </a:solidFill>
              </a:defRPr>
            </a:lvl1pPr>
          </a:lstStyle>
          <a:p>
            <a:r>
              <a:t>1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body" sz="quarter" idx="1"/>
          </p:nvPr>
        </p:nvSpPr>
        <p:spPr>
          <a:xfrm>
            <a:off x="833263" y="5323395"/>
            <a:ext cx="9467272" cy="1607277"/>
          </a:xfrm>
          <a:prstGeom prst="rect">
            <a:avLst/>
          </a:prstGeom>
        </p:spPr>
        <p:txBody>
          <a:bodyPr/>
          <a:lstStyle/>
          <a:p>
            <a:r>
              <a:t>Simulated on MultiSim. The leg circuit to provide virtual ground did not work as expected. </a:t>
            </a:r>
          </a:p>
          <a:p>
            <a:r>
              <a:t>Erroneous outputs resulted in abandoning the circuit for other options.</a:t>
            </a:r>
          </a:p>
        </p:txBody>
      </p:sp>
      <p:sp>
        <p:nvSpPr>
          <p:cNvPr id="294" name="Shape 294"/>
          <p:cNvSpPr/>
          <p:nvPr/>
        </p:nvSpPr>
        <p:spPr>
          <a:xfrm>
            <a:off x="10524534" y="352495"/>
            <a:ext cx="388651" cy="71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 b="1">
                <a:solidFill>
                  <a:srgbClr val="EBEBEB"/>
                </a:solidFill>
              </a:defRPr>
            </a:lvl1pPr>
          </a:lstStyle>
          <a:p>
            <a:r>
              <a:t>1</a:t>
            </a:r>
          </a:p>
        </p:txBody>
      </p:sp>
      <p:pic>
        <p:nvPicPr>
          <p:cNvPr id="295" name="ecg circuit 1.jpeg"/>
          <p:cNvPicPr>
            <a:picLocks noChangeAspect="1"/>
          </p:cNvPicPr>
          <p:nvPr/>
        </p:nvPicPr>
        <p:blipFill>
          <a:blip r:embed="rId2">
            <a:extLst/>
          </a:blip>
          <a:srcRect t="15311" r="12436" b="15311"/>
          <a:stretch>
            <a:fillRect/>
          </a:stretch>
        </p:blipFill>
        <p:spPr>
          <a:xfrm>
            <a:off x="871868" y="991989"/>
            <a:ext cx="9390131" cy="4188317"/>
          </a:xfrm>
          <a:prstGeom prst="rect">
            <a:avLst/>
          </a:prstGeom>
          <a:ln w="12700">
            <a:miter lim="400000"/>
          </a:ln>
        </p:spPr>
      </p:pic>
      <p:sp>
        <p:nvSpPr>
          <p:cNvPr id="296" name="Shape 296"/>
          <p:cNvSpPr/>
          <p:nvPr/>
        </p:nvSpPr>
        <p:spPr>
          <a:xfrm>
            <a:off x="755057" y="188436"/>
            <a:ext cx="9623684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r>
              <a:t>Circuit based on AD620 data-sheet sample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Modified Circuit</a:t>
            </a:r>
          </a:p>
        </p:txBody>
      </p:sp>
      <p:sp>
        <p:nvSpPr>
          <p:cNvPr id="299" name="Shape 299"/>
          <p:cNvSpPr>
            <a:spLocks noGrp="1"/>
          </p:cNvSpPr>
          <p:nvPr>
            <p:ph type="body" idx="1"/>
          </p:nvPr>
        </p:nvSpPr>
        <p:spPr>
          <a:xfrm>
            <a:off x="647091" y="1332063"/>
            <a:ext cx="9402763" cy="4916336"/>
          </a:xfrm>
          <a:prstGeom prst="rect">
            <a:avLst/>
          </a:prstGeom>
        </p:spPr>
        <p:txBody>
          <a:bodyPr/>
          <a:lstStyle/>
          <a:p>
            <a:endParaRPr lang="en-IN" dirty="0" smtClean="0"/>
          </a:p>
          <a:p>
            <a:r>
              <a:rPr dirty="0" smtClean="0"/>
              <a:t>The </a:t>
            </a:r>
            <a:r>
              <a:rPr dirty="0"/>
              <a:t>circuit designed by senior was interfaced with a </a:t>
            </a:r>
            <a:r>
              <a:rPr dirty="0" err="1"/>
              <a:t>bluetooth</a:t>
            </a:r>
            <a:r>
              <a:rPr dirty="0"/>
              <a:t> module. We will not be using </a:t>
            </a:r>
            <a:r>
              <a:rPr dirty="0" err="1"/>
              <a:t>bluetooth</a:t>
            </a:r>
            <a:r>
              <a:rPr dirty="0" smtClean="0"/>
              <a:t>.</a:t>
            </a:r>
            <a:endParaRPr lang="en-IN" dirty="0" smtClean="0"/>
          </a:p>
          <a:p>
            <a:endParaRPr dirty="0"/>
          </a:p>
          <a:p>
            <a:r>
              <a:rPr dirty="0"/>
              <a:t>It also contained an integrator circuit in the second stage. We did not understand the use of such a part of the circuit, and resulted in erroneous output</a:t>
            </a:r>
            <a:r>
              <a:rPr dirty="0" smtClean="0"/>
              <a:t>.</a:t>
            </a:r>
            <a:endParaRPr lang="en-IN" dirty="0" smtClean="0"/>
          </a:p>
          <a:p>
            <a:endParaRPr dirty="0"/>
          </a:p>
          <a:p>
            <a:r>
              <a:rPr dirty="0"/>
              <a:t>Certain values of components(Resistors and Capacitors) were changed in order to obtain the necessary gain required.</a:t>
            </a:r>
          </a:p>
        </p:txBody>
      </p:sp>
      <p:sp>
        <p:nvSpPr>
          <p:cNvPr id="300" name="Shape 300"/>
          <p:cNvSpPr/>
          <p:nvPr/>
        </p:nvSpPr>
        <p:spPr>
          <a:xfrm>
            <a:off x="10524534" y="352495"/>
            <a:ext cx="388651" cy="71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 b="1">
                <a:solidFill>
                  <a:srgbClr val="EBEBEB"/>
                </a:solidFill>
              </a:defRPr>
            </a:lvl1pPr>
          </a:lstStyle>
          <a:p>
            <a:r>
              <a:t>1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/>
          </p:cNvSpPr>
          <p:nvPr>
            <p:ph type="title"/>
          </p:nvPr>
        </p:nvSpPr>
        <p:spPr>
          <a:xfrm>
            <a:off x="599811" y="232799"/>
            <a:ext cx="9404723" cy="140053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Circuit overall idea</a:t>
            </a:r>
          </a:p>
        </p:txBody>
      </p:sp>
      <p:sp>
        <p:nvSpPr>
          <p:cNvPr id="303" name="Shape 303"/>
          <p:cNvSpPr>
            <a:spLocks noGrp="1"/>
          </p:cNvSpPr>
          <p:nvPr>
            <p:ph type="body" idx="1"/>
          </p:nvPr>
        </p:nvSpPr>
        <p:spPr>
          <a:xfrm>
            <a:off x="1103311" y="1315540"/>
            <a:ext cx="8946543" cy="554246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dirty="0"/>
              <a:t>Virtual ground: </a:t>
            </a:r>
          </a:p>
          <a:p>
            <a:pPr marL="766010" lvl="1" indent="-334210">
              <a:buClrTx/>
              <a:buSzPct val="100000"/>
              <a:buFontTx/>
              <a:buAutoNum type="alphaUcPeriod"/>
            </a:pPr>
            <a:r>
              <a:rPr dirty="0"/>
              <a:t>To provide a reference with respect to which the voltage at the fingertips can be measured. </a:t>
            </a:r>
          </a:p>
          <a:p>
            <a:pPr marL="766010" lvl="1" indent="-334210">
              <a:buClrTx/>
              <a:buSzPct val="100000"/>
              <a:buFontTx/>
              <a:buAutoNum type="alphaUcPeriod"/>
            </a:pPr>
            <a:r>
              <a:rPr dirty="0"/>
              <a:t>The virtual ground will be provided to the thumb, so that the device can be hand held</a:t>
            </a:r>
            <a:r>
              <a:rPr dirty="0" smtClean="0"/>
              <a:t>.</a:t>
            </a:r>
            <a:endParaRPr lang="en-IN" dirty="0" smtClean="0"/>
          </a:p>
          <a:p>
            <a:pPr marL="766010" lvl="1" indent="-334210">
              <a:buClrTx/>
              <a:buSzPct val="100000"/>
              <a:buFontTx/>
              <a:buAutoNum type="alphaUcPeriod"/>
            </a:pPr>
            <a:endParaRPr dirty="0"/>
          </a:p>
          <a:p>
            <a:r>
              <a:rPr dirty="0"/>
              <a:t>Instrumentation amplifier: </a:t>
            </a:r>
          </a:p>
          <a:p>
            <a:pPr marL="889000" lvl="1" indent="-457200">
              <a:buClrTx/>
              <a:buSzPct val="100000"/>
              <a:buFont typeface="+mj-lt"/>
              <a:buAutoNum type="alphaUcPeriod"/>
            </a:pPr>
            <a:r>
              <a:rPr lang="en-IN" dirty="0" smtClean="0"/>
              <a:t>U</a:t>
            </a:r>
            <a:r>
              <a:rPr dirty="0" err="1" smtClean="0"/>
              <a:t>sed</a:t>
            </a:r>
            <a:r>
              <a:rPr dirty="0" smtClean="0"/>
              <a:t> </a:t>
            </a:r>
            <a:r>
              <a:rPr dirty="0"/>
              <a:t>to measure the differential voltage between the two fingertips on both hands with respect to the virtual ground(thumb</a:t>
            </a:r>
            <a:r>
              <a:rPr dirty="0" smtClean="0"/>
              <a:t>).</a:t>
            </a:r>
            <a:endParaRPr lang="en-IN" dirty="0" smtClean="0"/>
          </a:p>
          <a:p>
            <a:pPr marL="889000" lvl="1" indent="-457200">
              <a:buClrTx/>
              <a:buSzPct val="100000"/>
              <a:buFont typeface="+mj-lt"/>
              <a:buAutoNum type="alphaUcPeriod"/>
            </a:pPr>
            <a:r>
              <a:rPr dirty="0" smtClean="0"/>
              <a:t>This </a:t>
            </a:r>
            <a:r>
              <a:rPr dirty="0"/>
              <a:t>stage provides most of the amplification</a:t>
            </a:r>
            <a:r>
              <a:rPr dirty="0" smtClean="0"/>
              <a:t>.</a:t>
            </a:r>
            <a:endParaRPr lang="en-IN" dirty="0" smtClean="0"/>
          </a:p>
          <a:p>
            <a:pPr marL="889000" lvl="1" indent="-457200">
              <a:buClrTx/>
              <a:buSzPct val="100000"/>
              <a:buFont typeface="+mj-lt"/>
              <a:buAutoNum type="alphaUcPeriod"/>
            </a:pPr>
            <a:endParaRPr dirty="0"/>
          </a:p>
          <a:p>
            <a:r>
              <a:rPr dirty="0"/>
              <a:t>Regular amp: </a:t>
            </a:r>
          </a:p>
          <a:p>
            <a:pPr marL="889000" lvl="1" indent="-457200">
              <a:buClrTx/>
              <a:buSzPct val="100000"/>
              <a:buFont typeface="+mj-lt"/>
              <a:buAutoNum type="alphaUcPeriod"/>
            </a:pPr>
            <a:r>
              <a:rPr dirty="0"/>
              <a:t>To provide secondary amplification after the instrumentation amplifier, i.e., to spread out the gains.</a:t>
            </a:r>
          </a:p>
        </p:txBody>
      </p:sp>
      <p:sp>
        <p:nvSpPr>
          <p:cNvPr id="304" name="Shape 304"/>
          <p:cNvSpPr/>
          <p:nvPr/>
        </p:nvSpPr>
        <p:spPr>
          <a:xfrm>
            <a:off x="10524534" y="352495"/>
            <a:ext cx="388651" cy="71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 b="1">
                <a:solidFill>
                  <a:srgbClr val="EBEBEB"/>
                </a:solidFill>
              </a:defRPr>
            </a:lvl1pPr>
          </a:lstStyle>
          <a:p>
            <a:r>
              <a:t>1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Modified Circuit</a:t>
            </a:r>
          </a:p>
        </p:txBody>
      </p:sp>
      <p:sp>
        <p:nvSpPr>
          <p:cNvPr id="307" name="Shape 307"/>
          <p:cNvSpPr>
            <a:spLocks noGrp="1"/>
          </p:cNvSpPr>
          <p:nvPr>
            <p:ph type="body" sz="quarter" idx="1"/>
          </p:nvPr>
        </p:nvSpPr>
        <p:spPr>
          <a:xfrm>
            <a:off x="9584233" y="1620627"/>
            <a:ext cx="2179688" cy="5100503"/>
          </a:xfrm>
          <a:prstGeom prst="rect">
            <a:avLst/>
          </a:prstGeom>
        </p:spPr>
        <p:txBody>
          <a:bodyPr/>
          <a:lstStyle/>
          <a:p>
            <a:r>
              <a:t>R</a:t>
            </a:r>
            <a:r>
              <a:rPr baseline="-5999"/>
              <a:t>G</a:t>
            </a:r>
            <a:r>
              <a:t>=249Ohm</a:t>
            </a:r>
          </a:p>
          <a:p>
            <a:r>
              <a:t>G</a:t>
            </a:r>
            <a:r>
              <a:rPr baseline="-5999"/>
              <a:t>1</a:t>
            </a:r>
            <a:r>
              <a:t>=200</a:t>
            </a:r>
          </a:p>
          <a:p>
            <a:r>
              <a:t>V</a:t>
            </a:r>
            <a:r>
              <a:rPr sz="1300" baseline="-5999"/>
              <a:t>offset1</a:t>
            </a:r>
            <a:r>
              <a:t>=3.167mV</a:t>
            </a:r>
          </a:p>
          <a:p>
            <a:r>
              <a:t>V</a:t>
            </a:r>
            <a:r>
              <a:rPr sz="1700" baseline="-5999"/>
              <a:t>offset2</a:t>
            </a:r>
            <a:r>
              <a:t>=45.8mV</a:t>
            </a:r>
          </a:p>
          <a:p>
            <a:r>
              <a:t>G</a:t>
            </a:r>
            <a:r>
              <a:rPr baseline="-5999"/>
              <a:t>2</a:t>
            </a:r>
            <a:r>
              <a:t>=5</a:t>
            </a:r>
          </a:p>
        </p:txBody>
      </p:sp>
      <p:pic>
        <p:nvPicPr>
          <p:cNvPr id="308" name="ecg circuit 2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5858" y="1163710"/>
            <a:ext cx="8953501" cy="5435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dirty="0" smtClean="0"/>
              <a:t>D</a:t>
            </a:r>
            <a:r>
              <a:rPr dirty="0" err="1" smtClean="0"/>
              <a:t>esign</a:t>
            </a:r>
            <a:r>
              <a:rPr dirty="0" smtClean="0"/>
              <a:t> </a:t>
            </a:r>
            <a:r>
              <a:rPr dirty="0"/>
              <a:t>of </a:t>
            </a:r>
            <a:r>
              <a:rPr dirty="0" smtClean="0"/>
              <a:t>Sensor </a:t>
            </a:r>
            <a:r>
              <a:rPr dirty="0"/>
              <a:t>and </a:t>
            </a:r>
            <a:r>
              <a:rPr lang="en-IN" dirty="0" smtClean="0"/>
              <a:t>I</a:t>
            </a:r>
            <a:r>
              <a:rPr dirty="0" err="1" smtClean="0"/>
              <a:t>nterface</a:t>
            </a:r>
            <a:r>
              <a:rPr dirty="0" smtClean="0"/>
              <a:t>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dirty="0" smtClean="0"/>
              <a:t>with </a:t>
            </a:r>
            <a:r>
              <a:rPr dirty="0"/>
              <a:t>R-Pi</a:t>
            </a:r>
          </a:p>
        </p:txBody>
      </p:sp>
      <p:sp>
        <p:nvSpPr>
          <p:cNvPr id="311" name="Shape 3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Max Differential I/P voltage=2.7mV</a:t>
            </a:r>
          </a:p>
          <a:p>
            <a:r>
              <a:rPr dirty="0"/>
              <a:t>Leads to saturated output of 2.78V</a:t>
            </a:r>
          </a:p>
          <a:p>
            <a:r>
              <a:rPr dirty="0"/>
              <a:t>Max I/P to each electrode=10.2mV</a:t>
            </a:r>
          </a:p>
          <a:p>
            <a:r>
              <a:rPr dirty="0"/>
              <a:t>R-Pi does not have analog I/Ps</a:t>
            </a:r>
          </a:p>
          <a:p>
            <a:r>
              <a:rPr dirty="0"/>
              <a:t>External ADC required(MPC3008)</a:t>
            </a:r>
          </a:p>
          <a:p>
            <a:r>
              <a:rPr dirty="0"/>
              <a:t>10 bit ADC[0-1023]</a:t>
            </a:r>
          </a:p>
          <a:p>
            <a:r>
              <a:rPr dirty="0"/>
              <a:t>R-Pi can take I/P from 0-3.3V</a:t>
            </a:r>
          </a:p>
          <a:p>
            <a:r>
              <a:rPr dirty="0"/>
              <a:t>Resolution of R-Pi=3.22mV</a:t>
            </a:r>
          </a:p>
          <a:p>
            <a:r>
              <a:rPr dirty="0"/>
              <a:t>If we increase supply voltage from 5V, we can increase range of I/P</a:t>
            </a:r>
          </a:p>
        </p:txBody>
      </p:sp>
      <p:pic>
        <p:nvPicPr>
          <p:cNvPr id="312" name="ecgcircuitplot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84359" y="1409685"/>
            <a:ext cx="4761411" cy="40386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next?</a:t>
            </a:r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Construct the circuit using PDIP components on breadboard.</a:t>
            </a:r>
          </a:p>
          <a:p>
            <a:r>
              <a:t>Test it for specified set of input voltages.</a:t>
            </a:r>
          </a:p>
          <a:p>
            <a:r>
              <a:t>Test it using actual leads on fingertips</a:t>
            </a:r>
          </a:p>
          <a:p>
            <a:r>
              <a:t>Make changes as per required</a:t>
            </a:r>
          </a:p>
          <a:p>
            <a:r>
              <a:t>Go back to testing before proceeding to interface with ADC &amp; R-Pi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/>
          </p:cNvSpPr>
          <p:nvPr>
            <p:ph type="title"/>
          </p:nvPr>
        </p:nvSpPr>
        <p:spPr>
          <a:xfrm>
            <a:off x="659934" y="231547"/>
            <a:ext cx="9404724" cy="955636"/>
          </a:xfrm>
          <a:prstGeom prst="rect">
            <a:avLst/>
          </a:prstGeom>
        </p:spPr>
        <p:txBody>
          <a:bodyPr/>
          <a:lstStyle/>
          <a:p>
            <a:r>
              <a:t>Classifier</a:t>
            </a:r>
          </a:p>
        </p:txBody>
      </p:sp>
      <p:sp>
        <p:nvSpPr>
          <p:cNvPr id="318" name="Shape 318"/>
          <p:cNvSpPr>
            <a:spLocks noGrp="1"/>
          </p:cNvSpPr>
          <p:nvPr>
            <p:ph type="body" idx="1"/>
          </p:nvPr>
        </p:nvSpPr>
        <p:spPr>
          <a:xfrm>
            <a:off x="591855" y="1032921"/>
            <a:ext cx="10495759" cy="5353710"/>
          </a:xfrm>
          <a:prstGeom prst="rect">
            <a:avLst/>
          </a:prstGeom>
        </p:spPr>
        <p:txBody>
          <a:bodyPr/>
          <a:lstStyle/>
          <a:p>
            <a:pPr marL="312039" indent="-312039" defTabSz="416052">
              <a:spcBef>
                <a:spcPts val="900"/>
              </a:spcBef>
              <a:defRPr sz="1820"/>
            </a:pPr>
            <a:r>
              <a:rPr dirty="0"/>
              <a:t>Found ELM documentation by developer.</a:t>
            </a:r>
          </a:p>
          <a:p>
            <a:pPr marL="312039" indent="-312039" defTabSz="416052">
              <a:spcBef>
                <a:spcPts val="900"/>
              </a:spcBef>
              <a:defRPr sz="1820"/>
            </a:pPr>
            <a:r>
              <a:rPr dirty="0"/>
              <a:t>Currently understanding ELM in order to implement it.</a:t>
            </a:r>
          </a:p>
          <a:p>
            <a:pPr marL="312039" indent="-312039" defTabSz="416052">
              <a:spcBef>
                <a:spcPts val="900"/>
              </a:spcBef>
              <a:defRPr sz="1820"/>
            </a:pPr>
            <a:r>
              <a:rPr dirty="0"/>
              <a:t>Algorithm:</a:t>
            </a:r>
          </a:p>
          <a:p>
            <a:pPr marL="0" indent="0" defTabSz="416052">
              <a:spcBef>
                <a:spcPts val="900"/>
              </a:spcBef>
              <a:buClrTx/>
              <a:buSzTx/>
              <a:buFontTx/>
              <a:buNone/>
              <a:defRPr sz="1820"/>
            </a:pPr>
            <a:endParaRPr dirty="0"/>
          </a:p>
          <a:p>
            <a:pPr marL="0" indent="0" defTabSz="416052">
              <a:spcBef>
                <a:spcPts val="900"/>
              </a:spcBef>
              <a:buClrTx/>
              <a:buSzTx/>
              <a:buFontTx/>
              <a:buNone/>
              <a:defRPr sz="1820"/>
            </a:pPr>
            <a:r>
              <a:rPr dirty="0"/>
              <a:t>W1 is the matrix of input-to-hidden-layer weights, σ is some activation function</a:t>
            </a:r>
          </a:p>
          <a:p>
            <a:pPr marL="0" indent="0" defTabSz="416052">
              <a:spcBef>
                <a:spcPts val="900"/>
              </a:spcBef>
              <a:buClrTx/>
              <a:buSzTx/>
              <a:buFontTx/>
              <a:buNone/>
              <a:defRPr sz="1820"/>
            </a:pPr>
            <a:r>
              <a:rPr dirty="0"/>
              <a:t>W2 is the matrix of hidden-to-output-layer weights</a:t>
            </a:r>
          </a:p>
          <a:p>
            <a:pPr marL="243305" indent="-243305" defTabSz="416052">
              <a:spcBef>
                <a:spcPts val="900"/>
              </a:spcBef>
              <a:buClrTx/>
              <a:buSzPct val="100000"/>
              <a:buFontTx/>
              <a:buAutoNum type="arabicPeriod"/>
              <a:defRPr sz="1820"/>
            </a:pPr>
            <a:r>
              <a:rPr dirty="0"/>
              <a:t>Fill W1 with Gaussian random noise;</a:t>
            </a:r>
          </a:p>
          <a:p>
            <a:pPr marL="243305" indent="-243305" defTabSz="416052">
              <a:spcBef>
                <a:spcPts val="900"/>
              </a:spcBef>
              <a:buClrTx/>
              <a:buSzPct val="100000"/>
              <a:buFontTx/>
              <a:buAutoNum type="arabicPeriod"/>
              <a:defRPr sz="1820"/>
            </a:pPr>
            <a:r>
              <a:rPr dirty="0"/>
              <a:t>Estimate W2 by least-squares fit to a matrix of response variables Y, computed using the pseudoinverse, given a design matrix X:</a:t>
            </a:r>
          </a:p>
          <a:p>
            <a:pPr marL="0" indent="0" defTabSz="416052">
              <a:spcBef>
                <a:spcPts val="900"/>
              </a:spcBef>
              <a:buClrTx/>
              <a:buSzTx/>
              <a:buFontTx/>
              <a:buNone/>
              <a:defRPr sz="1820"/>
            </a:pPr>
            <a:endParaRPr dirty="0"/>
          </a:p>
          <a:p>
            <a:pPr marL="312039" indent="-312039" defTabSz="416052">
              <a:spcBef>
                <a:spcPts val="900"/>
              </a:spcBef>
              <a:defRPr sz="1820"/>
            </a:pPr>
            <a:r>
              <a:rPr dirty="0"/>
              <a:t>Need to explore SVM </a:t>
            </a:r>
          </a:p>
          <a:p>
            <a:pPr marL="312039" indent="-312039" defTabSz="416052">
              <a:spcBef>
                <a:spcPts val="900"/>
              </a:spcBef>
              <a:defRPr sz="1820"/>
            </a:pPr>
            <a:r>
              <a:rPr lang="en-IN" dirty="0" smtClean="0"/>
              <a:t>Additional </a:t>
            </a:r>
            <a:r>
              <a:rPr lang="en-IN" dirty="0" err="1" smtClean="0"/>
              <a:t>classifers</a:t>
            </a:r>
            <a:r>
              <a:rPr dirty="0" smtClean="0"/>
              <a:t> </a:t>
            </a:r>
            <a:r>
              <a:rPr dirty="0"/>
              <a:t>to explore </a:t>
            </a:r>
          </a:p>
          <a:p>
            <a:pPr marL="676084" lvl="1" indent="-260032" defTabSz="416052">
              <a:spcBef>
                <a:spcPts val="900"/>
              </a:spcBef>
              <a:defRPr sz="1638"/>
            </a:pPr>
            <a:r>
              <a:rPr dirty="0"/>
              <a:t>RVM</a:t>
            </a:r>
          </a:p>
          <a:p>
            <a:pPr marL="676084" lvl="1" indent="-260032" defTabSz="416052">
              <a:spcBef>
                <a:spcPts val="900"/>
              </a:spcBef>
              <a:defRPr sz="1638"/>
            </a:pPr>
            <a:r>
              <a:rPr dirty="0"/>
              <a:t>parametric and non-parametric models, System Identification</a:t>
            </a:r>
          </a:p>
        </p:txBody>
      </p:sp>
      <p:sp>
        <p:nvSpPr>
          <p:cNvPr id="319" name="Shape 319"/>
          <p:cNvSpPr/>
          <p:nvPr/>
        </p:nvSpPr>
        <p:spPr>
          <a:xfrm>
            <a:off x="10524534" y="352495"/>
            <a:ext cx="388651" cy="71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 b="1">
                <a:solidFill>
                  <a:srgbClr val="EBEBEB"/>
                </a:solidFill>
              </a:defRPr>
            </a:lvl1pPr>
          </a:lstStyle>
          <a:p>
            <a:r>
              <a:t>3</a:t>
            </a:r>
          </a:p>
        </p:txBody>
      </p:sp>
      <p:pic>
        <p:nvPicPr>
          <p:cNvPr id="320" name="elmFormula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9506" y="2230534"/>
            <a:ext cx="1778001" cy="406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1" name="elmFormula2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47392" y="4115070"/>
            <a:ext cx="1968501" cy="342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0000FF"/>
      </a:hlink>
      <a:folHlink>
        <a:srgbClr val="FF00FF"/>
      </a:folHlink>
    </a:clrScheme>
    <a:fontScheme name="Ion">
      <a:majorFont>
        <a:latin typeface="Century Gothic"/>
        <a:ea typeface="Century Gothic"/>
        <a:cs typeface="Century Gothic"/>
      </a:majorFont>
      <a:minorFont>
        <a:latin typeface="Helvetica"/>
        <a:ea typeface="Helvetica"/>
        <a:cs typeface="Helvetica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0000FF"/>
      </a:hlink>
      <a:folHlink>
        <a:srgbClr val="FF00FF"/>
      </a:folHlink>
    </a:clrScheme>
    <a:fontScheme name="Ion">
      <a:majorFont>
        <a:latin typeface="Century Gothic"/>
        <a:ea typeface="Century Gothic"/>
        <a:cs typeface="Century Gothic"/>
      </a:majorFont>
      <a:minorFont>
        <a:latin typeface="Helvetica"/>
        <a:ea typeface="Helvetica"/>
        <a:cs typeface="Helvetica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451</Words>
  <Application>Microsoft Office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Palatino</vt:lpstr>
      <vt:lpstr>Wingdings 3</vt:lpstr>
      <vt:lpstr>Ion</vt:lpstr>
      <vt:lpstr>Hardware/Circuit</vt:lpstr>
      <vt:lpstr>PowerPoint Presentation</vt:lpstr>
      <vt:lpstr>Modified Circuit</vt:lpstr>
      <vt:lpstr>Circuit overall idea</vt:lpstr>
      <vt:lpstr>Modified Circuit</vt:lpstr>
      <vt:lpstr>Design of Sensor and Interface  with R-Pi</vt:lpstr>
      <vt:lpstr>What next?</vt:lpstr>
      <vt:lpstr>Classifier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Hardware/Circuit</dc:title>
  <cp:lastModifiedBy>Rakshith Vishwanatha (Intern)</cp:lastModifiedBy>
  <cp:revision>14</cp:revision>
  <dcterms:modified xsi:type="dcterms:W3CDTF">2017-02-09T04:32:00Z</dcterms:modified>
</cp:coreProperties>
</file>