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7" r:id="rId11"/>
    <p:sldId id="271" r:id="rId12"/>
    <p:sldId id="273" r:id="rId13"/>
    <p:sldId id="274" r:id="rId14"/>
    <p:sldId id="275" r:id="rId15"/>
    <p:sldId id="268" r:id="rId16"/>
    <p:sldId id="269" r:id="rId17"/>
    <p:sldId id="270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B48"/>
    <a:srgbClr val="1F52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444" autoAdjust="0"/>
  </p:normalViewPr>
  <p:slideViewPr>
    <p:cSldViewPr snapToGrid="0">
      <p:cViewPr varScale="1">
        <p:scale>
          <a:sx n="82" d="100"/>
          <a:sy n="82" d="100"/>
        </p:scale>
        <p:origin x="1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EAEA37-8E5F-49B4-A305-9BD2F657C536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43971-833A-4BAD-9746-F461C8880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41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nmvUCtUAEE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43971-833A-4BAD-9746-F461C88805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60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43971-833A-4BAD-9746-F461C88805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56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Developed by Dennis Gabor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43971-833A-4BAD-9746-F461C88805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149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https://www.youtube.com/watch?v=ZnmvUCtUAEE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43971-833A-4BAD-9746-F461C88805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208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Wavelet Transform</a:t>
            </a:r>
          </a:p>
          <a:p>
            <a:pPr marL="228600" indent="-228600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CWT</a:t>
            </a:r>
          </a:p>
          <a:p>
            <a:pPr marL="228600" indent="-228600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DWT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43971-833A-4BAD-9746-F461C888057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38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43971-833A-4BAD-9746-F461C888057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55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43971-833A-4BAD-9746-F461C888057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83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Module</a:t>
            </a:r>
            <a:r>
              <a:rPr lang="en-US" baseline="0" dirty="0" smtClean="0"/>
              <a:t> used : </a:t>
            </a:r>
            <a:r>
              <a:rPr lang="en-US" baseline="0" dirty="0" err="1" smtClean="0"/>
              <a:t>biosppy,numpy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matplotlib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43971-833A-4BAD-9746-F461C888057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69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43971-833A-4BAD-9746-F461C888057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93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660FB-0BAD-4962-83EC-C3C94877FA43}" type="datetime1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4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968427C-A8D4-4DC8-A82D-4A24E5F425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676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F0AAA-1E14-4D9E-A189-436C71417CF2}" type="datetime1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427C-A8D4-4DC8-A82D-4A24E5F42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890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A41A4-A2BF-49E0-85BB-52EA0E87AE14}" type="datetime1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427C-A8D4-4DC8-A82D-4A24E5F42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775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09B7-FB0B-4E13-91E8-748DC28FB7EC}" type="datetime1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427C-A8D4-4DC8-A82D-4A24E5F4250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7317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A628-B887-47BD-8DCC-C24BC22BF4FA}" type="datetime1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427C-A8D4-4DC8-A82D-4A24E5F42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180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90039-3D16-42D4-8898-8FB74B539C01}" type="datetime1">
              <a:rPr lang="en-US" smtClean="0"/>
              <a:t>2/9/2017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427C-A8D4-4DC8-A82D-4A24E5F42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0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8464-A9BF-4DD7-8511-39F4A61B99CE}" type="datetime1">
              <a:rPr lang="en-US" smtClean="0"/>
              <a:t>2/9/2017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427C-A8D4-4DC8-A82D-4A24E5F42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65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6B434-8457-420B-BD33-B49E291F6918}" type="datetime1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427C-A8D4-4DC8-A82D-4A24E5F42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675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FAFD-003C-49F5-8FC1-E90A66245AD9}" type="datetime1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427C-A8D4-4DC8-A82D-4A24E5F42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299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87BB5-DFFB-4079-B905-40DA4389C062}" type="datetime1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4000" b="0" i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968427C-A8D4-4DC8-A82D-4A24E5F425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886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4B6E-FB5E-48C1-AF7B-B15F9E603131}" type="datetime1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427C-A8D4-4DC8-A82D-4A24E5F42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7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184D-F4A7-4D86-85D5-2FCCD23A94D4}" type="datetime1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427C-A8D4-4DC8-A82D-4A24E5F42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086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B2B3B-8D2B-4509-9A0C-E2A5B9DD9CDD}" type="datetime1">
              <a:rPr lang="en-US" smtClean="0"/>
              <a:t>2/9/2017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427C-A8D4-4DC8-A82D-4A24E5F42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25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6493D-9930-4928-A43F-F4A61D60557D}" type="datetime1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427C-A8D4-4DC8-A82D-4A24E5F42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76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4CCE2-6B77-47E6-824C-08A434E651D6}" type="datetime1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427C-A8D4-4DC8-A82D-4A24E5F42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06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DC88-003A-49BC-BA5F-D89BD1E546F9}" type="datetime1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427C-A8D4-4DC8-A82D-4A24E5F42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067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0514E-262F-43B5-8959-57514923E29C}" type="datetime1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427C-A8D4-4DC8-A82D-4A24E5F42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27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4F0F42-9418-46BB-A69E-6F7E0BA7903C}" type="datetime1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4000" b="0" i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968427C-A8D4-4DC8-A82D-4A24E5F425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9244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56853"/>
            <a:ext cx="8825658" cy="3329581"/>
          </a:xfrm>
        </p:spPr>
        <p:txBody>
          <a:bodyPr/>
          <a:lstStyle/>
          <a:p>
            <a:r>
              <a:rPr 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WAVELET TRANSFORM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427C-A8D4-4DC8-A82D-4A24E5F4250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11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Done (So far)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25624"/>
            <a:ext cx="10707689" cy="4194929"/>
          </a:xfrm>
        </p:spPr>
        <p:txBody>
          <a:bodyPr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Base line wandering was removed using Wavelet </a:t>
            </a:r>
            <a:r>
              <a:rPr lang="en-US" dirty="0"/>
              <a:t>transform</a:t>
            </a:r>
            <a:r>
              <a:rPr lang="en-US" dirty="0" smtClean="0"/>
              <a:t>. </a:t>
            </a:r>
            <a:r>
              <a:rPr lang="en-US" dirty="0"/>
              <a:t>Wavelet Toolbox available in </a:t>
            </a:r>
            <a:r>
              <a:rPr lang="en-US" dirty="0" err="1"/>
              <a:t>Matlab</a:t>
            </a:r>
            <a:r>
              <a:rPr lang="en-US" dirty="0"/>
              <a:t> was </a:t>
            </a:r>
            <a:r>
              <a:rPr lang="en-US" dirty="0" smtClean="0"/>
              <a:t>used. </a:t>
            </a:r>
            <a:r>
              <a:rPr lang="en-US" dirty="0" err="1" smtClean="0"/>
              <a:t>Daubechies</a:t>
            </a:r>
            <a:r>
              <a:rPr lang="en-US" dirty="0" smtClean="0"/>
              <a:t> </a:t>
            </a:r>
            <a:r>
              <a:rPr lang="en-US" dirty="0"/>
              <a:t>(dB5) wavelet as mother wavelet. Scale level used </a:t>
            </a:r>
            <a:r>
              <a:rPr lang="en-US" dirty="0" smtClean="0"/>
              <a:t>was 7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RR peaks was then detected on the filtered signal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Frequency domain features were extracted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De-trending the signal and RR peak detection was also implemented on Python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427C-A8D4-4DC8-A82D-4A24E5F4250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33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Extracted(Frequency domain)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0202" y="1853248"/>
            <a:ext cx="8999651" cy="4395151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Peak Frequency for VLF,LF and HF range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Absolute power of VLF,LF and HF bands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Relative power of each band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Normalized power of LF and HF band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Ratio between LF and HF band powers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427C-A8D4-4DC8-A82D-4A24E5F4250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37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Graphs (Wavelet Toolbox-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6"/>
          <a:stretch/>
        </p:blipFill>
        <p:spPr>
          <a:xfrm>
            <a:off x="1845501" y="1853248"/>
            <a:ext cx="8205333" cy="4352777"/>
          </a:xfr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427C-A8D4-4DC8-A82D-4A24E5F4250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15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"/>
          <a:stretch/>
        </p:blipFill>
        <p:spPr>
          <a:xfrm>
            <a:off x="1999409" y="1312753"/>
            <a:ext cx="8288656" cy="4427144"/>
          </a:xfr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427C-A8D4-4DC8-A82D-4A24E5F4250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64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62"/>
          <a:stretch/>
        </p:blipFill>
        <p:spPr>
          <a:xfrm>
            <a:off x="1484768" y="1294646"/>
            <a:ext cx="9048875" cy="4789283"/>
          </a:xfr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427C-A8D4-4DC8-A82D-4A24E5F4250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44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Graphs [</a:t>
            </a:r>
            <a:r>
              <a:rPr lang="en-US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" b="5467"/>
          <a:stretch/>
        </p:blipFill>
        <p:spPr>
          <a:xfrm>
            <a:off x="2227152" y="1825625"/>
            <a:ext cx="7738592" cy="4113448"/>
          </a:xfr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427C-A8D4-4DC8-A82D-4A24E5F4250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93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" b="5903"/>
          <a:stretch/>
        </p:blipFill>
        <p:spPr>
          <a:xfrm>
            <a:off x="1475714" y="1274229"/>
            <a:ext cx="9148100" cy="4845914"/>
          </a:xfr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427C-A8D4-4DC8-A82D-4A24E5F4250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2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Graph(Python)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6" b="10253"/>
          <a:stretch/>
        </p:blipFill>
        <p:spPr>
          <a:xfrm>
            <a:off x="2218099" y="1825625"/>
            <a:ext cx="8124832" cy="4095341"/>
          </a:xfr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427C-A8D4-4DC8-A82D-4A24E5F42504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53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review targets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Use command line instruction in </a:t>
            </a:r>
            <a:r>
              <a:rPr lang="en-US" dirty="0" err="1" smtClean="0"/>
              <a:t>Matlab</a:t>
            </a:r>
            <a:r>
              <a:rPr lang="en-US" dirty="0" smtClean="0"/>
              <a:t> script to remove the dependence on toolbox for isolation of scaled signal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Consolidate the data for all the samples available into a csv file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Use the wavelet analysis module instead of </a:t>
            </a:r>
            <a:r>
              <a:rPr lang="en-US" dirty="0" err="1" smtClean="0"/>
              <a:t>biosppy</a:t>
            </a:r>
            <a:r>
              <a:rPr lang="en-US" dirty="0" smtClean="0"/>
              <a:t>  in python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Port the </a:t>
            </a:r>
            <a:r>
              <a:rPr lang="en-US" dirty="0" err="1" smtClean="0"/>
              <a:t>Matlab</a:t>
            </a:r>
            <a:r>
              <a:rPr lang="en-US" dirty="0" smtClean="0"/>
              <a:t> code to Raspberry-Pi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427C-A8D4-4DC8-A82D-4A24E5F4250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44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Wavelet Analysis</a:t>
            </a:r>
            <a:endParaRPr lang="en-US" i="1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What are wavelets?</a:t>
            </a:r>
          </a:p>
          <a:p>
            <a:pPr lvl="1"/>
            <a:r>
              <a:rPr lang="en-US" dirty="0" smtClean="0"/>
              <a:t>A wavelet is a waveform of effectively limited duration that has an average value of zero</a:t>
            </a:r>
          </a:p>
          <a:p>
            <a:pPr lvl="1"/>
            <a:r>
              <a:rPr lang="en-US" dirty="0" smtClean="0"/>
              <a:t>Similar to sinusoids except where sinusoids are smooth and predictable, wavelets tend to be irregular and asymmetric.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436" y="3948984"/>
            <a:ext cx="7821116" cy="2114845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427C-A8D4-4DC8-A82D-4A24E5F4250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48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Wavelet Analysis(contd.)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Fourier analysis: Breaking up a signal into sine waves of various frequencies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Wavelet analysis: Breaking up of a signal into shifted and scaled  versions of the original (or mother) wavelet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427C-A8D4-4DC8-A82D-4A24E5F4250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68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Analysis</a:t>
            </a:r>
            <a:endParaRPr lang="en-US" i="1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r>
              <a:rPr lang="en-US" u="sng" dirty="0" smtClean="0"/>
              <a:t>Drawback</a:t>
            </a:r>
            <a:r>
              <a:rPr lang="en-US" dirty="0" smtClean="0"/>
              <a:t>: In transforming to the frequency domain, time information is lost.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287" y="1819765"/>
            <a:ext cx="8545118" cy="2181529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427C-A8D4-4DC8-A82D-4A24E5F4250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48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Short-Time Fourier Analysis</a:t>
            </a:r>
            <a:endParaRPr lang="en-US" i="1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STFT is a sort of compromise between the time and frequency-based views of a signal</a:t>
            </a:r>
          </a:p>
          <a:p>
            <a:r>
              <a:rPr lang="en-US" u="sng" dirty="0" smtClean="0"/>
              <a:t>Drawback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(a) Limited precision depending on the size of window</a:t>
            </a:r>
          </a:p>
          <a:p>
            <a:pPr marL="0" indent="0">
              <a:buNone/>
            </a:pPr>
            <a:r>
              <a:rPr lang="en-US" dirty="0" smtClean="0"/>
              <a:t>     (b) Once we choose a particular size for the time window, that 	window is the same for all frequencies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729" y="4587666"/>
            <a:ext cx="8497486" cy="2133898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427C-A8D4-4DC8-A82D-4A24E5F4250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05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Wavelet Analysis(Revisit)</a:t>
            </a:r>
            <a:endParaRPr lang="en-US" i="1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</a:t>
            </a:r>
            <a:r>
              <a:rPr lang="en-US" dirty="0" smtClean="0"/>
              <a:t>ext logical step: a windowing technique with variable-sized regions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863" y="2617544"/>
            <a:ext cx="6953752" cy="4083949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427C-A8D4-4DC8-A82D-4A24E5F4250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99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068" y="250166"/>
            <a:ext cx="10939732" cy="5926797"/>
          </a:xfrm>
        </p:spPr>
        <p:txBody>
          <a:bodyPr/>
          <a:lstStyle/>
          <a:p>
            <a:r>
              <a:rPr lang="en-US" dirty="0" smtClean="0"/>
              <a:t>Fourier Analysis: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Wavelet Analysis: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3" b="6685"/>
          <a:stretch/>
        </p:blipFill>
        <p:spPr>
          <a:xfrm>
            <a:off x="3140351" y="90874"/>
            <a:ext cx="2743583" cy="6971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6" b="4985"/>
          <a:stretch/>
        </p:blipFill>
        <p:spPr>
          <a:xfrm>
            <a:off x="1026263" y="867636"/>
            <a:ext cx="9192908" cy="23176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35" b="11084"/>
          <a:stretch/>
        </p:blipFill>
        <p:spPr>
          <a:xfrm>
            <a:off x="3071524" y="3505527"/>
            <a:ext cx="6392167" cy="7695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5" b="5048"/>
          <a:stretch/>
        </p:blipFill>
        <p:spPr>
          <a:xfrm>
            <a:off x="1026263" y="4354717"/>
            <a:ext cx="9326277" cy="2372008"/>
          </a:xfrm>
          <a:prstGeom prst="rect">
            <a:avLst/>
          </a:prstGeom>
          <a:noFill/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427C-A8D4-4DC8-A82D-4A24E5F4250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85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Scale-Frequency Correspondence</a:t>
            </a:r>
            <a:endParaRPr lang="en-US" i="1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46084"/>
            <a:ext cx="10675246" cy="4202316"/>
          </a:xfrm>
        </p:spPr>
        <p:txBody>
          <a:bodyPr/>
          <a:lstStyle/>
          <a:p>
            <a:r>
              <a:rPr lang="en-US" dirty="0"/>
              <a:t>Low </a:t>
            </a:r>
            <a:r>
              <a:rPr lang="en-US" dirty="0" smtClean="0"/>
              <a:t>scale  </a:t>
            </a:r>
            <a:r>
              <a:rPr lang="en-US" i="1" dirty="0" smtClean="0"/>
              <a:t>    </a:t>
            </a:r>
            <a:r>
              <a:rPr lang="en-US" dirty="0" smtClean="0"/>
              <a:t>Compressed wavelet      Rapidly </a:t>
            </a:r>
            <a:r>
              <a:rPr lang="en-US" dirty="0"/>
              <a:t>changing details </a:t>
            </a:r>
            <a:r>
              <a:rPr lang="en-US" dirty="0" smtClean="0"/>
              <a:t>     High frequency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High </a:t>
            </a:r>
            <a:r>
              <a:rPr lang="en-US" dirty="0" smtClean="0"/>
              <a:t>scale      Stretched </a:t>
            </a:r>
            <a:r>
              <a:rPr lang="en-US" dirty="0"/>
              <a:t>wavelet </a:t>
            </a:r>
            <a:r>
              <a:rPr lang="en-US" dirty="0" smtClean="0"/>
              <a:t>     Slowly </a:t>
            </a:r>
            <a:r>
              <a:rPr lang="en-US" dirty="0"/>
              <a:t>changing, coarse </a:t>
            </a:r>
            <a:r>
              <a:rPr lang="en-US" dirty="0" smtClean="0"/>
              <a:t>features      low frequency 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2815664" y="2209132"/>
            <a:ext cx="319177" cy="11214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5860610" y="2209132"/>
            <a:ext cx="319177" cy="11214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9311545" y="2200079"/>
            <a:ext cx="319177" cy="11214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842859" y="3067871"/>
            <a:ext cx="319177" cy="11214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541433" y="3074970"/>
            <a:ext cx="319177" cy="11214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10039557" y="3074970"/>
            <a:ext cx="319177" cy="11214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085" y="3484210"/>
            <a:ext cx="3867690" cy="2896004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427C-A8D4-4DC8-A82D-4A24E5F4250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82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Wavelets</a:t>
            </a:r>
            <a:endParaRPr lang="en-US" i="1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Haar</a:t>
            </a:r>
            <a:endParaRPr lang="en-US" dirty="0"/>
          </a:p>
          <a:p>
            <a:r>
              <a:rPr lang="en-US" dirty="0" err="1" smtClean="0"/>
              <a:t>Daubechies</a:t>
            </a:r>
            <a:endParaRPr lang="en-US" dirty="0" smtClean="0"/>
          </a:p>
          <a:p>
            <a:r>
              <a:rPr lang="en-US" dirty="0" smtClean="0"/>
              <a:t>Biorthogonal</a:t>
            </a:r>
          </a:p>
          <a:p>
            <a:r>
              <a:rPr lang="en-US" dirty="0" err="1" smtClean="0"/>
              <a:t>Coiflets</a:t>
            </a:r>
            <a:endParaRPr lang="en-US" dirty="0" smtClean="0"/>
          </a:p>
          <a:p>
            <a:r>
              <a:rPr lang="en-US" dirty="0" err="1" smtClean="0"/>
              <a:t>Symlets</a:t>
            </a:r>
            <a:endParaRPr lang="en-US" dirty="0" smtClean="0"/>
          </a:p>
          <a:p>
            <a:r>
              <a:rPr lang="en-US" dirty="0" err="1" smtClean="0"/>
              <a:t>Morlet</a:t>
            </a:r>
            <a:endParaRPr lang="en-US" dirty="0" smtClean="0"/>
          </a:p>
          <a:p>
            <a:r>
              <a:rPr lang="en-US" dirty="0"/>
              <a:t>Mexican Hat</a:t>
            </a:r>
            <a:r>
              <a:rPr lang="en-US" dirty="0" smtClean="0"/>
              <a:t>						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425" y="1853248"/>
            <a:ext cx="6100340" cy="3294184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427C-A8D4-4DC8-A82D-4A24E5F4250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84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454</TotalTime>
  <Words>404</Words>
  <Application>Microsoft Office PowerPoint</Application>
  <PresentationFormat>Widescreen</PresentationFormat>
  <Paragraphs>97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Century Gothic</vt:lpstr>
      <vt:lpstr>Times New Roman</vt:lpstr>
      <vt:lpstr>Wingdings</vt:lpstr>
      <vt:lpstr>Wingdings 3</vt:lpstr>
      <vt:lpstr>Ion</vt:lpstr>
      <vt:lpstr>WAVELET TRANSFORM</vt:lpstr>
      <vt:lpstr>Wavelet Analysis</vt:lpstr>
      <vt:lpstr>Wavelet Analysis(contd.)</vt:lpstr>
      <vt:lpstr>Fourier Analysis</vt:lpstr>
      <vt:lpstr>Short-Time Fourier Analysis</vt:lpstr>
      <vt:lpstr>Wavelet Analysis(Revisit)</vt:lpstr>
      <vt:lpstr>PowerPoint Presentation</vt:lpstr>
      <vt:lpstr>Scale-Frequency Correspondence</vt:lpstr>
      <vt:lpstr>Types of Wavelets</vt:lpstr>
      <vt:lpstr>Work Done (So far)</vt:lpstr>
      <vt:lpstr>Features Extracted(Frequency domain)</vt:lpstr>
      <vt:lpstr>Graphs (Wavelet Toolbox-Matlab)</vt:lpstr>
      <vt:lpstr>PowerPoint Presentation</vt:lpstr>
      <vt:lpstr>PowerPoint Presentation</vt:lpstr>
      <vt:lpstr>Graphs [Matlab]</vt:lpstr>
      <vt:lpstr>PowerPoint Presentation</vt:lpstr>
      <vt:lpstr>Graph(Python)</vt:lpstr>
      <vt:lpstr>Next review targets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WAVELET TRANFORM</dc:title>
  <dc:creator>Vatsal, Apoorv</dc:creator>
  <cp:lastModifiedBy>Rakshith Vishwanatha (Intern)</cp:lastModifiedBy>
  <cp:revision>34</cp:revision>
  <dcterms:created xsi:type="dcterms:W3CDTF">2017-02-07T06:34:34Z</dcterms:created>
  <dcterms:modified xsi:type="dcterms:W3CDTF">2017-02-09T04:04:15Z</dcterms:modified>
</cp:coreProperties>
</file>