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8" r:id="rId3"/>
    <p:sldId id="263" r:id="rId4"/>
    <p:sldId id="265" r:id="rId5"/>
    <p:sldId id="267" r:id="rId6"/>
    <p:sldId id="271" r:id="rId7"/>
    <p:sldId id="273" r:id="rId8"/>
    <p:sldId id="275" r:id="rId9"/>
    <p:sldId id="268" r:id="rId10"/>
    <p:sldId id="269" r:id="rId11"/>
    <p:sldId id="276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B48"/>
    <a:srgbClr val="1F5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44" autoAdjust="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AEA37-8E5F-49B4-A305-9BD2F657C53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3971-833A-4BAD-9746-F461C888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4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</a:t>
            </a:r>
            <a:r>
              <a:rPr lang="en-US" dirty="0" smtClean="0"/>
              <a:t>web.iitd.ac.in/~</a:t>
            </a:r>
            <a:r>
              <a:rPr lang="en-US" smtClean="0"/>
              <a:t>sumeet/WaveletTutorial.pdf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3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r>
              <a:rPr lang="en-US" baseline="0" dirty="0" smtClean="0"/>
              <a:t> used : </a:t>
            </a:r>
            <a:r>
              <a:rPr lang="en-US" baseline="0" dirty="0" err="1" smtClean="0"/>
              <a:t>biosppy,numpy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matplotlib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0FB-0BAD-4962-83EC-C3C94877FA43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68427C-A8D4-4DC8-A82D-4A24E5F425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7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0AAA-1E14-4D9E-A189-436C71417CF2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41A4-A2BF-49E0-85BB-52EA0E87AE14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09B7-FB0B-4E13-91E8-748DC28FB7EC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317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628-B887-47BD-8DCC-C24BC22BF4FA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0039-3D16-42D4-8898-8FB74B539C01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0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8464-A9BF-4DD7-8511-39F4A61B99CE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B434-8457-420B-BD33-B49E291F6918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AFD-003C-49F5-8FC1-E90A66245AD9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9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BB5-DFFB-4079-B905-40DA4389C062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0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68427C-A8D4-4DC8-A82D-4A24E5F425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8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4B6E-FB5E-48C1-AF7B-B15F9E603131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84D-F4A7-4D86-85D5-2FCCD23A94D4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2B3B-8D2B-4509-9A0C-E2A5B9DD9CDD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493D-9930-4928-A43F-F4A61D60557D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6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CCE2-6B77-47E6-824C-08A434E651D6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DC88-003A-49BC-BA5F-D89BD1E546F9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14E-262F-43B5-8959-57514923E29C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4F0F42-9418-46BB-A69E-6F7E0BA7903C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0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68427C-A8D4-4DC8-A82D-4A24E5F425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24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56853"/>
            <a:ext cx="8825658" cy="3329581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9"/>
          <a:stretch/>
        </p:blipFill>
        <p:spPr>
          <a:xfrm>
            <a:off x="1845500" y="1314450"/>
            <a:ext cx="8775749" cy="4672013"/>
          </a:xfrm>
        </p:spPr>
      </p:pic>
    </p:spTree>
    <p:extLst>
      <p:ext uri="{BB962C8B-B14F-4D97-AF65-F5344CB8AC3E}">
        <p14:creationId xmlns:p14="http://schemas.microsoft.com/office/powerpoint/2010/main" val="26817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SPECTRAL DENSITY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4"/>
          <a:stretch/>
        </p:blipFill>
        <p:spPr>
          <a:xfrm>
            <a:off x="1771651" y="1500188"/>
            <a:ext cx="8750335" cy="46720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Graph(Python)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b="10253"/>
          <a:stretch/>
        </p:blipFill>
        <p:spPr>
          <a:xfrm>
            <a:off x="1871663" y="1651003"/>
            <a:ext cx="8471268" cy="4269963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review targets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Use command line instruction in </a:t>
            </a:r>
            <a:r>
              <a:rPr lang="en-US" dirty="0" err="1" smtClean="0"/>
              <a:t>Matlab</a:t>
            </a:r>
            <a:r>
              <a:rPr lang="en-US" dirty="0" smtClean="0"/>
              <a:t> script to remove the dependence on toolbox for isolation of scaled signal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Consolidate the data for all the samples available into a csv file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the wavelet analysis module instead of </a:t>
            </a:r>
            <a:r>
              <a:rPr lang="en-US" dirty="0" err="1" smtClean="0"/>
              <a:t>biosppy</a:t>
            </a:r>
            <a:r>
              <a:rPr lang="en-US" dirty="0" smtClean="0"/>
              <a:t> in python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Port the </a:t>
            </a:r>
            <a:r>
              <a:rPr lang="en-US" dirty="0" err="1" smtClean="0"/>
              <a:t>Matlab</a:t>
            </a:r>
            <a:r>
              <a:rPr lang="en-US" dirty="0" smtClean="0"/>
              <a:t> code to Raspberry-Pi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Analysis(contd.)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Fourier analysis: Breaking up a signal into sine waves of various frequencies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Wavelet analysis: Breaking up of a signal into shifted and scaled  versions of the original (or mother) wavelet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24" y="4150658"/>
            <a:ext cx="782111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68" y="250166"/>
            <a:ext cx="10939732" cy="5926797"/>
          </a:xfrm>
        </p:spPr>
        <p:txBody>
          <a:bodyPr/>
          <a:lstStyle/>
          <a:p>
            <a:r>
              <a:rPr lang="en-US" dirty="0" smtClean="0"/>
              <a:t>Wavelet Analysis: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5" b="11084"/>
          <a:stretch/>
        </p:blipFill>
        <p:spPr>
          <a:xfrm>
            <a:off x="2493317" y="1318017"/>
            <a:ext cx="6392167" cy="769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5048"/>
          <a:stretch/>
        </p:blipFill>
        <p:spPr>
          <a:xfrm>
            <a:off x="1026263" y="3170320"/>
            <a:ext cx="9326277" cy="2372008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Wavelets</a:t>
            </a:r>
            <a:endParaRPr lang="en-US" i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endParaRPr lang="en-US" dirty="0"/>
          </a:p>
          <a:p>
            <a:r>
              <a:rPr lang="en-US" dirty="0" err="1" smtClean="0"/>
              <a:t>Daubechies</a:t>
            </a:r>
            <a:endParaRPr lang="en-US" dirty="0" smtClean="0"/>
          </a:p>
          <a:p>
            <a:r>
              <a:rPr lang="en-US" dirty="0" smtClean="0"/>
              <a:t>Biorthogonal</a:t>
            </a:r>
          </a:p>
          <a:p>
            <a:r>
              <a:rPr lang="en-US" dirty="0" err="1" smtClean="0"/>
              <a:t>Coiflets</a:t>
            </a:r>
            <a:endParaRPr lang="en-US" dirty="0" smtClean="0"/>
          </a:p>
          <a:p>
            <a:r>
              <a:rPr lang="en-US" dirty="0" err="1" smtClean="0"/>
              <a:t>Symlets</a:t>
            </a:r>
            <a:endParaRPr lang="en-US" dirty="0" smtClean="0"/>
          </a:p>
          <a:p>
            <a:r>
              <a:rPr lang="en-US" dirty="0" err="1" smtClean="0"/>
              <a:t>Morlet</a:t>
            </a:r>
            <a:endParaRPr lang="en-US" dirty="0" smtClean="0"/>
          </a:p>
          <a:p>
            <a:r>
              <a:rPr lang="en-US" dirty="0"/>
              <a:t>Mexican Hat</a:t>
            </a:r>
            <a:r>
              <a:rPr lang="en-US" dirty="0" smtClean="0"/>
              <a:t>				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2142349"/>
            <a:ext cx="4844658" cy="261611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 (So far)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25624"/>
            <a:ext cx="10707689" cy="4194929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Base line wandering was removed using Wavelet </a:t>
            </a:r>
            <a:r>
              <a:rPr lang="en-US" dirty="0"/>
              <a:t>transform</a:t>
            </a:r>
            <a:r>
              <a:rPr lang="en-US" dirty="0" smtClean="0"/>
              <a:t>. </a:t>
            </a:r>
            <a:r>
              <a:rPr lang="en-US" dirty="0"/>
              <a:t>Wavelet Toolbox available in </a:t>
            </a:r>
            <a:r>
              <a:rPr lang="en-US" dirty="0" err="1"/>
              <a:t>Matlab</a:t>
            </a:r>
            <a:r>
              <a:rPr lang="en-US" dirty="0"/>
              <a:t> was </a:t>
            </a:r>
            <a:r>
              <a:rPr lang="en-US" dirty="0" smtClean="0"/>
              <a:t>used. </a:t>
            </a:r>
            <a:r>
              <a:rPr lang="en-US" dirty="0" err="1" smtClean="0"/>
              <a:t>Daubechies</a:t>
            </a:r>
            <a:r>
              <a:rPr lang="en-US" dirty="0" smtClean="0"/>
              <a:t> </a:t>
            </a:r>
            <a:r>
              <a:rPr lang="en-US" dirty="0"/>
              <a:t>(dB5) wavelet as mother wavelet. Scale level used </a:t>
            </a:r>
            <a:r>
              <a:rPr lang="en-US" dirty="0" smtClean="0"/>
              <a:t>was 7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RR peaks was then detected on the filtered signal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Frequency domain features were extracted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De-trending the signal and RR peak detection was also implemented on Python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Extracted(Frequency domain)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202" y="1853248"/>
            <a:ext cx="8999651" cy="439515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Peak Frequency for VLF,LF and HF range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Absolute power of VLF,LF and HF bands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Relative power of each band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Normalized power of LF and HF band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Ratio between LF and HF band powers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(Wavelet Toolbox-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1720731" y="1596073"/>
            <a:ext cx="8330103" cy="4418965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2"/>
          <a:stretch/>
        </p:blipFill>
        <p:spPr>
          <a:xfrm>
            <a:off x="1484768" y="1294646"/>
            <a:ext cx="9048875" cy="4789283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[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"/>
          <a:stretch/>
        </p:blipFill>
        <p:spPr>
          <a:xfrm>
            <a:off x="1845500" y="1585914"/>
            <a:ext cx="8343737" cy="4414837"/>
          </a:xfrm>
        </p:spPr>
      </p:pic>
    </p:spTree>
    <p:extLst>
      <p:ext uri="{BB962C8B-B14F-4D97-AF65-F5344CB8AC3E}">
        <p14:creationId xmlns:p14="http://schemas.microsoft.com/office/powerpoint/2010/main" val="4599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626</TotalTime>
  <Words>246</Words>
  <Application>Microsoft Office PowerPoint</Application>
  <PresentationFormat>Widescreen</PresentationFormat>
  <Paragraphs>55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WAVELET TRANSFORM</vt:lpstr>
      <vt:lpstr>Wavelet Analysis(contd.)</vt:lpstr>
      <vt:lpstr>PowerPoint Presentation</vt:lpstr>
      <vt:lpstr>Types of Wavelets</vt:lpstr>
      <vt:lpstr>Work Done (So far)</vt:lpstr>
      <vt:lpstr>Features Extracted(Frequency domain)</vt:lpstr>
      <vt:lpstr>Graphs (Wavelet Toolbox-Matlab)</vt:lpstr>
      <vt:lpstr>PowerPoint Presentation</vt:lpstr>
      <vt:lpstr>Graphs [Matlab]</vt:lpstr>
      <vt:lpstr>PowerPoint Presentation</vt:lpstr>
      <vt:lpstr>POWER SPECTRAL DENSITY</vt:lpstr>
      <vt:lpstr>Graph(Python)</vt:lpstr>
      <vt:lpstr>Next review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TRANFORM</dc:title>
  <dc:creator>Vatsal, Apoorv</dc:creator>
  <cp:lastModifiedBy>Rakshith Vishwanatha (Intern)</cp:lastModifiedBy>
  <cp:revision>46</cp:revision>
  <dcterms:created xsi:type="dcterms:W3CDTF">2017-02-07T06:34:34Z</dcterms:created>
  <dcterms:modified xsi:type="dcterms:W3CDTF">2017-02-09T04:04:13Z</dcterms:modified>
</cp:coreProperties>
</file>