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2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5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2A7D-4916-4C7F-B075-CEE3C8407D4E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D1E9-3D6B-4445-A948-43F9C6E4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5436" y="3905778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 i-</a:t>
            </a: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(ms)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21702" y="2210687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 (i+1)-</a:t>
            </a:r>
            <a:r>
              <a:rPr lang="en-IN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(ms)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047" y="769513"/>
            <a:ext cx="4006215" cy="31362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77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10</cp:revision>
  <dcterms:created xsi:type="dcterms:W3CDTF">2017-04-27T18:01:13Z</dcterms:created>
  <dcterms:modified xsi:type="dcterms:W3CDTF">2017-04-27T21:06:23Z</dcterms:modified>
</cp:coreProperties>
</file>