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92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18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89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5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4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39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03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98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60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99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0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18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769" y="1117447"/>
            <a:ext cx="5731510" cy="289941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/>
          <p:cNvSpPr txBox="1"/>
          <p:nvPr/>
        </p:nvSpPr>
        <p:spPr>
          <a:xfrm>
            <a:off x="5238864" y="3889899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(ms)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2280211" y="2329115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(V)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2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Vishwanatha (Intern)</dc:creator>
  <cp:lastModifiedBy>Rakshith Vishwanatha (Intern)</cp:lastModifiedBy>
  <cp:revision>3</cp:revision>
  <dcterms:created xsi:type="dcterms:W3CDTF">2017-04-27T18:01:13Z</dcterms:created>
  <dcterms:modified xsi:type="dcterms:W3CDTF">2017-04-27T18:03:33Z</dcterms:modified>
</cp:coreProperties>
</file>