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2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9142" y="3905778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(ms)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80211" y="2329115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(V)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047" y="1006368"/>
            <a:ext cx="5731510" cy="28994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77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6</cp:revision>
  <dcterms:created xsi:type="dcterms:W3CDTF">2017-04-27T18:01:13Z</dcterms:created>
  <dcterms:modified xsi:type="dcterms:W3CDTF">2017-04-27T18:07:30Z</dcterms:modified>
</cp:coreProperties>
</file>