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92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1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8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2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4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3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0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98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9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0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2A7D-4916-4C7F-B075-CEE3C8407D4E}" type="datetimeFigureOut">
              <a:rPr lang="en-IN" smtClean="0"/>
              <a:t>27-04-2017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D1E9-3D6B-4445-A948-43F9C6E486B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1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5436" y="3905778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 i-th (ms) 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21702" y="2210687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 (i+1)-th (ms)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047" y="769513"/>
            <a:ext cx="4006215" cy="31362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77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12</cp:revision>
  <dcterms:created xsi:type="dcterms:W3CDTF">2017-04-27T18:01:13Z</dcterms:created>
  <dcterms:modified xsi:type="dcterms:W3CDTF">2017-04-27T21:55:48Z</dcterms:modified>
</cp:coreProperties>
</file>