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9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2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7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4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0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0E7B-87CF-4C6B-95AB-DA9FA46EA667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B9CE-0C57-4B5C-9CB4-C2C650787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9130" y="3941379"/>
            <a:ext cx="2070537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3"/>
            <a:endCxn id="16" idx="1"/>
          </p:cNvCxnSpPr>
          <p:nvPr/>
        </p:nvCxnSpPr>
        <p:spPr>
          <a:xfrm flipV="1">
            <a:off x="5759667" y="4477406"/>
            <a:ext cx="1019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9173" y="4292740"/>
            <a:ext cx="2360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Predicted Output y-cap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689130" y="1492471"/>
            <a:ext cx="2070537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Sys ID toolbox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280743" y="2028498"/>
            <a:ext cx="1408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633" y="1843830"/>
            <a:ext cx="14430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Input Signal x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762700" y="554848"/>
            <a:ext cx="192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Output Expected 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269420" y="1843830"/>
            <a:ext cx="17187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ARX Coefficients</a:t>
            </a:r>
            <a:endParaRPr lang="en-IN" dirty="0"/>
          </a:p>
        </p:txBody>
      </p:sp>
      <p:cxnSp>
        <p:nvCxnSpPr>
          <p:cNvPr id="24" name="Elbow Connector 23"/>
          <p:cNvCxnSpPr>
            <a:stCxn id="22" idx="3"/>
            <a:endCxn id="4" idx="0"/>
          </p:cNvCxnSpPr>
          <p:nvPr/>
        </p:nvCxnSpPr>
        <p:spPr>
          <a:xfrm flipH="1">
            <a:off x="4724399" y="2028496"/>
            <a:ext cx="3263761" cy="1912883"/>
          </a:xfrm>
          <a:prstGeom prst="bentConnector4">
            <a:avLst>
              <a:gd name="adj1" fmla="val -7004"/>
              <a:gd name="adj2" fmla="val 54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17" idx="0"/>
          </p:cNvCxnSpPr>
          <p:nvPr/>
        </p:nvCxnSpPr>
        <p:spPr>
          <a:xfrm flipH="1">
            <a:off x="4724399" y="924180"/>
            <a:ext cx="616" cy="56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4" idx="1"/>
          </p:cNvCxnSpPr>
          <p:nvPr/>
        </p:nvCxnSpPr>
        <p:spPr>
          <a:xfrm rot="16200000" flipH="1">
            <a:off x="1760482" y="2548759"/>
            <a:ext cx="2448910" cy="1408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3"/>
          </p:cNvCxnSpPr>
          <p:nvPr/>
        </p:nvCxnSpPr>
        <p:spPr>
          <a:xfrm>
            <a:off x="1579657" y="2028496"/>
            <a:ext cx="70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  <a:endCxn id="22" idx="1"/>
          </p:cNvCxnSpPr>
          <p:nvPr/>
        </p:nvCxnSpPr>
        <p:spPr>
          <a:xfrm flipV="1">
            <a:off x="5759667" y="2028496"/>
            <a:ext cx="50975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832426" y="3941378"/>
            <a:ext cx="2070537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>
            <a:stCxn id="16" idx="3"/>
            <a:endCxn id="48" idx="1"/>
          </p:cNvCxnSpPr>
          <p:nvPr/>
        </p:nvCxnSpPr>
        <p:spPr>
          <a:xfrm>
            <a:off x="9139691" y="4477406"/>
            <a:ext cx="692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1" idx="3"/>
            <a:endCxn id="48" idx="0"/>
          </p:cNvCxnSpPr>
          <p:nvPr/>
        </p:nvCxnSpPr>
        <p:spPr>
          <a:xfrm>
            <a:off x="5687329" y="739514"/>
            <a:ext cx="5180366" cy="3201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2"/>
            <a:endCxn id="61" idx="0"/>
          </p:cNvCxnSpPr>
          <p:nvPr/>
        </p:nvCxnSpPr>
        <p:spPr>
          <a:xfrm flipH="1">
            <a:off x="10858113" y="5013433"/>
            <a:ext cx="9582" cy="64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496732" y="5654566"/>
            <a:ext cx="7227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Misfit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6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16</cp:revision>
  <dcterms:created xsi:type="dcterms:W3CDTF">2017-05-27T05:26:13Z</dcterms:created>
  <dcterms:modified xsi:type="dcterms:W3CDTF">2017-05-27T05:38:30Z</dcterms:modified>
</cp:coreProperties>
</file>