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68A-995F-4D35-BC00-55DD33BB2B49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3C6A-B3F0-4BB3-9EF5-516C35093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48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68A-995F-4D35-BC00-55DD33BB2B49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3C6A-B3F0-4BB3-9EF5-516C35093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31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68A-995F-4D35-BC00-55DD33BB2B49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3C6A-B3F0-4BB3-9EF5-516C35093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05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68A-995F-4D35-BC00-55DD33BB2B49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3C6A-B3F0-4BB3-9EF5-516C35093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56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68A-995F-4D35-BC00-55DD33BB2B49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3C6A-B3F0-4BB3-9EF5-516C35093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16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68A-995F-4D35-BC00-55DD33BB2B49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3C6A-B3F0-4BB3-9EF5-516C35093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99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68A-995F-4D35-BC00-55DD33BB2B49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3C6A-B3F0-4BB3-9EF5-516C35093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0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68A-995F-4D35-BC00-55DD33BB2B49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3C6A-B3F0-4BB3-9EF5-516C35093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43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68A-995F-4D35-BC00-55DD33BB2B49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3C6A-B3F0-4BB3-9EF5-516C35093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5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68A-995F-4D35-BC00-55DD33BB2B49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3C6A-B3F0-4BB3-9EF5-516C35093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63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68A-995F-4D35-BC00-55DD33BB2B49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3C6A-B3F0-4BB3-9EF5-516C35093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57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6468A-995F-4D35-BC00-55DD33BB2B49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3C6A-B3F0-4BB3-9EF5-516C35093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99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62" y="1003245"/>
            <a:ext cx="10153650" cy="1362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8461" y="22807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0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811191" y="22807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5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795328" y="227687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10</a:t>
            </a:r>
            <a:endParaRPr lang="en-I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769445" y="22807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15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844952" y="22807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20</a:t>
            </a:r>
            <a:endParaRPr lang="en-IN" sz="1400" dirty="0"/>
          </a:p>
        </p:txBody>
      </p:sp>
      <p:sp>
        <p:nvSpPr>
          <p:cNvPr id="11" name="TextBox 10"/>
          <p:cNvSpPr txBox="1"/>
          <p:nvPr/>
        </p:nvSpPr>
        <p:spPr>
          <a:xfrm rot="16200000" flipH="1">
            <a:off x="103319" y="1530393"/>
            <a:ext cx="1007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Amplitude</a:t>
            </a:r>
            <a:endParaRPr lang="en-IN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18531" y="2130526"/>
            <a:ext cx="359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-1</a:t>
            </a:r>
            <a:endParaRPr lang="en-IN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0442" y="17348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0</a:t>
            </a:r>
            <a:endParaRPr lang="en-IN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60442" y="12768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1</a:t>
            </a:r>
            <a:endParaRPr lang="en-IN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60442" y="8940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2</a:t>
            </a:r>
            <a:endParaRPr lang="en-IN" sz="14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5344978" y="750622"/>
            <a:ext cx="1218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Original Signal</a:t>
            </a:r>
            <a:endParaRPr lang="en-IN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819069" y="227259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25</a:t>
            </a:r>
            <a:endParaRPr lang="en-IN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761675" y="42199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0</a:t>
            </a:r>
            <a:endParaRPr lang="en-IN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2774405" y="42199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5</a:t>
            </a:r>
            <a:endParaRPr lang="en-IN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4758542" y="421603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10</a:t>
            </a:r>
            <a:endParaRPr lang="en-IN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6732659" y="42199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15</a:t>
            </a:r>
            <a:endParaRPr lang="en-IN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808166" y="42199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20</a:t>
            </a:r>
            <a:endParaRPr lang="en-IN" sz="1400" dirty="0"/>
          </a:p>
        </p:txBody>
      </p:sp>
      <p:sp>
        <p:nvSpPr>
          <p:cNvPr id="53" name="TextBox 52"/>
          <p:cNvSpPr txBox="1"/>
          <p:nvPr/>
        </p:nvSpPr>
        <p:spPr>
          <a:xfrm rot="16200000" flipH="1">
            <a:off x="66533" y="3469554"/>
            <a:ext cx="1007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Amplitude</a:t>
            </a:r>
            <a:endParaRPr lang="en-IN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581745" y="4069687"/>
            <a:ext cx="359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-1</a:t>
            </a:r>
            <a:endParaRPr lang="en-IN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623656" y="36740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0</a:t>
            </a:r>
            <a:endParaRPr lang="en-IN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623656" y="32160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1</a:t>
            </a:r>
            <a:endParaRPr lang="en-IN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623656" y="28331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2</a:t>
            </a:r>
            <a:endParaRPr lang="en-IN" sz="1400" dirty="0"/>
          </a:p>
        </p:txBody>
      </p:sp>
      <p:sp>
        <p:nvSpPr>
          <p:cNvPr id="58" name="TextBox 57"/>
          <p:cNvSpPr txBox="1"/>
          <p:nvPr/>
        </p:nvSpPr>
        <p:spPr>
          <a:xfrm flipH="1">
            <a:off x="4369841" y="2689730"/>
            <a:ext cx="3210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Level 8 Approximation of the Signal</a:t>
            </a:r>
            <a:endParaRPr lang="en-IN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10803303" y="42117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25</a:t>
            </a:r>
            <a:endParaRPr lang="en-IN" sz="1400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27" y="2937241"/>
            <a:ext cx="10158763" cy="1361905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793208" y="61538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0</a:t>
            </a:r>
            <a:endParaRPr lang="en-IN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2784918" y="61432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5</a:t>
            </a:r>
            <a:endParaRPr lang="en-IN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769055" y="613941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10</a:t>
            </a:r>
            <a:endParaRPr lang="en-IN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764192" y="6153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15</a:t>
            </a:r>
            <a:endParaRPr lang="en-IN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8797659" y="614329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20</a:t>
            </a:r>
            <a:endParaRPr lang="en-IN" sz="1400" dirty="0"/>
          </a:p>
        </p:txBody>
      </p:sp>
      <p:sp>
        <p:nvSpPr>
          <p:cNvPr id="69" name="TextBox 68"/>
          <p:cNvSpPr txBox="1"/>
          <p:nvPr/>
        </p:nvSpPr>
        <p:spPr>
          <a:xfrm rot="16200000" flipH="1">
            <a:off x="98066" y="5403445"/>
            <a:ext cx="1007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Amplitude</a:t>
            </a:r>
            <a:endParaRPr lang="en-IN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613278" y="6003577"/>
            <a:ext cx="359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-1</a:t>
            </a:r>
            <a:endParaRPr lang="en-IN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655189" y="56079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0</a:t>
            </a:r>
            <a:endParaRPr lang="en-IN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655189" y="51499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1</a:t>
            </a:r>
            <a:endParaRPr lang="en-IN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655189" y="47670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2</a:t>
            </a:r>
            <a:endParaRPr lang="en-IN" sz="1400" dirty="0"/>
          </a:p>
        </p:txBody>
      </p:sp>
      <p:sp>
        <p:nvSpPr>
          <p:cNvPr id="74" name="TextBox 73"/>
          <p:cNvSpPr txBox="1"/>
          <p:nvPr/>
        </p:nvSpPr>
        <p:spPr>
          <a:xfrm flipH="1">
            <a:off x="5365859" y="4603204"/>
            <a:ext cx="1218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Filtered Signal</a:t>
            </a:r>
            <a:endParaRPr lang="en-IN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10803306" y="614564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25</a:t>
            </a:r>
            <a:endParaRPr lang="en-IN" sz="1400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25" y="4855827"/>
            <a:ext cx="10142857" cy="1361905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 flipH="1">
            <a:off x="5545873" y="4234649"/>
            <a:ext cx="85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Time  (s)</a:t>
            </a:r>
            <a:endParaRPr lang="en-IN" sz="1400" dirty="0"/>
          </a:p>
        </p:txBody>
      </p:sp>
      <p:sp>
        <p:nvSpPr>
          <p:cNvPr id="78" name="TextBox 77"/>
          <p:cNvSpPr txBox="1"/>
          <p:nvPr/>
        </p:nvSpPr>
        <p:spPr>
          <a:xfrm flipH="1">
            <a:off x="5545873" y="6162578"/>
            <a:ext cx="85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Time (s)</a:t>
            </a:r>
            <a:endParaRPr lang="en-IN" sz="1400" dirty="0"/>
          </a:p>
        </p:txBody>
      </p:sp>
      <p:sp>
        <p:nvSpPr>
          <p:cNvPr id="79" name="TextBox 78"/>
          <p:cNvSpPr txBox="1"/>
          <p:nvPr/>
        </p:nvSpPr>
        <p:spPr>
          <a:xfrm flipH="1">
            <a:off x="5547658" y="2291996"/>
            <a:ext cx="85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Time  (s)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7567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58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 Vishwanatha (Intern)</dc:creator>
  <cp:lastModifiedBy>Rakshith Vishwanatha (Intern)</cp:lastModifiedBy>
  <cp:revision>17</cp:revision>
  <dcterms:created xsi:type="dcterms:W3CDTF">2017-06-12T17:30:30Z</dcterms:created>
  <dcterms:modified xsi:type="dcterms:W3CDTF">2017-06-12T17:54:31Z</dcterms:modified>
</cp:coreProperties>
</file>