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B33F-81BB-4144-89C2-613B8E178229}" type="datetimeFigureOut">
              <a:rPr lang="en-IN" smtClean="0"/>
              <a:t>31-05-2017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38CF7-9B59-4A03-BC7A-BDD132204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018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B33F-81BB-4144-89C2-613B8E178229}" type="datetimeFigureOut">
              <a:rPr lang="en-IN" smtClean="0"/>
              <a:t>31-05-2017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38CF7-9B59-4A03-BC7A-BDD132204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87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B33F-81BB-4144-89C2-613B8E178229}" type="datetimeFigureOut">
              <a:rPr lang="en-IN" smtClean="0"/>
              <a:t>31-05-2017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38CF7-9B59-4A03-BC7A-BDD132204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2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B33F-81BB-4144-89C2-613B8E178229}" type="datetimeFigureOut">
              <a:rPr lang="en-IN" smtClean="0"/>
              <a:t>31-05-2017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38CF7-9B59-4A03-BC7A-BDD132204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35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B33F-81BB-4144-89C2-613B8E178229}" type="datetimeFigureOut">
              <a:rPr lang="en-IN" smtClean="0"/>
              <a:t>31-05-2017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38CF7-9B59-4A03-BC7A-BDD132204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63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B33F-81BB-4144-89C2-613B8E178229}" type="datetimeFigureOut">
              <a:rPr lang="en-IN" smtClean="0"/>
              <a:t>31-05-2017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38CF7-9B59-4A03-BC7A-BDD132204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17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B33F-81BB-4144-89C2-613B8E178229}" type="datetimeFigureOut">
              <a:rPr lang="en-IN" smtClean="0"/>
              <a:t>31-05-2017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38CF7-9B59-4A03-BC7A-BDD132204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B33F-81BB-4144-89C2-613B8E178229}" type="datetimeFigureOut">
              <a:rPr lang="en-IN" smtClean="0"/>
              <a:t>31-05-2017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38CF7-9B59-4A03-BC7A-BDD132204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57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B33F-81BB-4144-89C2-613B8E178229}" type="datetimeFigureOut">
              <a:rPr lang="en-IN" smtClean="0"/>
              <a:t>31-05-2017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38CF7-9B59-4A03-BC7A-BDD132204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48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B33F-81BB-4144-89C2-613B8E178229}" type="datetimeFigureOut">
              <a:rPr lang="en-IN" smtClean="0"/>
              <a:t>31-05-2017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38CF7-9B59-4A03-BC7A-BDD132204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50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B33F-81BB-4144-89C2-613B8E178229}" type="datetimeFigureOut">
              <a:rPr lang="en-IN" smtClean="0"/>
              <a:t>31-05-2017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38CF7-9B59-4A03-BC7A-BDD132204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69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6B33F-81BB-4144-89C2-613B8E178229}" type="datetimeFigureOut">
              <a:rPr lang="en-IN" smtClean="0"/>
              <a:t>31-05-2017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8CF7-9B59-4A03-BC7A-BDD132204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17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267" y="623724"/>
            <a:ext cx="8003202" cy="41269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17901" y="475067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20</a:t>
            </a:r>
            <a:endParaRPr lang="en-IN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321647" y="474634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4</a:t>
            </a:r>
            <a:r>
              <a:rPr lang="en-IN" sz="1200" dirty="0" smtClean="0"/>
              <a:t>0</a:t>
            </a:r>
            <a:endParaRPr lang="en-IN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913962" y="475160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60</a:t>
            </a:r>
            <a:endParaRPr lang="en-IN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8507199" y="474635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80</a:t>
            </a:r>
            <a:endParaRPr lang="en-IN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0055635" y="474017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100</a:t>
            </a:r>
            <a:endParaRPr lang="en-IN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158040" y="4735832"/>
            <a:ext cx="225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0</a:t>
            </a:r>
            <a:endParaRPr lang="en-IN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979361" y="356459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0.6</a:t>
            </a:r>
            <a:endParaRPr lang="en-IN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986455" y="256361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0.7</a:t>
            </a:r>
            <a:endParaRPr lang="en-IN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980282" y="152743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0.8</a:t>
            </a:r>
            <a:endParaRPr lang="en-IN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982776" y="51502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0.9</a:t>
            </a:r>
            <a:endParaRPr lang="en-IN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995126" y="460169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0.5</a:t>
            </a:r>
            <a:endParaRPr lang="en-IN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935885" y="4999876"/>
            <a:ext cx="2689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Number of Hidden Neurons</a:t>
            </a:r>
            <a:endParaRPr lang="en-IN" sz="14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363607" y="2554402"/>
            <a:ext cx="1000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Accuracy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027325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Rakshith Vishwanatha (Intern)</dc:creator>
  <cp:lastModifiedBy>Rakshith Vishwanatha (Intern)</cp:lastModifiedBy>
  <cp:revision>17</cp:revision>
  <dcterms:created xsi:type="dcterms:W3CDTF">2017-05-28T12:46:31Z</dcterms:created>
  <dcterms:modified xsi:type="dcterms:W3CDTF">2017-05-31T12:05:40Z</dcterms:modified>
</cp:coreProperties>
</file>