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562C-DAEC-4E42-A4B8-B201EEFA203D}" type="datetimeFigureOut">
              <a:rPr lang="en-IN" smtClean="0"/>
              <a:t>12-06-2017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3FEAC-3102-48FA-940B-A562216962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930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562C-DAEC-4E42-A4B8-B201EEFA203D}" type="datetimeFigureOut">
              <a:rPr lang="en-IN" smtClean="0"/>
              <a:t>12-06-2017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3FEAC-3102-48FA-940B-A562216962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384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562C-DAEC-4E42-A4B8-B201EEFA203D}" type="datetimeFigureOut">
              <a:rPr lang="en-IN" smtClean="0"/>
              <a:t>12-06-2017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3FEAC-3102-48FA-940B-A562216962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695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562C-DAEC-4E42-A4B8-B201EEFA203D}" type="datetimeFigureOut">
              <a:rPr lang="en-IN" smtClean="0"/>
              <a:t>12-06-2017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3FEAC-3102-48FA-940B-A562216962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902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562C-DAEC-4E42-A4B8-B201EEFA203D}" type="datetimeFigureOut">
              <a:rPr lang="en-IN" smtClean="0"/>
              <a:t>12-06-2017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3FEAC-3102-48FA-940B-A562216962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679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562C-DAEC-4E42-A4B8-B201EEFA203D}" type="datetimeFigureOut">
              <a:rPr lang="en-IN" smtClean="0"/>
              <a:t>12-06-2017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3FEAC-3102-48FA-940B-A562216962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98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562C-DAEC-4E42-A4B8-B201EEFA203D}" type="datetimeFigureOut">
              <a:rPr lang="en-IN" smtClean="0"/>
              <a:t>12-06-2017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3FEAC-3102-48FA-940B-A562216962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84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562C-DAEC-4E42-A4B8-B201EEFA203D}" type="datetimeFigureOut">
              <a:rPr lang="en-IN" smtClean="0"/>
              <a:t>12-06-2017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3FEAC-3102-48FA-940B-A562216962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490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562C-DAEC-4E42-A4B8-B201EEFA203D}" type="datetimeFigureOut">
              <a:rPr lang="en-IN" smtClean="0"/>
              <a:t>12-06-2017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3FEAC-3102-48FA-940B-A562216962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036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562C-DAEC-4E42-A4B8-B201EEFA203D}" type="datetimeFigureOut">
              <a:rPr lang="en-IN" smtClean="0"/>
              <a:t>12-06-2017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3FEAC-3102-48FA-940B-A562216962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495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562C-DAEC-4E42-A4B8-B201EEFA203D}" type="datetimeFigureOut">
              <a:rPr lang="en-IN" smtClean="0"/>
              <a:t>12-06-2017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3FEAC-3102-48FA-940B-A562216962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16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1562C-DAEC-4E42-A4B8-B201EEFA203D}" type="datetimeFigureOut">
              <a:rPr lang="en-IN" smtClean="0"/>
              <a:t>12-06-2017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3FEAC-3102-48FA-940B-A562216962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331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238" y="1038524"/>
            <a:ext cx="6809524" cy="47809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42039" y="865382"/>
            <a:ext cx="2774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 Model Misfit vs No. of Parameters</a:t>
            </a:r>
            <a:endParaRPr lang="en-IN" sz="1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280520" y="3275111"/>
            <a:ext cx="836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Accuracy</a:t>
            </a:r>
            <a:endParaRPr lang="en-IN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173632" y="5642128"/>
            <a:ext cx="1844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Number of Parameters</a:t>
            </a:r>
            <a:endParaRPr lang="en-IN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800340" y="549555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3</a:t>
            </a:r>
            <a:endParaRPr lang="en-IN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901703" y="549030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2</a:t>
            </a:r>
            <a:endParaRPr lang="en-IN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693717" y="549555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4</a:t>
            </a:r>
            <a:endParaRPr lang="en-IN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92350" y="547979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5</a:t>
            </a:r>
            <a:endParaRPr lang="en-IN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7469962" y="547454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6</a:t>
            </a:r>
            <a:endParaRPr lang="en-IN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8347573" y="549030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7</a:t>
            </a:r>
            <a:endParaRPr lang="en-IN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811103" y="4898948"/>
            <a:ext cx="384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0.1</a:t>
            </a:r>
            <a:endParaRPr lang="en-IN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800597" y="4481691"/>
            <a:ext cx="384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0.2</a:t>
            </a:r>
            <a:endParaRPr lang="en-IN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811103" y="4047712"/>
            <a:ext cx="384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0.3</a:t>
            </a:r>
            <a:endParaRPr lang="en-IN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811103" y="3644303"/>
            <a:ext cx="384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0.4</a:t>
            </a:r>
            <a:endParaRPr lang="en-IN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2821614" y="3216615"/>
            <a:ext cx="384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0.5</a:t>
            </a:r>
            <a:endParaRPr lang="en-IN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785548" y="2793067"/>
            <a:ext cx="384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0.6</a:t>
            </a:r>
            <a:endParaRPr lang="en-IN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821614" y="2376540"/>
            <a:ext cx="384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0.7</a:t>
            </a:r>
            <a:endParaRPr lang="en-IN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2811103" y="1970920"/>
            <a:ext cx="384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0.8</a:t>
            </a:r>
            <a:endParaRPr lang="en-IN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2811103" y="1555975"/>
            <a:ext cx="384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0.9</a:t>
            </a:r>
            <a:endParaRPr lang="en-IN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2852728" y="5315528"/>
            <a:ext cx="384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0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858729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28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Rakshith Vishwanatha (Intern)</dc:creator>
  <cp:lastModifiedBy>Rakshith Vishwanatha (Intern)</cp:lastModifiedBy>
  <cp:revision>8</cp:revision>
  <dcterms:created xsi:type="dcterms:W3CDTF">2017-06-12T13:12:36Z</dcterms:created>
  <dcterms:modified xsi:type="dcterms:W3CDTF">2017-06-12T13:23:37Z</dcterms:modified>
</cp:coreProperties>
</file>