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25" d="100"/>
          <a:sy n="125" d="100"/>
        </p:scale>
        <p:origin x="-7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562C-DAEC-4E42-A4B8-B201EEFA203D}" type="datetimeFigureOut">
              <a:rPr lang="en-IN" smtClean="0"/>
              <a:t>15-06-2017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3FEAC-3102-48FA-940B-A562216962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930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562C-DAEC-4E42-A4B8-B201EEFA203D}" type="datetimeFigureOut">
              <a:rPr lang="en-IN" smtClean="0"/>
              <a:t>15-06-2017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3FEAC-3102-48FA-940B-A562216962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384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562C-DAEC-4E42-A4B8-B201EEFA203D}" type="datetimeFigureOut">
              <a:rPr lang="en-IN" smtClean="0"/>
              <a:t>15-06-2017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3FEAC-3102-48FA-940B-A562216962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695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562C-DAEC-4E42-A4B8-B201EEFA203D}" type="datetimeFigureOut">
              <a:rPr lang="en-IN" smtClean="0"/>
              <a:t>15-06-2017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3FEAC-3102-48FA-940B-A562216962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902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562C-DAEC-4E42-A4B8-B201EEFA203D}" type="datetimeFigureOut">
              <a:rPr lang="en-IN" smtClean="0"/>
              <a:t>15-06-2017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3FEAC-3102-48FA-940B-A562216962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679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562C-DAEC-4E42-A4B8-B201EEFA203D}" type="datetimeFigureOut">
              <a:rPr lang="en-IN" smtClean="0"/>
              <a:t>15-06-2017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3FEAC-3102-48FA-940B-A562216962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98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562C-DAEC-4E42-A4B8-B201EEFA203D}" type="datetimeFigureOut">
              <a:rPr lang="en-IN" smtClean="0"/>
              <a:t>15-06-2017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3FEAC-3102-48FA-940B-A562216962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84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562C-DAEC-4E42-A4B8-B201EEFA203D}" type="datetimeFigureOut">
              <a:rPr lang="en-IN" smtClean="0"/>
              <a:t>15-06-2017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3FEAC-3102-48FA-940B-A562216962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490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562C-DAEC-4E42-A4B8-B201EEFA203D}" type="datetimeFigureOut">
              <a:rPr lang="en-IN" smtClean="0"/>
              <a:t>15-06-2017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3FEAC-3102-48FA-940B-A562216962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036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562C-DAEC-4E42-A4B8-B201EEFA203D}" type="datetimeFigureOut">
              <a:rPr lang="en-IN" smtClean="0"/>
              <a:t>15-06-2017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3FEAC-3102-48FA-940B-A562216962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495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562C-DAEC-4E42-A4B8-B201EEFA203D}" type="datetimeFigureOut">
              <a:rPr lang="en-IN" smtClean="0"/>
              <a:t>15-06-2017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3FEAC-3102-48FA-940B-A562216962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16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1562C-DAEC-4E42-A4B8-B201EEFA203D}" type="datetimeFigureOut">
              <a:rPr lang="en-IN" smtClean="0"/>
              <a:t>15-06-2017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3FEAC-3102-48FA-940B-A562216962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331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596006" y="945392"/>
            <a:ext cx="6767503" cy="4967242"/>
            <a:chOff x="2596006" y="945392"/>
            <a:chExt cx="6767503" cy="4967242"/>
          </a:xfrm>
        </p:grpSpPr>
        <p:sp>
          <p:nvSpPr>
            <p:cNvPr id="5" name="TextBox 4"/>
            <p:cNvSpPr txBox="1"/>
            <p:nvPr/>
          </p:nvSpPr>
          <p:spPr>
            <a:xfrm>
              <a:off x="4736183" y="945392"/>
              <a:ext cx="2774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 smtClean="0"/>
                <a:t> Model Misfit vs No. of Parameters</a:t>
              </a:r>
              <a:endParaRPr lang="en-IN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2331575" y="3210594"/>
              <a:ext cx="836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 smtClean="0"/>
                <a:t>Accuracy</a:t>
              </a:r>
              <a:endParaRPr lang="en-IN" sz="1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00926" y="5604857"/>
              <a:ext cx="18447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 smtClean="0"/>
                <a:t>Number of Parameters</a:t>
              </a:r>
              <a:endParaRPr lang="en-IN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81863" y="543217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3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04431" y="54434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 smtClean="0"/>
                <a:t>2</a:t>
              </a:r>
              <a:endParaRPr lang="en-IN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61434" y="543241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 smtClean="0"/>
                <a:t>4</a:t>
              </a:r>
              <a:endParaRPr lang="en-IN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24901" y="543098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5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895616" y="543098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6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666332" y="544017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7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11103" y="4898948"/>
              <a:ext cx="384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 smtClean="0"/>
                <a:t>0.1</a:t>
              </a:r>
              <a:endParaRPr lang="en-IN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00597" y="4481691"/>
              <a:ext cx="384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 smtClean="0"/>
                <a:t>0.2</a:t>
              </a:r>
              <a:endParaRPr lang="en-IN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811103" y="4047712"/>
              <a:ext cx="384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 smtClean="0"/>
                <a:t>0.3</a:t>
              </a:r>
              <a:endParaRPr lang="en-IN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11103" y="3644303"/>
              <a:ext cx="384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 smtClean="0"/>
                <a:t>0.4</a:t>
              </a:r>
              <a:endParaRPr lang="en-IN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21614" y="3216615"/>
              <a:ext cx="384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 smtClean="0"/>
                <a:t>0.5</a:t>
              </a:r>
              <a:endParaRPr lang="en-IN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785548" y="2793067"/>
              <a:ext cx="384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 smtClean="0"/>
                <a:t>0.6</a:t>
              </a:r>
              <a:endParaRPr lang="en-IN" sz="1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21614" y="2376540"/>
              <a:ext cx="384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 smtClean="0"/>
                <a:t>0.7</a:t>
              </a:r>
              <a:endParaRPr lang="en-IN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11103" y="1970920"/>
              <a:ext cx="384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 smtClean="0"/>
                <a:t>0.8</a:t>
              </a:r>
              <a:endParaRPr lang="en-IN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11103" y="1555975"/>
              <a:ext cx="384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 smtClean="0"/>
                <a:t>0.9</a:t>
              </a:r>
              <a:endParaRPr lang="en-IN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52728" y="5315528"/>
              <a:ext cx="384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 smtClean="0"/>
                <a:t>0</a:t>
              </a:r>
              <a:endParaRPr lang="en-IN" sz="1200" dirty="0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7928" y="1253169"/>
              <a:ext cx="6225581" cy="4222486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8449117" y="544017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8729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29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Rakshith Vishwanatha (Intern)</dc:creator>
  <cp:lastModifiedBy>Rakshith Vishwanatha (Intern)</cp:lastModifiedBy>
  <cp:revision>15</cp:revision>
  <dcterms:created xsi:type="dcterms:W3CDTF">2017-06-12T13:12:36Z</dcterms:created>
  <dcterms:modified xsi:type="dcterms:W3CDTF">2017-06-15T05:59:21Z</dcterms:modified>
</cp:coreProperties>
</file>