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F01-866C-4D95-AE9F-B24C37C2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6F572-D191-4542-8505-20E8EB51E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40F5-887C-4586-A61D-B95F1F4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5825-6238-4159-9A53-64AC6839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722E-E685-4D1D-92A1-89B4FE1C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071C-B4F6-43B6-9FEE-F391E8A0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1F68-46CF-436C-B6FC-DE0C541A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4A2E-C01C-4AC3-B56B-2CA490BA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E1C8-066F-43F3-ACCC-335DCF56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B160-A3FD-40DC-904C-8ACBE3C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8FE6B-D4CC-44EE-8C1C-CFB6345A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36FE2-1A0F-4D6F-BDBB-3782593C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0735-4EEA-4D7A-8197-98ECFF04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D059-6A38-4B52-A41A-9C03BD5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EF27-4546-4F4C-B197-7E3C1CDA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7A4-0135-4186-9767-74F84A7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3F6E-0009-40B7-A0EC-05CDDF5A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C840-8CEF-4AB8-BD7B-C9735D2C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50BB-77CA-44DA-BF2B-96E28403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FA65-2CFA-48D4-BE7F-87703B44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B837-F085-4D65-B6A3-7405C926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8D0A-F50B-4A38-9D9A-D88E436C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561E-F3F0-40A0-9C0D-DF42713A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EB0C-3C81-49A3-AFF5-3370A4C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B1B5-9915-4EEA-A7BC-F3670A8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773-4AD8-4758-83CB-6A2D566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13E-30AF-48BD-ACD6-0A15755F8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59EE-D3FC-4EE3-A8DD-400FC084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840B-495C-417C-A807-277283A9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B39B-6BA1-41BA-B4D2-9327187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050F-B44F-4F63-8C1A-B2F0B1F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D24-6EA5-488D-A13B-F8B0489B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A7E3-040E-48B4-B143-9926127F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F9725-A304-4944-9DB3-F2BBBB72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2BC01-0CD8-4125-8CB5-51C99827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B9F7-D1FF-4E65-9EF3-E48F13AA4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F1C35-AC88-4628-8D7D-259F0670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EB2CC-6203-4A9E-96BB-69222DE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9B40F-3235-4D59-A85C-C6F49CFA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09B1-9999-4D52-AD2B-03C9C455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45939-5C57-4932-9EEB-72A6CAEC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1C544-1F8C-4640-95E4-41D2D924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638B-1B87-43A6-BA63-5D9D1646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854B1-396F-4A6C-80D3-3EAF69A7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DD36-A7B7-4C8E-9CA8-35055528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3F73-1BB3-473A-B40F-1BECCDE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5C2-C628-4F64-A079-D8EE48D1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E142-01F1-4704-8221-3AD20C9F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F17-2BC5-4517-9A09-03E25BC7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3D00-C413-4F1A-8427-704E19C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F101-196F-4CC5-BE94-2638788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3413-F26F-4EE5-85C5-636FB96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B83E-D074-4E37-8D4C-DB5981C7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70DDA-9650-4A51-8139-3A20AFEF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EFC9-A567-447E-9E08-196680B8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0520-8552-4537-84B2-98CF78E6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D2D2-173B-4D1E-A255-C1CC4D0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4F6B-2913-4A4F-95CA-1E9140F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08C67-7F7F-427E-9324-A398BEF7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3B-0579-4511-A7E3-BF1C1040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842D-FFE2-43EC-AD6D-91864E43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AC02-7DC8-44B8-98B0-7534F1314EA8}" type="datetimeFigureOut">
              <a:rPr lang="en-US" smtClean="0"/>
              <a:t>12-Oct-18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1554-EA5D-40D9-A324-C2C69C1F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58AA-ABB4-4433-AADD-BB9DDDBC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78D742-0F39-4932-90D7-23E7A01BF265}"/>
              </a:ext>
            </a:extLst>
          </p:cNvPr>
          <p:cNvGrpSpPr/>
          <p:nvPr/>
        </p:nvGrpSpPr>
        <p:grpSpPr>
          <a:xfrm>
            <a:off x="816077" y="530207"/>
            <a:ext cx="10012428" cy="5001984"/>
            <a:chOff x="816077" y="530207"/>
            <a:chExt cx="10012428" cy="5001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1EDA9F-631F-451B-B292-F2C0BE5D4115}"/>
                    </a:ext>
                  </a:extLst>
                </p:cNvPr>
                <p:cNvSpPr/>
                <p:nvPr/>
              </p:nvSpPr>
              <p:spPr>
                <a:xfrm>
                  <a:off x="2509163" y="1267914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𝐾𝑒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1EDA9F-631F-451B-B292-F2C0BE5D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163" y="1267914"/>
                  <a:ext cx="979054" cy="4433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FB93A3-76E3-427D-BF32-4DC67B66B9A1}"/>
                </a:ext>
              </a:extLst>
            </p:cNvPr>
            <p:cNvSpPr/>
            <p:nvPr/>
          </p:nvSpPr>
          <p:spPr>
            <a:xfrm>
              <a:off x="4735390" y="1011045"/>
              <a:ext cx="311957" cy="2458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46260F1-D59E-4281-BE6B-79E0DECE83BF}"/>
                    </a:ext>
                  </a:extLst>
                </p:cNvPr>
                <p:cNvSpPr/>
                <p:nvPr/>
              </p:nvSpPr>
              <p:spPr>
                <a:xfrm>
                  <a:off x="5629119" y="1690480"/>
                  <a:ext cx="432450" cy="10920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46260F1-D59E-4281-BE6B-79E0DECE83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119" y="1690480"/>
                  <a:ext cx="432450" cy="10920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EE2398-AA4F-458C-BE73-B6D8AA8AFC0D}"/>
                </a:ext>
              </a:extLst>
            </p:cNvPr>
            <p:cNvSpPr/>
            <p:nvPr/>
          </p:nvSpPr>
          <p:spPr>
            <a:xfrm>
              <a:off x="7909910" y="1802770"/>
              <a:ext cx="2027170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Missile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33E9D3-7955-4E98-A6C5-3ACE69885370}"/>
                </a:ext>
              </a:extLst>
            </p:cNvPr>
            <p:cNvSpPr/>
            <p:nvPr/>
          </p:nvSpPr>
          <p:spPr>
            <a:xfrm>
              <a:off x="7909910" y="4271882"/>
              <a:ext cx="2027170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UDE Based Observer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EC1D7A7-84E5-445F-9B41-85E17D51025E}"/>
                    </a:ext>
                  </a:extLst>
                </p:cNvPr>
                <p:cNvSpPr/>
                <p:nvPr/>
              </p:nvSpPr>
              <p:spPr>
                <a:xfrm>
                  <a:off x="2499331" y="2770562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EC1D7A7-84E5-445F-9B41-85E17D510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31" y="2770562"/>
                  <a:ext cx="979054" cy="4433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7051F5F-4895-43C7-8635-8AF45EA161B5}"/>
                    </a:ext>
                  </a:extLst>
                </p:cNvPr>
                <p:cNvSpPr/>
                <p:nvPr/>
              </p:nvSpPr>
              <p:spPr>
                <a:xfrm>
                  <a:off x="2512177" y="2019179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7051F5F-4895-43C7-8635-8AF45EA16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177" y="2019179"/>
                  <a:ext cx="979054" cy="4433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06FFF3-3955-4350-BF52-4F71D5DB0989}"/>
                </a:ext>
              </a:extLst>
            </p:cNvPr>
            <p:cNvSpPr/>
            <p:nvPr/>
          </p:nvSpPr>
          <p:spPr>
            <a:xfrm>
              <a:off x="1408687" y="1336740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23642F-DA2E-4AA9-B6F5-3AE727C18204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816077" y="1499196"/>
              <a:ext cx="59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9FF2D4-3FBD-4EB5-8D4B-ECE105CC5420}"/>
                </a:ext>
              </a:extLst>
            </p:cNvPr>
            <p:cNvCxnSpPr>
              <a:cxnSpLocks/>
              <a:stCxn id="19" idx="6"/>
              <a:endCxn id="4" idx="1"/>
            </p:cNvCxnSpPr>
            <p:nvPr/>
          </p:nvCxnSpPr>
          <p:spPr>
            <a:xfrm flipV="1">
              <a:off x="1720644" y="1489587"/>
              <a:ext cx="788519" cy="9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3E72071-1D29-4091-8EB7-B418CBD1245F}"/>
                </a:ext>
              </a:extLst>
            </p:cNvPr>
            <p:cNvSpPr/>
            <p:nvPr/>
          </p:nvSpPr>
          <p:spPr>
            <a:xfrm>
              <a:off x="3963300" y="1326908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EE46674-C2E8-432C-A7E8-5EB513165779}"/>
                </a:ext>
              </a:extLst>
            </p:cNvPr>
            <p:cNvCxnSpPr>
              <a:cxnSpLocks/>
              <a:stCxn id="4" idx="3"/>
              <a:endCxn id="31" idx="2"/>
            </p:cNvCxnSpPr>
            <p:nvPr/>
          </p:nvCxnSpPr>
          <p:spPr>
            <a:xfrm flipV="1">
              <a:off x="3488217" y="1489364"/>
              <a:ext cx="475083" cy="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51E437-2394-48EF-B9B0-6CAB5ADC8165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4275257" y="1489141"/>
              <a:ext cx="434949" cy="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119206-A80E-4ABA-A6A0-18A697F72364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119278" y="835742"/>
              <a:ext cx="1" cy="491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1312E1-E832-4731-8B91-2AAD4BE896E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5047347" y="2236506"/>
              <a:ext cx="581772" cy="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A84A51-515F-48C4-A0B1-887F02438AB9}"/>
                </a:ext>
              </a:extLst>
            </p:cNvPr>
            <p:cNvSpPr/>
            <p:nvPr/>
          </p:nvSpPr>
          <p:spPr>
            <a:xfrm>
              <a:off x="6821291" y="2074610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E5EF61-3B8E-47B9-ABF4-7B20CCB7A91E}"/>
                </a:ext>
              </a:extLst>
            </p:cNvPr>
            <p:cNvCxnSpPr>
              <a:cxnSpLocks/>
              <a:stCxn id="14" idx="3"/>
              <a:endCxn id="53" idx="2"/>
            </p:cNvCxnSpPr>
            <p:nvPr/>
          </p:nvCxnSpPr>
          <p:spPr>
            <a:xfrm>
              <a:off x="6061569" y="2236506"/>
              <a:ext cx="759722" cy="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4DAAF2-1127-4549-AF15-E1D240673E39}"/>
                </a:ext>
              </a:extLst>
            </p:cNvPr>
            <p:cNvCxnSpPr>
              <a:cxnSpLocks/>
              <a:stCxn id="53" idx="6"/>
              <a:endCxn id="15" idx="1"/>
            </p:cNvCxnSpPr>
            <p:nvPr/>
          </p:nvCxnSpPr>
          <p:spPr>
            <a:xfrm>
              <a:off x="7133248" y="2237066"/>
              <a:ext cx="776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1AD483-704F-44E6-A242-5E6874E5001A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977269" y="1553500"/>
              <a:ext cx="1" cy="521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6DEFB4-2168-47C4-92ED-21F8083C5E7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9937080" y="2237066"/>
              <a:ext cx="776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C6BB4-1B47-44CB-BB4F-EED5CA6CC34F}"/>
                </a:ext>
              </a:extLst>
            </p:cNvPr>
            <p:cNvSpPr/>
            <p:nvPr/>
          </p:nvSpPr>
          <p:spPr>
            <a:xfrm>
              <a:off x="8858864" y="2835765"/>
              <a:ext cx="275103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A133E80-8F19-44DD-8E87-7B8D34B891DD}"/>
                    </a:ext>
                  </a:extLst>
                </p:cNvPr>
                <p:cNvSpPr txBox="1"/>
                <p:nvPr/>
              </p:nvSpPr>
              <p:spPr>
                <a:xfrm>
                  <a:off x="1602495" y="955435"/>
                  <a:ext cx="91922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A133E80-8F19-44DD-8E87-7B8D34B89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495" y="955435"/>
                  <a:ext cx="919226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649" t="-20000" r="-3311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517ACD3-2E6B-4D0F-8126-61379A4155C4}"/>
                    </a:ext>
                  </a:extLst>
                </p:cNvPr>
                <p:cNvSpPr txBox="1"/>
                <p:nvPr/>
              </p:nvSpPr>
              <p:spPr>
                <a:xfrm>
                  <a:off x="3773356" y="530207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517ACD3-2E6B-4D0F-8126-61379A415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356" y="530207"/>
                  <a:ext cx="752686" cy="246221"/>
                </a:xfrm>
                <a:prstGeom prst="rect">
                  <a:avLst/>
                </a:prstGeom>
                <a:blipFill>
                  <a:blip r:embed="rId7"/>
                  <a:stretch>
                    <a:fillRect t="-5000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88F0E9C-F562-4EEC-94E2-2BF53DB8E07A}"/>
                    </a:ext>
                  </a:extLst>
                </p:cNvPr>
                <p:cNvSpPr txBox="1"/>
                <p:nvPr/>
              </p:nvSpPr>
              <p:spPr>
                <a:xfrm>
                  <a:off x="6762377" y="1864190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88F0E9C-F562-4EEC-94E2-2BF53DB8E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77" y="1864190"/>
                  <a:ext cx="20037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CCAABC-3479-46E3-877B-140822059F40}"/>
                    </a:ext>
                  </a:extLst>
                </p:cNvPr>
                <p:cNvSpPr txBox="1"/>
                <p:nvPr/>
              </p:nvSpPr>
              <p:spPr>
                <a:xfrm>
                  <a:off x="3871685" y="1077609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CCAABC-3479-46E3-877B-140822059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685" y="1077609"/>
                  <a:ext cx="200375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CACC055-F796-4436-B7A8-A0B5DC668683}"/>
                    </a:ext>
                  </a:extLst>
                </p:cNvPr>
                <p:cNvSpPr txBox="1"/>
                <p:nvPr/>
              </p:nvSpPr>
              <p:spPr>
                <a:xfrm>
                  <a:off x="3788109" y="1505312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CACC055-F796-4436-B7A8-A0B5DC668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109" y="1505312"/>
                  <a:ext cx="200375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77A53BE-A996-489B-837E-918527C9F208}"/>
                    </a:ext>
                  </a:extLst>
                </p:cNvPr>
                <p:cNvSpPr txBox="1"/>
                <p:nvPr/>
              </p:nvSpPr>
              <p:spPr>
                <a:xfrm>
                  <a:off x="1293658" y="1610189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77A53BE-A996-489B-837E-918527C9F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658" y="1610189"/>
                  <a:ext cx="20037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3030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E9982EC-2590-4774-9796-DB274633565F}"/>
                    </a:ext>
                  </a:extLst>
                </p:cNvPr>
                <p:cNvSpPr txBox="1"/>
                <p:nvPr/>
              </p:nvSpPr>
              <p:spPr>
                <a:xfrm>
                  <a:off x="938711" y="1198240"/>
                  <a:ext cx="1839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E9982EC-2590-4774-9796-DB2746335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11" y="1198240"/>
                  <a:ext cx="18396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6667" r="-20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D7494A-5DC5-46A2-A03F-43F321627F7D}"/>
                </a:ext>
              </a:extLst>
            </p:cNvPr>
            <p:cNvSpPr txBox="1"/>
            <p:nvPr/>
          </p:nvSpPr>
          <p:spPr>
            <a:xfrm>
              <a:off x="6441430" y="1021692"/>
              <a:ext cx="104515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Disturbance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BB63CF-6BBC-4CB6-B3EE-3AC7A6870111}"/>
                    </a:ext>
                  </a:extLst>
                </p:cNvPr>
                <p:cNvSpPr txBox="1"/>
                <p:nvPr/>
              </p:nvSpPr>
              <p:spPr>
                <a:xfrm>
                  <a:off x="6688634" y="2282062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BB63CF-6BBC-4CB6-B3EE-3AC7A687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634" y="2282062"/>
                  <a:ext cx="200375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2121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4E69C4C-AFA0-45A4-936D-CCA19F3F6003}"/>
                </a:ext>
              </a:extLst>
            </p:cNvPr>
            <p:cNvCxnSpPr>
              <a:cxnSpLocks/>
              <a:stCxn id="18" idx="3"/>
              <a:endCxn id="13" idx="1"/>
            </p:cNvCxnSpPr>
            <p:nvPr/>
          </p:nvCxnSpPr>
          <p:spPr>
            <a:xfrm flipV="1">
              <a:off x="3491231" y="2240524"/>
              <a:ext cx="1244159" cy="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DCBDF7-0F17-4ED8-825A-BF6B868A432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478385" y="2992235"/>
              <a:ext cx="12252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FFBEEB9-7125-4BD9-85B1-82579887DDAC}"/>
                    </a:ext>
                  </a:extLst>
                </p:cNvPr>
                <p:cNvSpPr txBox="1"/>
                <p:nvPr/>
              </p:nvSpPr>
              <p:spPr>
                <a:xfrm>
                  <a:off x="10149406" y="1814157"/>
                  <a:ext cx="5629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FFBEEB9-7125-4BD9-85B1-82579887D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406" y="1814157"/>
                  <a:ext cx="56297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8696" r="-32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6609B334-07E8-4AC0-92D6-83E48D5B31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5107" y="2263187"/>
              <a:ext cx="1180305" cy="842470"/>
            </a:xfrm>
            <a:prstGeom prst="bentConnector3">
              <a:avLst>
                <a:gd name="adj1" fmla="val 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1BFB7165-DE0F-4154-A3FD-5C87478102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54110" y="3610881"/>
              <a:ext cx="1186293" cy="1004300"/>
            </a:xfrm>
            <a:prstGeom prst="bentConnector3">
              <a:avLst>
                <a:gd name="adj1" fmla="val 1005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BD19F8E-E226-4570-8953-2FA44ABE2724}"/>
                </a:ext>
              </a:extLst>
            </p:cNvPr>
            <p:cNvCxnSpPr>
              <a:cxnSpLocks/>
              <a:stCxn id="66" idx="1"/>
              <a:endCxn id="16" idx="1"/>
            </p:cNvCxnSpPr>
            <p:nvPr/>
          </p:nvCxnSpPr>
          <p:spPr>
            <a:xfrm rot="10800000" flipV="1">
              <a:off x="7909910" y="3270060"/>
              <a:ext cx="948954" cy="1436117"/>
            </a:xfrm>
            <a:prstGeom prst="bentConnector3">
              <a:avLst>
                <a:gd name="adj1" fmla="val 1240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8798023-6826-478A-9394-E010B7821F0C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9937080" y="4706178"/>
              <a:ext cx="775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E94B622-E8B2-4ADB-8214-B220FE37E679}"/>
                    </a:ext>
                  </a:extLst>
                </p:cNvPr>
                <p:cNvSpPr txBox="1"/>
                <p:nvPr/>
              </p:nvSpPr>
              <p:spPr>
                <a:xfrm>
                  <a:off x="10265530" y="4316861"/>
                  <a:ext cx="5629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E94B622-E8B2-4ADB-8214-B220FE37E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530" y="4316861"/>
                  <a:ext cx="56297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8696" t="-17073" r="-53261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999F3F2-10B1-428F-81B3-8ADBC8D281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4425" y="2781134"/>
              <a:ext cx="2583404" cy="1527565"/>
            </a:xfrm>
            <a:prstGeom prst="bentConnector3">
              <a:avLst>
                <a:gd name="adj1" fmla="val 999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52679B9-DD23-4692-BA36-9EFAAB2928E3}"/>
                    </a:ext>
                  </a:extLst>
                </p:cNvPr>
                <p:cNvSpPr txBox="1"/>
                <p:nvPr/>
              </p:nvSpPr>
              <p:spPr>
                <a:xfrm>
                  <a:off x="6167516" y="2835876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52679B9-DD23-4692-BA36-9EFAAB292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516" y="2835876"/>
                  <a:ext cx="752686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8C716531-B834-4F1B-AC58-8908103546C1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H="1" flipV="1">
              <a:off x="2512177" y="2240852"/>
              <a:ext cx="7424903" cy="2465326"/>
            </a:xfrm>
            <a:prstGeom prst="bentConnector5">
              <a:avLst>
                <a:gd name="adj1" fmla="val -2814"/>
                <a:gd name="adj2" fmla="val -35024"/>
                <a:gd name="adj3" fmla="val 1075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D4852DB-0F54-437A-9DC3-20EB2AE2EB8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000846" y="2992235"/>
              <a:ext cx="498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96BE045E-7578-4B30-9CEA-F83B6077B7E7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rot="16200000" flipV="1">
              <a:off x="-173668" y="3399986"/>
              <a:ext cx="3859610" cy="382941"/>
            </a:xfrm>
            <a:prstGeom prst="bentConnector3">
              <a:avLst>
                <a:gd name="adj1" fmla="val -120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3B2422F-8DD3-4277-9EB3-15E01BCE4F8E}"/>
                    </a:ext>
                  </a:extLst>
                </p:cNvPr>
                <p:cNvSpPr txBox="1"/>
                <p:nvPr/>
              </p:nvSpPr>
              <p:spPr>
                <a:xfrm>
                  <a:off x="2359827" y="3954266"/>
                  <a:ext cx="1353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3B2422F-8DD3-4277-9EB3-15E01BCE4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27" y="3954266"/>
                  <a:ext cx="135319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604" t="-4444" r="-6757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1A88DF-32AB-4B2D-9F1C-462E2AC37BC4}"/>
                    </a:ext>
                  </a:extLst>
                </p:cNvPr>
                <p:cNvSpPr txBox="1"/>
                <p:nvPr/>
              </p:nvSpPr>
              <p:spPr>
                <a:xfrm>
                  <a:off x="2326746" y="4410689"/>
                  <a:ext cx="1582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1A88DF-32AB-4B2D-9F1C-462E2AC37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46" y="4410689"/>
                  <a:ext cx="158203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475" t="-4444" r="-5405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4615693-A5CB-44DC-9CDA-73ABB3E5ADDC}"/>
                    </a:ext>
                  </a:extLst>
                </p:cNvPr>
                <p:cNvSpPr txBox="1"/>
                <p:nvPr/>
              </p:nvSpPr>
              <p:spPr>
                <a:xfrm>
                  <a:off x="2326746" y="4860320"/>
                  <a:ext cx="1333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4615693-A5CB-44DC-9CDA-73ABB3E5A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46" y="4860320"/>
                  <a:ext cx="133376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28" t="-2174" r="-642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50257E7-1F53-4535-94D3-95E5441978F5}"/>
                    </a:ext>
                  </a:extLst>
                </p:cNvPr>
                <p:cNvSpPr txBox="1"/>
                <p:nvPr/>
              </p:nvSpPr>
              <p:spPr>
                <a:xfrm>
                  <a:off x="5092658" y="5285970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50257E7-1F53-4535-94D3-95E544197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658" y="5285970"/>
                  <a:ext cx="752686" cy="246221"/>
                </a:xfrm>
                <a:prstGeom prst="rect">
                  <a:avLst/>
                </a:prstGeom>
                <a:blipFill>
                  <a:blip r:embed="rId20"/>
                  <a:stretch>
                    <a:fillRect t="-17073" r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DA1AD1E-53EC-4C33-83ED-9C360A552188}"/>
                </a:ext>
              </a:extLst>
            </p:cNvPr>
            <p:cNvCxnSpPr>
              <a:cxnSpLocks/>
            </p:cNvCxnSpPr>
            <p:nvPr/>
          </p:nvCxnSpPr>
          <p:spPr>
            <a:xfrm>
              <a:off x="4079865" y="2991462"/>
              <a:ext cx="3830047" cy="2007357"/>
            </a:xfrm>
            <a:prstGeom prst="bentConnector3">
              <a:avLst>
                <a:gd name="adj1" fmla="val 42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169689-EF0F-42D5-A62E-1D7333E599D7}"/>
                    </a:ext>
                  </a:extLst>
                </p:cNvPr>
                <p:cNvSpPr txBox="1"/>
                <p:nvPr/>
              </p:nvSpPr>
              <p:spPr>
                <a:xfrm>
                  <a:off x="4111189" y="1212716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169689-EF0F-42D5-A62E-1D7333E59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89" y="1212716"/>
                  <a:ext cx="752686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CEE43BE-9383-4F6A-A1D4-C0F472BEB2E2}"/>
                    </a:ext>
                  </a:extLst>
                </p:cNvPr>
                <p:cNvSpPr txBox="1"/>
                <p:nvPr/>
              </p:nvSpPr>
              <p:spPr>
                <a:xfrm>
                  <a:off x="5024967" y="4674072"/>
                  <a:ext cx="752686" cy="2594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CEE43BE-9383-4F6A-A1D4-C0F472BEB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67" y="4674072"/>
                  <a:ext cx="752686" cy="259495"/>
                </a:xfrm>
                <a:prstGeom prst="rect">
                  <a:avLst/>
                </a:prstGeom>
                <a:blipFill>
                  <a:blip r:embed="rId22"/>
                  <a:stretch>
                    <a:fillRect t="-19048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5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</dc:creator>
  <cp:lastModifiedBy>Rakshith Vishwanatha</cp:lastModifiedBy>
  <cp:revision>130</cp:revision>
  <dcterms:created xsi:type="dcterms:W3CDTF">2018-10-09T17:16:57Z</dcterms:created>
  <dcterms:modified xsi:type="dcterms:W3CDTF">2018-10-11T19:42:49Z</dcterms:modified>
</cp:coreProperties>
</file>