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humbnail-size" id="{4483029C-9393-4050-AD0B-77EFDAE6B8E0}">
          <p14:sldIdLst>
            <p14:sldId id="256"/>
            <p14:sldId id="257"/>
          </p14:sldIdLst>
        </p14:section>
        <p14:section name="original-size" id="{1C954D6C-E3EA-4DA5-A9EB-FD13C790B522}">
          <p14:sldIdLst>
            <p14:sldId id="258"/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235"/>
    <a:srgbClr val="FFFFFF"/>
    <a:srgbClr val="343A40"/>
    <a:srgbClr val="1117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096-F747-05F1-8B5A-7DDEB5A03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3604D-D4FA-F270-0BC7-C622BCC40E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D2F9F-6804-FDF5-E72C-7ED752A8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DCE2-DE6B-FA0C-17B9-AEC80988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F1E6E-9749-78BE-AD84-0C03C45E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08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1E0E-F021-285F-2DD7-FF0DC96B5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5A073-BF6A-9FE5-7E8C-F9D11BF51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9F9BD-29D5-A28E-B503-29FB2427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43E4F-A91F-0B14-408E-581CF71C8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766D-CDE4-7C09-9030-8FAB44C3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6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F3CA9-2CB2-2008-4971-6488E1AC0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57DD3-854F-98FA-23C9-8FC88F226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0C1E5-1C4E-59A5-3D93-7B1561D5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4A0BD-3808-FC5D-83C0-203EDF48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4A2775-D523-CED8-87CC-1B94DE81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030CD-4CD5-5E42-12B6-A58E1619D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4E084-8921-23C6-4E11-0396A681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BD061-3F30-4DFB-7CC6-07A6071A1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257E3-D52F-2538-D0EB-1207727D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6EC67-047D-3AA2-8BAD-0C5DBC09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4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0CD6-3600-9590-BE30-577F41DD3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4C23-F69E-18BC-05E6-BA2EF35CA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00F5-DE6F-BDDE-BC8A-4C168A198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BEBE08-CF7C-FD60-552B-D814F35A5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ABA95-5327-D527-C7E2-477F4AB68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8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9D0E-209A-D381-6FC0-E341CCB3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D9565-A555-CBDF-998F-ACC509B245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3F79F-F83C-826B-26F8-8DBD712C1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58DB9-C89B-E46E-778F-FCFEC46BB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B779D-DDE4-4C88-10AB-0B2BD1B6F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C184-0CC7-31F7-6BA2-4F6C17947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1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C3495-C0A4-33EF-F574-62FC00CCD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1372E-9FA0-96AB-C7D8-4126A68A4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54DEEC-1F5F-C38C-EEB8-700E51DD3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BFF0B-C3AE-D58F-C0CA-70E364267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F964F-9283-B587-CC78-1C3BC5DC61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D7A196-4EE8-ACA8-2543-78590A28C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D29DE-2929-7AE9-698E-4B6F8F09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75564-E163-12F6-E4BA-943DEA4D4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1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1485-7D73-10A8-F0D0-08A4F242D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C58FC-9430-C268-0EFB-7099F1BC2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7D49E-D19C-6218-08E8-646A2F73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D67040-478E-806C-6458-2125A505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16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AF463-C8E0-FCA4-CABA-00578250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22563C-90DF-A241-F3F6-86424EDA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CFF43-58F4-711B-F4CE-2486A9CE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85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B1D8-9158-0BC2-15F4-41D4259C3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CBD6C-4343-32D4-3852-2A1BBB9AD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255B1-4125-0E2B-9029-50971B753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27346-9DFA-16EC-6734-BF9A04CCD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FA64F-4D26-26FB-278D-04BC7B84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26144-0C71-EA76-64A3-FC7D3EA9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86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AA8B-A481-F61E-F222-7D136014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108B2-6919-F788-8333-83E181DAE1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EB4166-70F1-9CA0-CA0C-07ED43A3C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E5FD1-D65A-2BE4-F3D1-92A224891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FD66-13AE-9E5F-A040-356501B3D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C08122-04D7-1423-2299-5B59FC97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61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D9C38C-DDCF-472B-115F-81DA7B143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D27C6A-4695-FF0D-7485-00F1CCE7A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08181-A729-31C3-4490-23FFF21984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EFD01-3934-41C8-9C45-D2EE7772A1BC}" type="datetimeFigureOut">
              <a:rPr lang="en-US" smtClean="0"/>
              <a:t>10/20/2022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36FD-1438-97CB-DD06-62F8323D7E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88A5D-0CF9-BB01-DB28-6BE640B25A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D133C-85DF-42FF-A634-4B6672F3A7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06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94633F0-D52B-E6B1-51B5-BB5259F3342D}"/>
              </a:ext>
            </a:extLst>
          </p:cNvPr>
          <p:cNvGrpSpPr/>
          <p:nvPr/>
        </p:nvGrpSpPr>
        <p:grpSpPr>
          <a:xfrm>
            <a:off x="1143000" y="0"/>
            <a:ext cx="9906000" cy="6858000"/>
            <a:chOff x="1143000" y="0"/>
            <a:chExt cx="9906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911635-D7FA-1ED5-C95B-E527AA0B3027}"/>
                </a:ext>
              </a:extLst>
            </p:cNvPr>
            <p:cNvSpPr/>
            <p:nvPr/>
          </p:nvSpPr>
          <p:spPr>
            <a:xfrm>
              <a:off x="114300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BC1BEC7-9C82-EC1F-4020-CE67C1198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88612" y="1930959"/>
              <a:ext cx="6014776" cy="29960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1686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2F7F07D9-D3B9-EA85-C7B1-F4F66E169627}"/>
              </a:ext>
            </a:extLst>
          </p:cNvPr>
          <p:cNvGrpSpPr/>
          <p:nvPr/>
        </p:nvGrpSpPr>
        <p:grpSpPr>
          <a:xfrm>
            <a:off x="3314978" y="0"/>
            <a:ext cx="5562044" cy="6858000"/>
            <a:chOff x="3314978" y="0"/>
            <a:chExt cx="5562044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911635-D7FA-1ED5-C95B-E527AA0B3027}"/>
                </a:ext>
              </a:extLst>
            </p:cNvPr>
            <p:cNvSpPr/>
            <p:nvPr/>
          </p:nvSpPr>
          <p:spPr>
            <a:xfrm>
              <a:off x="3314978" y="0"/>
              <a:ext cx="5562044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955F46B-4714-E334-08F5-5F5A3BEC7D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2678" y="117928"/>
              <a:ext cx="1986643" cy="6622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0875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304C002-0B3E-D3F4-B2D3-8655BABD7EAE}"/>
              </a:ext>
            </a:extLst>
          </p:cNvPr>
          <p:cNvGrpSpPr/>
          <p:nvPr/>
        </p:nvGrpSpPr>
        <p:grpSpPr>
          <a:xfrm>
            <a:off x="1143000" y="0"/>
            <a:ext cx="9906000" cy="6858000"/>
            <a:chOff x="1143000" y="0"/>
            <a:chExt cx="9906000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911635-D7FA-1ED5-C95B-E527AA0B3027}"/>
                </a:ext>
              </a:extLst>
            </p:cNvPr>
            <p:cNvSpPr/>
            <p:nvPr/>
          </p:nvSpPr>
          <p:spPr>
            <a:xfrm>
              <a:off x="1143000" y="0"/>
              <a:ext cx="990600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CEAB239-BBA7-8F5D-C0F2-A6E1DFFF615B}"/>
                </a:ext>
              </a:extLst>
            </p:cNvPr>
            <p:cNvSpPr txBox="1"/>
            <p:nvPr/>
          </p:nvSpPr>
          <p:spPr>
            <a:xfrm>
              <a:off x="3752858" y="2921168"/>
              <a:ext cx="4686283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C.A.T</a:t>
              </a:r>
            </a:p>
            <a:p>
              <a:pPr algn="ctr"/>
              <a:r>
                <a:rPr lang="en-US" sz="3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Computer Assisted Test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0103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1911635-D7FA-1ED5-C95B-E527AA0B3027}"/>
              </a:ext>
            </a:extLst>
          </p:cNvPr>
          <p:cNvSpPr/>
          <p:nvPr/>
        </p:nvSpPr>
        <p:spPr>
          <a:xfrm>
            <a:off x="3314656" y="0"/>
            <a:ext cx="556268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870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Decenzo Lab</dc:creator>
  <cp:lastModifiedBy>Decenzo Lab</cp:lastModifiedBy>
  <cp:revision>7</cp:revision>
  <dcterms:created xsi:type="dcterms:W3CDTF">2022-10-20T02:22:57Z</dcterms:created>
  <dcterms:modified xsi:type="dcterms:W3CDTF">2022-10-20T05:19:48Z</dcterms:modified>
</cp:coreProperties>
</file>