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offeeShop_16673987688580/TotalInventorybyProduct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C414867-CE3C-4F1F-A2D0-56529C31854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Coffee Shop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BFF4FBC-0053-4A12-BA13-F241368C729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11/6/2022 9:02:01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vs Profit by state" id="10" name="slide10">
            <a:extLst>
              <a:ext uri="{FF2B5EF4-FFF2-40B4-BE49-F238E27FC236}">
                <a16:creationId xmlns:a16="http://schemas.microsoft.com/office/drawing/2014/main" id="{C3828E6B-ED5E-48A8-83D5-DFA97116AA0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966787"/>
            <a:ext cx="104394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by State Map" id="11" name="slide11">
            <a:extLst>
              <a:ext uri="{FF2B5EF4-FFF2-40B4-BE49-F238E27FC236}">
                <a16:creationId xmlns:a16="http://schemas.microsoft.com/office/drawing/2014/main" id="{D8B529E3-27D0-4352-BF5A-9F6C73D9D76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966787"/>
            <a:ext cx="104394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Product  by state" id="12" name="slide12">
            <a:extLst>
              <a:ext uri="{FF2B5EF4-FFF2-40B4-BE49-F238E27FC236}">
                <a16:creationId xmlns:a16="http://schemas.microsoft.com/office/drawing/2014/main" id="{0630CBF3-EE22-4320-9021-A7361C023A2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66787"/>
            <a:ext cx="120396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per Product  by state" id="13" name="slide13">
            <a:extLst>
              <a:ext uri="{FF2B5EF4-FFF2-40B4-BE49-F238E27FC236}">
                <a16:creationId xmlns:a16="http://schemas.microsoft.com/office/drawing/2014/main" id="{F2C6AA83-BB1F-42EF-90EF-E715B54D081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66787"/>
            <a:ext cx="120396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Inventory by Product" id="14" name="slide14">
            <a:extLst>
              <a:ext uri="{FF2B5EF4-FFF2-40B4-BE49-F238E27FC236}">
                <a16:creationId xmlns:a16="http://schemas.microsoft.com/office/drawing/2014/main" id="{72F939A0-883C-4652-978E-C745FD3AFED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50" y="2647950"/>
            <a:ext cx="2705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Target by State and Product" id="15" name="slide15">
            <a:extLst>
              <a:ext uri="{FF2B5EF4-FFF2-40B4-BE49-F238E27FC236}">
                <a16:creationId xmlns:a16="http://schemas.microsoft.com/office/drawing/2014/main" id="{3CFC9644-0A99-4C9E-9D20-5E2667D570A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377" y="0"/>
            <a:ext cx="20212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Target by State and Product (2)" id="16" name="slide16">
            <a:extLst>
              <a:ext uri="{FF2B5EF4-FFF2-40B4-BE49-F238E27FC236}">
                <a16:creationId xmlns:a16="http://schemas.microsoft.com/office/drawing/2014/main" id="{41187EB0-F031-4E44-B936-83CD2640C38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7714"/>
            <a:ext cx="12192000" cy="162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gs vs Net Profit Margin" id="17" name="slide17">
            <a:extLst>
              <a:ext uri="{FF2B5EF4-FFF2-40B4-BE49-F238E27FC236}">
                <a16:creationId xmlns:a16="http://schemas.microsoft.com/office/drawing/2014/main" id="{51A872B0-CD7B-49CA-9688-C23FC6570F4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966787"/>
            <a:ext cx="1015365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vs Profit" id="2" name="slide2">
            <a:extLst>
              <a:ext uri="{FF2B5EF4-FFF2-40B4-BE49-F238E27FC236}">
                <a16:creationId xmlns:a16="http://schemas.microsoft.com/office/drawing/2014/main" id="{7FD4B7BD-0100-4AE4-B261-A750FD7808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25" y="2886075"/>
            <a:ext cx="24193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dget Sales vs Budget Profit" id="3" name="slide3">
            <a:extLst>
              <a:ext uri="{FF2B5EF4-FFF2-40B4-BE49-F238E27FC236}">
                <a16:creationId xmlns:a16="http://schemas.microsoft.com/office/drawing/2014/main" id="{BFF7BD76-D389-49F3-AB36-C02782CBB7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0" y="2543175"/>
            <a:ext cx="35433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Coffee" id="4" name="slide4">
            <a:extLst>
              <a:ext uri="{FF2B5EF4-FFF2-40B4-BE49-F238E27FC236}">
                <a16:creationId xmlns:a16="http://schemas.microsoft.com/office/drawing/2014/main" id="{263B272E-291B-4448-8771-D9DF956B44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667000"/>
            <a:ext cx="28575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Coffee" id="5" name="slide5">
            <a:extLst>
              <a:ext uri="{FF2B5EF4-FFF2-40B4-BE49-F238E27FC236}">
                <a16:creationId xmlns:a16="http://schemas.microsoft.com/office/drawing/2014/main" id="{76EF7412-43FC-4545-8FB4-D9496D578E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667000"/>
            <a:ext cx="28575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able ratio" id="6" name="slide6">
            <a:extLst>
              <a:ext uri="{FF2B5EF4-FFF2-40B4-BE49-F238E27FC236}">
                <a16:creationId xmlns:a16="http://schemas.microsoft.com/office/drawing/2014/main" id="{195481E0-1CFF-4367-8EE9-77522DBC7F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7" y="966787"/>
            <a:ext cx="106013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dget vs Actual by Product" id="7" name="slide7">
            <a:extLst>
              <a:ext uri="{FF2B5EF4-FFF2-40B4-BE49-F238E27FC236}">
                <a16:creationId xmlns:a16="http://schemas.microsoft.com/office/drawing/2014/main" id="{DCE67129-342D-45C5-817C-1E54AC02F0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66787"/>
            <a:ext cx="120396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and Sales by Product" id="8" name="slide8">
            <a:extLst>
              <a:ext uri="{FF2B5EF4-FFF2-40B4-BE49-F238E27FC236}">
                <a16:creationId xmlns:a16="http://schemas.microsoft.com/office/drawing/2014/main" id="{A9D7D542-18D3-4E41-A64D-32995E6D3BD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966787"/>
            <a:ext cx="104394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State" id="9" name="slide9">
            <a:extLst>
              <a:ext uri="{FF2B5EF4-FFF2-40B4-BE49-F238E27FC236}">
                <a16:creationId xmlns:a16="http://schemas.microsoft.com/office/drawing/2014/main" id="{8913F02D-64E4-4157-9F35-BAB44AAE8E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66787"/>
            <a:ext cx="120396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2022-11-06T09:02:03Z</dcterms:created>
  <dcterms:modified xsi:type="dcterms:W3CDTF">2022-11-06T09:02:03Z</dcterms:modified>
</cp:coreProperties>
</file>