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20"/>
  </p:notesMasterIdLst>
  <p:sldIdLst>
    <p:sldId id="256" r:id="rId2"/>
    <p:sldId id="313" r:id="rId3"/>
    <p:sldId id="257" r:id="rId4"/>
    <p:sldId id="258" r:id="rId5"/>
    <p:sldId id="27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274" r:id="rId19"/>
  </p:sldIdLst>
  <p:sldSz cx="9144000" cy="5143500" type="screen16x9"/>
  <p:notesSz cx="6858000" cy="9144000"/>
  <p:embeddedFontLst>
    <p:embeddedFont>
      <p:font typeface="Abel" panose="02000506030000020004" pitchFamily="2" charset="0"/>
      <p:regular r:id="rId21"/>
    </p:embeddedFont>
    <p:embeddedFont>
      <p:font typeface="Bahiana" panose="020B0604020202020204" charset="0"/>
      <p:regular r:id="rId22"/>
    </p:embeddedFont>
    <p:embeddedFont>
      <p:font typeface="Fira Sans Extra Condensed Medium" panose="020B0604020202020204" charset="0"/>
      <p:regular r:id="rId23"/>
      <p:bold r:id="rId24"/>
      <p:italic r:id="rId25"/>
      <p:boldItalic r:id="rId26"/>
    </p:embeddedFont>
    <p:embeddedFont>
      <p:font typeface="Hepta Slab Medium" panose="020B0604020202020204" charset="0"/>
      <p:regular r:id="rId27"/>
      <p:bold r:id="rId28"/>
    </p:embeddedFont>
    <p:embeddedFont>
      <p:font typeface="Hepta Slab SemiBold" panose="020B0604020202020204" charset="0"/>
      <p:regular r:id="rId29"/>
      <p:bold r:id="rId30"/>
    </p:embeddedFont>
    <p:embeddedFont>
      <p:font typeface="Oswald SemiBold" panose="00000700000000000000" pitchFamily="2" charset="0"/>
      <p:regular r:id="rId31"/>
      <p:bold r:id="rId32"/>
    </p:embeddedFont>
    <p:embeddedFont>
      <p:font typeface="Sansita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666666"/>
    <a:srgbClr val="FF7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E68ACF-CC4A-44D0-8DB9-95E48232258B}" v="32" dt="2023-09-05T14:41:41.305"/>
  </p1510:revLst>
</p1510:revInfo>
</file>

<file path=ppt/tableStyles.xml><?xml version="1.0" encoding="utf-8"?>
<a:tblStyleLst xmlns:a="http://schemas.openxmlformats.org/drawingml/2006/main" def="{B9DAD62A-148F-45DA-BC67-6593C83D22BA}">
  <a:tblStyle styleId="{B9DAD62A-148F-45DA-BC67-6593C83D22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mangrakai@outlook.com" userId="1b4cd58e31410fd6" providerId="LiveId" clId="{55E68ACF-CC4A-44D0-8DB9-95E48232258B}"/>
    <pc:docChg chg="undo custSel addSld delSld modSld sldOrd delMainMaster">
      <pc:chgData name="mamangrakai@outlook.com" userId="1b4cd58e31410fd6" providerId="LiveId" clId="{55E68ACF-CC4A-44D0-8DB9-95E48232258B}" dt="2023-09-08T02:05:25.435" v="2535" actId="20577"/>
      <pc:docMkLst>
        <pc:docMk/>
      </pc:docMkLst>
      <pc:sldChg chg="modSp mod modAnim">
        <pc:chgData name="mamangrakai@outlook.com" userId="1b4cd58e31410fd6" providerId="LiveId" clId="{55E68ACF-CC4A-44D0-8DB9-95E48232258B}" dt="2023-09-05T14:17:07.288" v="43"/>
        <pc:sldMkLst>
          <pc:docMk/>
          <pc:sldMk cId="0" sldId="256"/>
        </pc:sldMkLst>
        <pc:spChg chg="mod">
          <ac:chgData name="mamangrakai@outlook.com" userId="1b4cd58e31410fd6" providerId="LiveId" clId="{55E68ACF-CC4A-44D0-8DB9-95E48232258B}" dt="2023-09-05T14:15:25.911" v="38" actId="1076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15:30.174" v="39" actId="207"/>
          <ac:spMkLst>
            <pc:docMk/>
            <pc:sldMk cId="0" sldId="256"/>
            <ac:spMk id="179" creationId="{00000000-0000-0000-0000-000000000000}"/>
          </ac:spMkLst>
        </pc:spChg>
      </pc:sldChg>
      <pc:sldChg chg="addSp modSp mod">
        <pc:chgData name="mamangrakai@outlook.com" userId="1b4cd58e31410fd6" providerId="LiveId" clId="{55E68ACF-CC4A-44D0-8DB9-95E48232258B}" dt="2023-09-05T14:42:56.112" v="796" actId="20577"/>
        <pc:sldMkLst>
          <pc:docMk/>
          <pc:sldMk cId="0" sldId="257"/>
        </pc:sldMkLst>
        <pc:spChg chg="mod">
          <ac:chgData name="mamangrakai@outlook.com" userId="1b4cd58e31410fd6" providerId="LiveId" clId="{55E68ACF-CC4A-44D0-8DB9-95E48232258B}" dt="2023-09-05T14:42:56.112" v="796" actId="20577"/>
          <ac:spMkLst>
            <pc:docMk/>
            <pc:sldMk cId="0" sldId="257"/>
            <ac:spMk id="2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2:13.898" v="784" actId="1038"/>
          <ac:spMkLst>
            <pc:docMk/>
            <pc:sldMk cId="0" sldId="257"/>
            <ac:spMk id="246" creationId="{00000000-0000-0000-0000-000000000000}"/>
          </ac:spMkLst>
        </pc:spChg>
        <pc:picChg chg="add mod">
          <ac:chgData name="mamangrakai@outlook.com" userId="1b4cd58e31410fd6" providerId="LiveId" clId="{55E68ACF-CC4A-44D0-8DB9-95E48232258B}" dt="2023-09-05T14:42:13.898" v="784" actId="1038"/>
          <ac:picMkLst>
            <pc:docMk/>
            <pc:sldMk cId="0" sldId="257"/>
            <ac:picMk id="3" creationId="{F219EB3A-6F9C-FB22-547F-01C86686BA8C}"/>
          </ac:picMkLst>
        </pc:picChg>
      </pc:sldChg>
      <pc:sldChg chg="addSp delSp modSp mod">
        <pc:chgData name="mamangrakai@outlook.com" userId="1b4cd58e31410fd6" providerId="LiveId" clId="{55E68ACF-CC4A-44D0-8DB9-95E48232258B}" dt="2023-09-05T14:27:29.038" v="684" actId="1035"/>
        <pc:sldMkLst>
          <pc:docMk/>
          <pc:sldMk cId="0" sldId="258"/>
        </pc:sldMkLst>
        <pc:spChg chg="add del mod">
          <ac:chgData name="mamangrakai@outlook.com" userId="1b4cd58e31410fd6" providerId="LiveId" clId="{55E68ACF-CC4A-44D0-8DB9-95E48232258B}" dt="2023-09-05T14:24:48.953" v="495"/>
          <ac:spMkLst>
            <pc:docMk/>
            <pc:sldMk cId="0" sldId="258"/>
            <ac:spMk id="2" creationId="{B3519449-66F8-C178-AC75-CC6DC29D7FF9}"/>
          </ac:spMkLst>
        </pc:spChg>
        <pc:spChg chg="mod">
          <ac:chgData name="mamangrakai@outlook.com" userId="1b4cd58e31410fd6" providerId="LiveId" clId="{55E68ACF-CC4A-44D0-8DB9-95E48232258B}" dt="2023-09-05T14:26:17.978" v="560" actId="20577"/>
          <ac:spMkLst>
            <pc:docMk/>
            <pc:sldMk cId="0" sldId="258"/>
            <ac:spMk id="283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27:29.038" v="684" actId="1035"/>
          <ac:spMkLst>
            <pc:docMk/>
            <pc:sldMk cId="0" sldId="258"/>
            <ac:spMk id="28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25:25.469" v="519" actId="1035"/>
          <ac:spMkLst>
            <pc:docMk/>
            <pc:sldMk cId="0" sldId="258"/>
            <ac:spMk id="28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27:29.038" v="684" actId="1035"/>
          <ac:spMkLst>
            <pc:docMk/>
            <pc:sldMk cId="0" sldId="258"/>
            <ac:spMk id="287" creationId="{00000000-0000-0000-0000-000000000000}"/>
          </ac:spMkLst>
        </pc:spChg>
        <pc:spChg chg="del mod">
          <ac:chgData name="mamangrakai@outlook.com" userId="1b4cd58e31410fd6" providerId="LiveId" clId="{55E68ACF-CC4A-44D0-8DB9-95E48232258B}" dt="2023-09-05T14:25:19.638" v="501" actId="478"/>
          <ac:spMkLst>
            <pc:docMk/>
            <pc:sldMk cId="0" sldId="258"/>
            <ac:spMk id="288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24:18.894" v="493" actId="20577"/>
          <ac:spMkLst>
            <pc:docMk/>
            <pc:sldMk cId="0" sldId="258"/>
            <ac:spMk id="37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23:42.298" v="430" actId="20577"/>
          <ac:spMkLst>
            <pc:docMk/>
            <pc:sldMk cId="0" sldId="258"/>
            <ac:spMk id="375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25:06.524" v="499" actId="1076"/>
          <ac:grpSpMkLst>
            <pc:docMk/>
            <pc:sldMk cId="0" sldId="258"/>
            <ac:grpSpMk id="269" creationId="{00000000-0000-0000-0000-000000000000}"/>
          </ac:grpSpMkLst>
        </pc:grpChg>
      </pc:sldChg>
      <pc:sldChg chg="del">
        <pc:chgData name="mamangrakai@outlook.com" userId="1b4cd58e31410fd6" providerId="LiveId" clId="{55E68ACF-CC4A-44D0-8DB9-95E48232258B}" dt="2023-09-05T14:27:50.059" v="685" actId="47"/>
        <pc:sldMkLst>
          <pc:docMk/>
          <pc:sldMk cId="0" sldId="259"/>
        </pc:sldMkLst>
      </pc:sldChg>
      <pc:sldChg chg="del">
        <pc:chgData name="mamangrakai@outlook.com" userId="1b4cd58e31410fd6" providerId="LiveId" clId="{55E68ACF-CC4A-44D0-8DB9-95E48232258B}" dt="2023-09-05T14:27:50.059" v="685" actId="47"/>
        <pc:sldMkLst>
          <pc:docMk/>
          <pc:sldMk cId="0" sldId="260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1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2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3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4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5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6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7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8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69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70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71"/>
        </pc:sldMkLst>
      </pc:sldChg>
      <pc:sldChg chg="del">
        <pc:chgData name="mamangrakai@outlook.com" userId="1b4cd58e31410fd6" providerId="LiveId" clId="{55E68ACF-CC4A-44D0-8DB9-95E48232258B}" dt="2023-09-05T14:28:12.101" v="687" actId="47"/>
        <pc:sldMkLst>
          <pc:docMk/>
          <pc:sldMk cId="0" sldId="272"/>
        </pc:sldMkLst>
      </pc:sldChg>
      <pc:sldChg chg="addSp delSp modSp mod">
        <pc:chgData name="mamangrakai@outlook.com" userId="1b4cd58e31410fd6" providerId="LiveId" clId="{55E68ACF-CC4A-44D0-8DB9-95E48232258B}" dt="2023-09-05T15:09:46.335" v="1818" actId="207"/>
        <pc:sldMkLst>
          <pc:docMk/>
          <pc:sldMk cId="0" sldId="273"/>
        </pc:sldMkLst>
        <pc:spChg chg="add del mod">
          <ac:chgData name="mamangrakai@outlook.com" userId="1b4cd58e31410fd6" providerId="LiveId" clId="{55E68ACF-CC4A-44D0-8DB9-95E48232258B}" dt="2023-09-05T14:33:34.587" v="689" actId="478"/>
          <ac:spMkLst>
            <pc:docMk/>
            <pc:sldMk cId="0" sldId="273"/>
            <ac:spMk id="5" creationId="{B4B58587-9EA6-44DD-D550-0E269332B730}"/>
          </ac:spMkLst>
        </pc:spChg>
        <pc:spChg chg="del">
          <ac:chgData name="mamangrakai@outlook.com" userId="1b4cd58e31410fd6" providerId="LiveId" clId="{55E68ACF-CC4A-44D0-8DB9-95E48232258B}" dt="2023-09-05T14:28:06.076" v="686" actId="478"/>
          <ac:spMkLst>
            <pc:docMk/>
            <pc:sldMk cId="0" sldId="273"/>
            <ac:spMk id="148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46.335" v="1818" actId="207"/>
          <ac:spMkLst>
            <pc:docMk/>
            <pc:sldMk cId="0" sldId="273"/>
            <ac:spMk id="1484" creationId="{00000000-0000-0000-0000-000000000000}"/>
          </ac:spMkLst>
        </pc:spChg>
      </pc:sldChg>
      <pc:sldChg chg="modSp mod">
        <pc:chgData name="mamangrakai@outlook.com" userId="1b4cd58e31410fd6" providerId="LiveId" clId="{55E68ACF-CC4A-44D0-8DB9-95E48232258B}" dt="2023-09-05T15:07:53.034" v="1809" actId="207"/>
        <pc:sldMkLst>
          <pc:docMk/>
          <pc:sldMk cId="0" sldId="274"/>
        </pc:sldMkLst>
        <pc:spChg chg="mod">
          <ac:chgData name="mamangrakai@outlook.com" userId="1b4cd58e31410fd6" providerId="LiveId" clId="{55E68ACF-CC4A-44D0-8DB9-95E48232258B}" dt="2023-09-05T15:07:42.288" v="1808" actId="20577"/>
          <ac:spMkLst>
            <pc:docMk/>
            <pc:sldMk cId="0" sldId="274"/>
            <ac:spMk id="1541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53.034" v="1809" actId="207"/>
          <ac:spMkLst>
            <pc:docMk/>
            <pc:sldMk cId="0" sldId="274"/>
            <ac:spMk id="1546" creationId="{00000000-0000-0000-0000-000000000000}"/>
          </ac:spMkLst>
        </pc:spChg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75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76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77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78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79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0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1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2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3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4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5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6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7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8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89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0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1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2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3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4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5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6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7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8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299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0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1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2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3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4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5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6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7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8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09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10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11"/>
        </pc:sldMkLst>
      </pc:sldChg>
      <pc:sldChg chg="del">
        <pc:chgData name="mamangrakai@outlook.com" userId="1b4cd58e31410fd6" providerId="LiveId" clId="{55E68ACF-CC4A-44D0-8DB9-95E48232258B}" dt="2023-09-05T15:08:06.608" v="1810" actId="47"/>
        <pc:sldMkLst>
          <pc:docMk/>
          <pc:sldMk cId="0" sldId="312"/>
        </pc:sldMkLst>
      </pc:sldChg>
      <pc:sldChg chg="del">
        <pc:chgData name="mamangrakai@outlook.com" userId="1b4cd58e31410fd6" providerId="LiveId" clId="{55E68ACF-CC4A-44D0-8DB9-95E48232258B}" dt="2023-09-05T14:33:25.684" v="688" actId="47"/>
        <pc:sldMkLst>
          <pc:docMk/>
          <pc:sldMk cId="1068968385" sldId="313"/>
        </pc:sldMkLst>
      </pc:sldChg>
      <pc:sldChg chg="modSp add mod ord">
        <pc:chgData name="mamangrakai@outlook.com" userId="1b4cd58e31410fd6" providerId="LiveId" clId="{55E68ACF-CC4A-44D0-8DB9-95E48232258B}" dt="2023-09-05T14:41:04.967" v="726" actId="207"/>
        <pc:sldMkLst>
          <pc:docMk/>
          <pc:sldMk cId="3038851489" sldId="313"/>
        </pc:sldMkLst>
        <pc:spChg chg="mod">
          <ac:chgData name="mamangrakai@outlook.com" userId="1b4cd58e31410fd6" providerId="LiveId" clId="{55E68ACF-CC4A-44D0-8DB9-95E48232258B}" dt="2023-09-05T14:40:10.997" v="719" actId="20577"/>
          <ac:spMkLst>
            <pc:docMk/>
            <pc:sldMk cId="3038851489" sldId="313"/>
            <ac:spMk id="1541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1:04.967" v="726" actId="207"/>
          <ac:spMkLst>
            <pc:docMk/>
            <pc:sldMk cId="3038851489" sldId="313"/>
            <ac:spMk id="1546" creationId="{00000000-0000-0000-0000-000000000000}"/>
          </ac:spMkLst>
        </pc:spChg>
        <pc:spChg chg="mod ord">
          <ac:chgData name="mamangrakai@outlook.com" userId="1b4cd58e31410fd6" providerId="LiveId" clId="{55E68ACF-CC4A-44D0-8DB9-95E48232258B}" dt="2023-09-05T14:40:59.434" v="725" actId="207"/>
          <ac:spMkLst>
            <pc:docMk/>
            <pc:sldMk cId="3038851489" sldId="313"/>
            <ac:spMk id="1559" creationId="{00000000-0000-0000-0000-000000000000}"/>
          </ac:spMkLst>
        </pc:spChg>
      </pc:sldChg>
      <pc:sldChg chg="modSp add mod">
        <pc:chgData name="mamangrakai@outlook.com" userId="1b4cd58e31410fd6" providerId="LiveId" clId="{55E68ACF-CC4A-44D0-8DB9-95E48232258B}" dt="2023-09-05T15:09:42.634" v="1817" actId="207"/>
        <pc:sldMkLst>
          <pc:docMk/>
          <pc:sldMk cId="2444545059" sldId="314"/>
        </pc:sldMkLst>
        <pc:spChg chg="mod">
          <ac:chgData name="mamangrakai@outlook.com" userId="1b4cd58e31410fd6" providerId="LiveId" clId="{55E68ACF-CC4A-44D0-8DB9-95E48232258B}" dt="2023-09-05T14:44:22.442" v="800" actId="207"/>
          <ac:spMkLst>
            <pc:docMk/>
            <pc:sldMk cId="2444545059" sldId="314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4:22.442" v="800" actId="207"/>
          <ac:spMkLst>
            <pc:docMk/>
            <pc:sldMk cId="2444545059" sldId="314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4:22.442" v="800" actId="207"/>
          <ac:spMkLst>
            <pc:docMk/>
            <pc:sldMk cId="2444545059" sldId="314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4:22.442" v="800" actId="207"/>
          <ac:spMkLst>
            <pc:docMk/>
            <pc:sldMk cId="2444545059" sldId="314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4:22.442" v="800" actId="207"/>
          <ac:spMkLst>
            <pc:docMk/>
            <pc:sldMk cId="2444545059" sldId="314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42.634" v="1817" actId="207"/>
          <ac:spMkLst>
            <pc:docMk/>
            <pc:sldMk cId="2444545059" sldId="314"/>
            <ac:spMk id="148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5:01.242" v="829" actId="207"/>
          <ac:spMkLst>
            <pc:docMk/>
            <pc:sldMk cId="2444545059" sldId="314"/>
            <ac:spMk id="150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4:58.054" v="828" actId="207"/>
          <ac:spMkLst>
            <pc:docMk/>
            <pc:sldMk cId="2444545059" sldId="314"/>
            <ac:spMk id="1508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44:22.442" v="800" actId="207"/>
          <ac:grpSpMkLst>
            <pc:docMk/>
            <pc:sldMk cId="2444545059" sldId="314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44:22.442" v="800" actId="207"/>
          <ac:grpSpMkLst>
            <pc:docMk/>
            <pc:sldMk cId="2444545059" sldId="314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9:40.005" v="1816" actId="207"/>
        <pc:sldMkLst>
          <pc:docMk/>
          <pc:sldMk cId="2465311271" sldId="315"/>
        </pc:sldMkLst>
        <pc:spChg chg="mod">
          <ac:chgData name="mamangrakai@outlook.com" userId="1b4cd58e31410fd6" providerId="LiveId" clId="{55E68ACF-CC4A-44D0-8DB9-95E48232258B}" dt="2023-09-05T14:46:04.493" v="833" actId="207"/>
          <ac:spMkLst>
            <pc:docMk/>
            <pc:sldMk cId="2465311271" sldId="315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6:04.493" v="833" actId="207"/>
          <ac:spMkLst>
            <pc:docMk/>
            <pc:sldMk cId="2465311271" sldId="315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6:04.493" v="833" actId="207"/>
          <ac:spMkLst>
            <pc:docMk/>
            <pc:sldMk cId="2465311271" sldId="315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6:04.493" v="833" actId="207"/>
          <ac:spMkLst>
            <pc:docMk/>
            <pc:sldMk cId="2465311271" sldId="315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46:04.493" v="833" actId="207"/>
          <ac:spMkLst>
            <pc:docMk/>
            <pc:sldMk cId="2465311271" sldId="315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40.005" v="1816" actId="207"/>
          <ac:spMkLst>
            <pc:docMk/>
            <pc:sldMk cId="2465311271" sldId="315"/>
            <ac:spMk id="148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1:06.213" v="1145" actId="207"/>
          <ac:spMkLst>
            <pc:docMk/>
            <pc:sldMk cId="2465311271" sldId="315"/>
            <ac:spMk id="1508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1:02.604" v="1144" actId="207"/>
          <ac:spMkLst>
            <pc:docMk/>
            <pc:sldMk cId="2465311271" sldId="315"/>
            <ac:spMk id="1509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46:04.493" v="833" actId="207"/>
          <ac:grpSpMkLst>
            <pc:docMk/>
            <pc:sldMk cId="2465311271" sldId="315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46:04.493" v="833" actId="207"/>
          <ac:grpSpMkLst>
            <pc:docMk/>
            <pc:sldMk cId="2465311271" sldId="315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9:38.226" v="1815" actId="207"/>
        <pc:sldMkLst>
          <pc:docMk/>
          <pc:sldMk cId="4033406102" sldId="316"/>
        </pc:sldMkLst>
        <pc:spChg chg="mod">
          <ac:chgData name="mamangrakai@outlook.com" userId="1b4cd58e31410fd6" providerId="LiveId" clId="{55E68ACF-CC4A-44D0-8DB9-95E48232258B}" dt="2023-09-05T14:50:03.473" v="994" actId="207"/>
          <ac:spMkLst>
            <pc:docMk/>
            <pc:sldMk cId="4033406102" sldId="316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0:03.473" v="994" actId="207"/>
          <ac:spMkLst>
            <pc:docMk/>
            <pc:sldMk cId="4033406102" sldId="316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0:03.473" v="994" actId="207"/>
          <ac:spMkLst>
            <pc:docMk/>
            <pc:sldMk cId="4033406102" sldId="316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0:03.473" v="994" actId="207"/>
          <ac:spMkLst>
            <pc:docMk/>
            <pc:sldMk cId="4033406102" sldId="316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0:03.473" v="994" actId="207"/>
          <ac:spMkLst>
            <pc:docMk/>
            <pc:sldMk cId="4033406102" sldId="316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38.226" v="1815" actId="207"/>
          <ac:spMkLst>
            <pc:docMk/>
            <pc:sldMk cId="4033406102" sldId="316"/>
            <ac:spMk id="148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1:13.334" v="1147" actId="207"/>
          <ac:spMkLst>
            <pc:docMk/>
            <pc:sldMk cId="4033406102" sldId="316"/>
            <ac:spMk id="1508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1:10.966" v="1146" actId="207"/>
          <ac:spMkLst>
            <pc:docMk/>
            <pc:sldMk cId="4033406102" sldId="316"/>
            <ac:spMk id="1510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50:03.473" v="994" actId="207"/>
          <ac:grpSpMkLst>
            <pc:docMk/>
            <pc:sldMk cId="4033406102" sldId="316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50:03.473" v="994" actId="207"/>
          <ac:grpSpMkLst>
            <pc:docMk/>
            <pc:sldMk cId="4033406102" sldId="316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9:35.638" v="1814" actId="207"/>
        <pc:sldMkLst>
          <pc:docMk/>
          <pc:sldMk cId="3484389435" sldId="317"/>
        </pc:sldMkLst>
        <pc:spChg chg="mod">
          <ac:chgData name="mamangrakai@outlook.com" userId="1b4cd58e31410fd6" providerId="LiveId" clId="{55E68ACF-CC4A-44D0-8DB9-95E48232258B}" dt="2023-09-05T14:54:44.696" v="1151" actId="207"/>
          <ac:spMkLst>
            <pc:docMk/>
            <pc:sldMk cId="3484389435" sldId="317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4:44.696" v="1151" actId="207"/>
          <ac:spMkLst>
            <pc:docMk/>
            <pc:sldMk cId="3484389435" sldId="317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4:44.696" v="1151" actId="207"/>
          <ac:spMkLst>
            <pc:docMk/>
            <pc:sldMk cId="3484389435" sldId="317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4:44.696" v="1151" actId="207"/>
          <ac:spMkLst>
            <pc:docMk/>
            <pc:sldMk cId="3484389435" sldId="317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4:44.696" v="1151" actId="207"/>
          <ac:spMkLst>
            <pc:docMk/>
            <pc:sldMk cId="3484389435" sldId="317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35.638" v="1814" actId="207"/>
          <ac:spMkLst>
            <pc:docMk/>
            <pc:sldMk cId="3484389435" sldId="317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54:44.696" v="1151" actId="207"/>
          <ac:grpSpMkLst>
            <pc:docMk/>
            <pc:sldMk cId="3484389435" sldId="317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54:44.696" v="1151" actId="207"/>
          <ac:grpSpMkLst>
            <pc:docMk/>
            <pc:sldMk cId="3484389435" sldId="317"/>
            <ac:grpSpMk id="1343" creationId="{00000000-0000-0000-0000-000000000000}"/>
          </ac:grpSpMkLst>
        </pc:grpChg>
      </pc:sldChg>
      <pc:sldChg chg="add del">
        <pc:chgData name="mamangrakai@outlook.com" userId="1b4cd58e31410fd6" providerId="LiveId" clId="{55E68ACF-CC4A-44D0-8DB9-95E48232258B}" dt="2023-09-05T14:54:21.273" v="1150" actId="47"/>
        <pc:sldMkLst>
          <pc:docMk/>
          <pc:sldMk cId="218394238" sldId="318"/>
        </pc:sldMkLst>
      </pc:sldChg>
      <pc:sldChg chg="modSp add mod">
        <pc:chgData name="mamangrakai@outlook.com" userId="1b4cd58e31410fd6" providerId="LiveId" clId="{55E68ACF-CC4A-44D0-8DB9-95E48232258B}" dt="2023-09-05T15:09:33.539" v="1813" actId="207"/>
        <pc:sldMkLst>
          <pc:docMk/>
          <pc:sldMk cId="3133913372" sldId="318"/>
        </pc:sldMkLst>
        <pc:spChg chg="mod">
          <ac:chgData name="mamangrakai@outlook.com" userId="1b4cd58e31410fd6" providerId="LiveId" clId="{55E68ACF-CC4A-44D0-8DB9-95E48232258B}" dt="2023-09-05T14:58:41.179" v="1351" actId="207"/>
          <ac:spMkLst>
            <pc:docMk/>
            <pc:sldMk cId="3133913372" sldId="318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41.179" v="1351" actId="207"/>
          <ac:spMkLst>
            <pc:docMk/>
            <pc:sldMk cId="3133913372" sldId="318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41.179" v="1351" actId="207"/>
          <ac:spMkLst>
            <pc:docMk/>
            <pc:sldMk cId="3133913372" sldId="318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41.179" v="1351" actId="207"/>
          <ac:spMkLst>
            <pc:docMk/>
            <pc:sldMk cId="3133913372" sldId="318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41.179" v="1351" actId="207"/>
          <ac:spMkLst>
            <pc:docMk/>
            <pc:sldMk cId="3133913372" sldId="318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33.539" v="1813" actId="207"/>
          <ac:spMkLst>
            <pc:docMk/>
            <pc:sldMk cId="3133913372" sldId="318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58:41.179" v="1351" actId="207"/>
          <ac:grpSpMkLst>
            <pc:docMk/>
            <pc:sldMk cId="3133913372" sldId="318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58:41.179" v="1351" actId="207"/>
          <ac:grpSpMkLst>
            <pc:docMk/>
            <pc:sldMk cId="3133913372" sldId="318"/>
            <ac:grpSpMk id="1343" creationId="{00000000-0000-0000-0000-000000000000}"/>
          </ac:grpSpMkLst>
        </pc:grpChg>
      </pc:sldChg>
      <pc:sldChg chg="modSp add mod ord">
        <pc:chgData name="mamangrakai@outlook.com" userId="1b4cd58e31410fd6" providerId="LiveId" clId="{55E68ACF-CC4A-44D0-8DB9-95E48232258B}" dt="2023-09-05T15:09:23.520" v="1811" actId="207"/>
        <pc:sldMkLst>
          <pc:docMk/>
          <pc:sldMk cId="285287671" sldId="319"/>
        </pc:sldMkLst>
        <pc:spChg chg="mod">
          <ac:chgData name="mamangrakai@outlook.com" userId="1b4cd58e31410fd6" providerId="LiveId" clId="{55E68ACF-CC4A-44D0-8DB9-95E48232258B}" dt="2023-09-05T14:58:56.947" v="1355" actId="207"/>
          <ac:spMkLst>
            <pc:docMk/>
            <pc:sldMk cId="285287671" sldId="319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56.947" v="1355" actId="207"/>
          <ac:spMkLst>
            <pc:docMk/>
            <pc:sldMk cId="285287671" sldId="319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56.947" v="1355" actId="207"/>
          <ac:spMkLst>
            <pc:docMk/>
            <pc:sldMk cId="285287671" sldId="319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56.947" v="1355" actId="207"/>
          <ac:spMkLst>
            <pc:docMk/>
            <pc:sldMk cId="285287671" sldId="319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8:56.947" v="1355" actId="207"/>
          <ac:spMkLst>
            <pc:docMk/>
            <pc:sldMk cId="285287671" sldId="319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9:23.520" v="1811" actId="207"/>
          <ac:spMkLst>
            <pc:docMk/>
            <pc:sldMk cId="285287671" sldId="319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58:56.947" v="1355" actId="207"/>
          <ac:grpSpMkLst>
            <pc:docMk/>
            <pc:sldMk cId="285287671" sldId="319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58:56.947" v="1355" actId="207"/>
          <ac:grpSpMkLst>
            <pc:docMk/>
            <pc:sldMk cId="285287671" sldId="319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0:27.109" v="1445" actId="207"/>
        <pc:sldMkLst>
          <pc:docMk/>
          <pc:sldMk cId="701617746" sldId="320"/>
        </pc:sldMkLst>
        <pc:spChg chg="mod">
          <ac:chgData name="mamangrakai@outlook.com" userId="1b4cd58e31410fd6" providerId="LiveId" clId="{55E68ACF-CC4A-44D0-8DB9-95E48232258B}" dt="2023-09-05T14:59:38.791" v="1385" actId="207"/>
          <ac:spMkLst>
            <pc:docMk/>
            <pc:sldMk cId="701617746" sldId="320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9:38.791" v="1385" actId="207"/>
          <ac:spMkLst>
            <pc:docMk/>
            <pc:sldMk cId="701617746" sldId="320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9:38.791" v="1385" actId="207"/>
          <ac:spMkLst>
            <pc:docMk/>
            <pc:sldMk cId="701617746" sldId="320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9:38.791" v="1385" actId="207"/>
          <ac:spMkLst>
            <pc:docMk/>
            <pc:sldMk cId="701617746" sldId="320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4:59:38.791" v="1385" actId="207"/>
          <ac:spMkLst>
            <pc:docMk/>
            <pc:sldMk cId="701617746" sldId="320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0:27.109" v="1445" actId="207"/>
          <ac:spMkLst>
            <pc:docMk/>
            <pc:sldMk cId="701617746" sldId="320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4:59:38.791" v="1385" actId="207"/>
          <ac:grpSpMkLst>
            <pc:docMk/>
            <pc:sldMk cId="701617746" sldId="320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4:59:38.791" v="1385" actId="207"/>
          <ac:grpSpMkLst>
            <pc:docMk/>
            <pc:sldMk cId="701617746" sldId="320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6:15.222" v="1610" actId="20577"/>
        <pc:sldMkLst>
          <pc:docMk/>
          <pc:sldMk cId="764718626" sldId="321"/>
        </pc:sldMkLst>
        <pc:spChg chg="mod">
          <ac:chgData name="mamangrakai@outlook.com" userId="1b4cd58e31410fd6" providerId="LiveId" clId="{55E68ACF-CC4A-44D0-8DB9-95E48232258B}" dt="2023-09-05T15:05:02.233" v="1447" actId="207"/>
          <ac:spMkLst>
            <pc:docMk/>
            <pc:sldMk cId="764718626" sldId="321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02.233" v="1447" actId="207"/>
          <ac:spMkLst>
            <pc:docMk/>
            <pc:sldMk cId="764718626" sldId="321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02.233" v="1447" actId="207"/>
          <ac:spMkLst>
            <pc:docMk/>
            <pc:sldMk cId="764718626" sldId="321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02.233" v="1447" actId="207"/>
          <ac:spMkLst>
            <pc:docMk/>
            <pc:sldMk cId="764718626" sldId="321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02.233" v="1447" actId="207"/>
          <ac:spMkLst>
            <pc:docMk/>
            <pc:sldMk cId="764718626" sldId="321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15.222" v="1610" actId="20577"/>
          <ac:spMkLst>
            <pc:docMk/>
            <pc:sldMk cId="764718626" sldId="321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5:05:02.233" v="1447" actId="207"/>
          <ac:grpSpMkLst>
            <pc:docMk/>
            <pc:sldMk cId="764718626" sldId="321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5:05:02.233" v="1447" actId="207"/>
          <ac:grpSpMkLst>
            <pc:docMk/>
            <pc:sldMk cId="764718626" sldId="321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6:01.622" v="1564" actId="14100"/>
        <pc:sldMkLst>
          <pc:docMk/>
          <pc:sldMk cId="1806569523" sldId="322"/>
        </pc:sldMkLst>
        <pc:spChg chg="mod">
          <ac:chgData name="mamangrakai@outlook.com" userId="1b4cd58e31410fd6" providerId="LiveId" clId="{55E68ACF-CC4A-44D0-8DB9-95E48232258B}" dt="2023-09-05T15:05:34.687" v="1488" actId="207"/>
          <ac:spMkLst>
            <pc:docMk/>
            <pc:sldMk cId="1806569523" sldId="322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34.687" v="1488" actId="207"/>
          <ac:spMkLst>
            <pc:docMk/>
            <pc:sldMk cId="1806569523" sldId="322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34.687" v="1488" actId="207"/>
          <ac:spMkLst>
            <pc:docMk/>
            <pc:sldMk cId="1806569523" sldId="322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34.687" v="1488" actId="207"/>
          <ac:spMkLst>
            <pc:docMk/>
            <pc:sldMk cId="1806569523" sldId="322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5:34.687" v="1488" actId="207"/>
          <ac:spMkLst>
            <pc:docMk/>
            <pc:sldMk cId="1806569523" sldId="322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01.622" v="1564" actId="14100"/>
          <ac:spMkLst>
            <pc:docMk/>
            <pc:sldMk cId="1806569523" sldId="322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5:05:34.687" v="1488" actId="207"/>
          <ac:grpSpMkLst>
            <pc:docMk/>
            <pc:sldMk cId="1806569523" sldId="322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5:05:34.687" v="1488" actId="207"/>
          <ac:grpSpMkLst>
            <pc:docMk/>
            <pc:sldMk cId="1806569523" sldId="322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6:51.249" v="1697" actId="20577"/>
        <pc:sldMkLst>
          <pc:docMk/>
          <pc:sldMk cId="4052453912" sldId="323"/>
        </pc:sldMkLst>
        <pc:spChg chg="mod">
          <ac:chgData name="mamangrakai@outlook.com" userId="1b4cd58e31410fd6" providerId="LiveId" clId="{55E68ACF-CC4A-44D0-8DB9-95E48232258B}" dt="2023-09-05T15:06:27.275" v="1612" actId="207"/>
          <ac:spMkLst>
            <pc:docMk/>
            <pc:sldMk cId="4052453912" sldId="323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27.275" v="1612" actId="207"/>
          <ac:spMkLst>
            <pc:docMk/>
            <pc:sldMk cId="4052453912" sldId="323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27.275" v="1612" actId="207"/>
          <ac:spMkLst>
            <pc:docMk/>
            <pc:sldMk cId="4052453912" sldId="323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27.275" v="1612" actId="207"/>
          <ac:spMkLst>
            <pc:docMk/>
            <pc:sldMk cId="4052453912" sldId="323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27.275" v="1612" actId="207"/>
          <ac:spMkLst>
            <pc:docMk/>
            <pc:sldMk cId="4052453912" sldId="323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6:51.249" v="1697" actId="20577"/>
          <ac:spMkLst>
            <pc:docMk/>
            <pc:sldMk cId="4052453912" sldId="323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5:06:27.275" v="1612" actId="207"/>
          <ac:grpSpMkLst>
            <pc:docMk/>
            <pc:sldMk cId="4052453912" sldId="323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5:06:27.275" v="1612" actId="207"/>
          <ac:grpSpMkLst>
            <pc:docMk/>
            <pc:sldMk cId="4052453912" sldId="323"/>
            <ac:grpSpMk id="1343" creationId="{00000000-0000-0000-0000-000000000000}"/>
          </ac:grpSpMkLst>
        </pc:grpChg>
      </pc:sldChg>
      <pc:sldChg chg="modSp add mod">
        <pc:chgData name="mamangrakai@outlook.com" userId="1b4cd58e31410fd6" providerId="LiveId" clId="{55E68ACF-CC4A-44D0-8DB9-95E48232258B}" dt="2023-09-05T15:07:34.883" v="1799" actId="20577"/>
        <pc:sldMkLst>
          <pc:docMk/>
          <pc:sldMk cId="916760638" sldId="324"/>
        </pc:sldMkLst>
        <pc:spChg chg="mod">
          <ac:chgData name="mamangrakai@outlook.com" userId="1b4cd58e31410fd6" providerId="LiveId" clId="{55E68ACF-CC4A-44D0-8DB9-95E48232258B}" dt="2023-09-05T15:07:02.469" v="1699" actId="207"/>
          <ac:spMkLst>
            <pc:docMk/>
            <pc:sldMk cId="916760638" sldId="324"/>
            <ac:spMk id="1342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02.469" v="1699" actId="207"/>
          <ac:spMkLst>
            <pc:docMk/>
            <pc:sldMk cId="916760638" sldId="324"/>
            <ac:spMk id="1344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02.469" v="1699" actId="207"/>
          <ac:spMkLst>
            <pc:docMk/>
            <pc:sldMk cId="916760638" sldId="324"/>
            <ac:spMk id="13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02.469" v="1699" actId="207"/>
          <ac:spMkLst>
            <pc:docMk/>
            <pc:sldMk cId="916760638" sldId="324"/>
            <ac:spMk id="1346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02.469" v="1699" actId="207"/>
          <ac:spMkLst>
            <pc:docMk/>
            <pc:sldMk cId="916760638" sldId="324"/>
            <ac:spMk id="1347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5T15:07:34.883" v="1799" actId="20577"/>
          <ac:spMkLst>
            <pc:docMk/>
            <pc:sldMk cId="916760638" sldId="324"/>
            <ac:spMk id="1484" creationId="{00000000-0000-0000-0000-000000000000}"/>
          </ac:spMkLst>
        </pc:spChg>
        <pc:grpChg chg="mod">
          <ac:chgData name="mamangrakai@outlook.com" userId="1b4cd58e31410fd6" providerId="LiveId" clId="{55E68ACF-CC4A-44D0-8DB9-95E48232258B}" dt="2023-09-05T15:07:02.469" v="1699" actId="207"/>
          <ac:grpSpMkLst>
            <pc:docMk/>
            <pc:sldMk cId="916760638" sldId="324"/>
            <ac:grpSpMk id="1341" creationId="{00000000-0000-0000-0000-000000000000}"/>
          </ac:grpSpMkLst>
        </pc:grpChg>
        <pc:grpChg chg="mod">
          <ac:chgData name="mamangrakai@outlook.com" userId="1b4cd58e31410fd6" providerId="LiveId" clId="{55E68ACF-CC4A-44D0-8DB9-95E48232258B}" dt="2023-09-05T15:07:02.469" v="1699" actId="207"/>
          <ac:grpSpMkLst>
            <pc:docMk/>
            <pc:sldMk cId="916760638" sldId="324"/>
            <ac:grpSpMk id="1343" creationId="{00000000-0000-0000-0000-000000000000}"/>
          </ac:grpSpMkLst>
        </pc:grpChg>
      </pc:sldChg>
      <pc:sldChg chg="modSp add mod ord">
        <pc:chgData name="mamangrakai@outlook.com" userId="1b4cd58e31410fd6" providerId="LiveId" clId="{55E68ACF-CC4A-44D0-8DB9-95E48232258B}" dt="2023-09-08T02:05:25.435" v="2535" actId="20577"/>
        <pc:sldMkLst>
          <pc:docMk/>
          <pc:sldMk cId="3205246658" sldId="325"/>
        </pc:sldMkLst>
        <pc:spChg chg="mod">
          <ac:chgData name="mamangrakai@outlook.com" userId="1b4cd58e31410fd6" providerId="LiveId" clId="{55E68ACF-CC4A-44D0-8DB9-95E48232258B}" dt="2023-09-08T02:05:25.435" v="2535" actId="20577"/>
          <ac:spMkLst>
            <pc:docMk/>
            <pc:sldMk cId="3205246658" sldId="325"/>
            <ac:spMk id="245" creationId="{00000000-0000-0000-0000-000000000000}"/>
          </ac:spMkLst>
        </pc:spChg>
        <pc:spChg chg="mod">
          <ac:chgData name="mamangrakai@outlook.com" userId="1b4cd58e31410fd6" providerId="LiveId" clId="{55E68ACF-CC4A-44D0-8DB9-95E48232258B}" dt="2023-09-08T01:59:14.841" v="1844" actId="20577"/>
          <ac:spMkLst>
            <pc:docMk/>
            <pc:sldMk cId="3205246658" sldId="325"/>
            <ac:spMk id="246" creationId="{00000000-0000-0000-0000-000000000000}"/>
          </ac:spMkLst>
        </pc:spChg>
        <pc:picChg chg="mod">
          <ac:chgData name="mamangrakai@outlook.com" userId="1b4cd58e31410fd6" providerId="LiveId" clId="{55E68ACF-CC4A-44D0-8DB9-95E48232258B}" dt="2023-09-08T01:59:19.013" v="1855" actId="1038"/>
          <ac:picMkLst>
            <pc:docMk/>
            <pc:sldMk cId="3205246658" sldId="325"/>
            <ac:picMk id="3" creationId="{F219EB3A-6F9C-FB22-547F-01C86686BA8C}"/>
          </ac:picMkLst>
        </pc:picChg>
      </pc:sldChg>
      <pc:sldChg chg="new del">
        <pc:chgData name="mamangrakai@outlook.com" userId="1b4cd58e31410fd6" providerId="LiveId" clId="{55E68ACF-CC4A-44D0-8DB9-95E48232258B}" dt="2023-09-08T02:01:50.471" v="1907" actId="47"/>
        <pc:sldMkLst>
          <pc:docMk/>
          <pc:sldMk cId="4270037239" sldId="326"/>
        </pc:sldMkLst>
      </pc:sldChg>
      <pc:sldMasterChg chg="delSldLayout">
        <pc:chgData name="mamangrakai@outlook.com" userId="1b4cd58e31410fd6" providerId="LiveId" clId="{55E68ACF-CC4A-44D0-8DB9-95E48232258B}" dt="2023-09-05T15:08:06.608" v="1810" actId="47"/>
        <pc:sldMasterMkLst>
          <pc:docMk/>
          <pc:sldMasterMk cId="0" sldId="2147483671"/>
        </pc:sldMasterMkLst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49"/>
          </pc:sldLayoutMkLst>
        </pc:sldLayoutChg>
        <pc:sldLayoutChg chg="del">
          <pc:chgData name="mamangrakai@outlook.com" userId="1b4cd58e31410fd6" providerId="LiveId" clId="{55E68ACF-CC4A-44D0-8DB9-95E48232258B}" dt="2023-09-05T14:27:50.059" v="685" actId="47"/>
          <pc:sldLayoutMkLst>
            <pc:docMk/>
            <pc:sldMasterMk cId="0" sldId="2147483671"/>
            <pc:sldLayoutMk cId="0" sldId="2147483650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51"/>
          </pc:sldLayoutMkLst>
        </pc:sldLayoutChg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53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56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57"/>
          </pc:sldLayoutMkLst>
        </pc:sldLayoutChg>
        <pc:sldLayoutChg chg="del">
          <pc:chgData name="mamangrakai@outlook.com" userId="1b4cd58e31410fd6" providerId="LiveId" clId="{55E68ACF-CC4A-44D0-8DB9-95E48232258B}" dt="2023-09-05T14:27:50.059" v="685" actId="47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mamangrakai@outlook.com" userId="1b4cd58e31410fd6" providerId="LiveId" clId="{55E68ACF-CC4A-44D0-8DB9-95E48232258B}" dt="2023-09-05T14:28:12.101" v="687" actId="47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66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67"/>
          </pc:sldLayoutMkLst>
        </pc:sldLayoutChg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1"/>
            <pc:sldLayoutMk cId="0" sldId="2147483668"/>
          </pc:sldLayoutMkLst>
        </pc:sldLayoutChg>
      </pc:sldMasterChg>
      <pc:sldMasterChg chg="del delSldLayout">
        <pc:chgData name="mamangrakai@outlook.com" userId="1b4cd58e31410fd6" providerId="LiveId" clId="{55E68ACF-CC4A-44D0-8DB9-95E48232258B}" dt="2023-09-05T15:08:06.608" v="1810" actId="47"/>
        <pc:sldMasterMkLst>
          <pc:docMk/>
          <pc:sldMasterMk cId="0" sldId="2147483672"/>
        </pc:sldMasterMkLst>
        <pc:sldLayoutChg chg="del">
          <pc:chgData name="mamangrakai@outlook.com" userId="1b4cd58e31410fd6" providerId="LiveId" clId="{55E68ACF-CC4A-44D0-8DB9-95E48232258B}" dt="2023-09-05T15:08:06.608" v="1810" actId="47"/>
          <pc:sldLayoutMkLst>
            <pc:docMk/>
            <pc:sldMasterMk cId="0" sldId="2147483672"/>
            <pc:sldLayoutMk cId="0" sldId="214748367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54f388d1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354f388d1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83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8540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054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969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601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7838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70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2796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6bad27d065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6bad27d065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6bad27d065_0_2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6bad27d065_0_2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1314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20e2230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20e2230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be81bf08b_0_120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be81bf08b_0_120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2956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0040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39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6b20e2230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6b20e2230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515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3225" y="613250"/>
            <a:ext cx="7717592" cy="3916979"/>
            <a:chOff x="279122" y="532095"/>
            <a:chExt cx="8027452" cy="4074245"/>
          </a:xfrm>
        </p:grpSpPr>
        <p:sp>
          <p:nvSpPr>
            <p:cNvPr id="10" name="Google Shape;10;p2"/>
            <p:cNvSpPr/>
            <p:nvPr/>
          </p:nvSpPr>
          <p:spPr>
            <a:xfrm>
              <a:off x="279174" y="537140"/>
              <a:ext cx="8027400" cy="4069200"/>
            </a:xfrm>
            <a:prstGeom prst="roundRect">
              <a:avLst>
                <a:gd name="adj" fmla="val 5570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chemeClr val="accent5">
                  <a:alpha val="47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79122" y="532095"/>
              <a:ext cx="8027400" cy="414300"/>
              <a:chOff x="279122" y="532095"/>
              <a:chExt cx="8027400" cy="4143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79122" y="532095"/>
                <a:ext cx="8027400" cy="4143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558375" y="690638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772975" y="690638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987575" y="690638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33800" y="3850938"/>
            <a:ext cx="1276200" cy="272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ctrTitle"/>
          </p:nvPr>
        </p:nvSpPr>
        <p:spPr>
          <a:xfrm>
            <a:off x="4572000" y="808779"/>
            <a:ext cx="38589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4800"/>
              <a:buNone/>
              <a:defRPr sz="4800">
                <a:solidFill>
                  <a:schemeClr val="accent3"/>
                </a:solidFill>
                <a:highlight>
                  <a:schemeClr val="accent4"/>
                </a:highlight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ctrTitle"/>
          </p:nvPr>
        </p:nvSpPr>
        <p:spPr>
          <a:xfrm flipH="1">
            <a:off x="2474500" y="2849525"/>
            <a:ext cx="4194900" cy="60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Bahiana"/>
              <a:buNone/>
              <a:defRPr sz="6000">
                <a:latin typeface="Bahiana"/>
                <a:ea typeface="Bahiana"/>
                <a:cs typeface="Bahiana"/>
                <a:sym typeface="Bahiana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 flipH="1">
            <a:off x="2474500" y="3379650"/>
            <a:ext cx="41949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041613" y="1523975"/>
            <a:ext cx="1060800" cy="51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marR="27432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Fira Sans Extra Condensed Medium"/>
              <a:buNone/>
              <a:defRPr sz="4800">
                <a:solidFill>
                  <a:schemeClr val="l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ubTitle" idx="1"/>
          </p:nvPr>
        </p:nvSpPr>
        <p:spPr>
          <a:xfrm flipH="1">
            <a:off x="1249387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ubTitle" idx="2"/>
          </p:nvPr>
        </p:nvSpPr>
        <p:spPr>
          <a:xfrm flipH="1">
            <a:off x="1249387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subTitle" idx="3"/>
          </p:nvPr>
        </p:nvSpPr>
        <p:spPr>
          <a:xfrm flipH="1">
            <a:off x="5234863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ubTitle" idx="4"/>
          </p:nvPr>
        </p:nvSpPr>
        <p:spPr>
          <a:xfrm flipH="1">
            <a:off x="5234863" y="4035999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ubTitle" idx="5"/>
          </p:nvPr>
        </p:nvSpPr>
        <p:spPr>
          <a:xfrm flipH="1">
            <a:off x="865638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subTitle" idx="6"/>
          </p:nvPr>
        </p:nvSpPr>
        <p:spPr>
          <a:xfrm flipH="1">
            <a:off x="865637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ubTitle" idx="7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ubTitle" idx="8"/>
          </p:nvPr>
        </p:nvSpPr>
        <p:spPr>
          <a:xfrm flipH="1">
            <a:off x="4851163" y="3686803"/>
            <a:ext cx="3427200" cy="45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18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ansita"/>
              <a:buNone/>
              <a:defRPr sz="2400">
                <a:solidFill>
                  <a:schemeClr val="dk1"/>
                </a:solidFill>
                <a:latin typeface="Sansita"/>
                <a:ea typeface="Sansita"/>
                <a:cs typeface="Sansita"/>
                <a:sym typeface="Sansit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ong list">
  <p:cSld name="CUSTOM_8">
    <p:bg>
      <p:bgPr>
        <a:solidFill>
          <a:schemeClr val="lt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 sz="1300">
                <a:solidFill>
                  <a:schemeClr val="dk1"/>
                </a:solidFill>
              </a:defRPr>
            </a:lvl1pPr>
            <a:lvl2pPr marL="914400" lvl="1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2pPr>
            <a:lvl3pPr marL="1371600" lvl="2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3pPr>
            <a:lvl4pPr marL="1828800" lvl="3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5pPr>
            <a:lvl6pPr marL="2743200" lvl="5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6pPr>
            <a:lvl7pPr marL="3200400" lvl="6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  <a:defRPr>
                <a:solidFill>
                  <a:schemeClr val="dk1"/>
                </a:solidFill>
              </a:defRPr>
            </a:lvl7pPr>
            <a:lvl8pPr marL="3657600" lvl="7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  <a:defRPr>
                <a:solidFill>
                  <a:schemeClr val="dk1"/>
                </a:solidFill>
              </a:defRPr>
            </a:lvl8pPr>
            <a:lvl9pPr marL="4114800" lvl="8" indent="-2984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AutoNum type="romanLcPeriod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ctrTitle"/>
          </p:nvPr>
        </p:nvSpPr>
        <p:spPr>
          <a:xfrm>
            <a:off x="4379400" y="817880"/>
            <a:ext cx="4051500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pta Slab SemiBold"/>
              <a:buNone/>
              <a:defRPr sz="24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 SemiBold"/>
              <a:buNone/>
              <a:defRPr sz="2400">
                <a:solidFill>
                  <a:schemeClr val="dk1"/>
                </a:solidFill>
                <a:latin typeface="Oswald SemiBold"/>
                <a:ea typeface="Oswald SemiBold"/>
                <a:cs typeface="Oswald SemiBold"/>
                <a:sym typeface="Oswal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●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bel"/>
              <a:buChar char="○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bel"/>
              <a:buChar char="■"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0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7.jpeg"/><Relationship Id="rId7" Type="http://schemas.openxmlformats.org/officeDocument/2006/relationships/slide" Target="slide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4.xml"/><Relationship Id="rId4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5.xml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slide" Target="slide16.xml"/><Relationship Id="rId4" Type="http://schemas.openxmlformats.org/officeDocument/2006/relationships/slide" Target="slide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4.xml"/><Relationship Id="rId5" Type="http://schemas.openxmlformats.org/officeDocument/2006/relationships/slide" Target="slide16.xml"/><Relationship Id="rId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10.xml"/><Relationship Id="rId7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18.xml"/><Relationship Id="rId4" Type="http://schemas.openxmlformats.org/officeDocument/2006/relationships/slide" Target="slide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2.png"/><Relationship Id="rId7" Type="http://schemas.openxmlformats.org/officeDocument/2006/relationships/slide" Target="slide1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9.xml"/><Relationship Id="rId4" Type="http://schemas.openxmlformats.org/officeDocument/2006/relationships/hyperlink" Target="https://www.postgresql.org/download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image" Target="../media/image3.png"/><Relationship Id="rId7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slide" Target="slide10.xml"/><Relationship Id="rId9" Type="http://schemas.openxmlformats.org/officeDocument/2006/relationships/slide" Target="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slide" Target="slide1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5.jpeg"/><Relationship Id="rId7" Type="http://schemas.openxmlformats.org/officeDocument/2006/relationships/slide" Target="slide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5.xml"/><Relationship Id="rId4" Type="http://schemas.openxmlformats.org/officeDocument/2006/relationships/slide" Target="slide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6.jpeg"/><Relationship Id="rId7" Type="http://schemas.openxmlformats.org/officeDocument/2006/relationships/slide" Target="slide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6.xml"/><Relationship Id="rId4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ctrTitle"/>
          </p:nvPr>
        </p:nvSpPr>
        <p:spPr>
          <a:xfrm>
            <a:off x="2720175" y="2687200"/>
            <a:ext cx="3703800" cy="89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INSTALL PostgreSQL</a:t>
            </a:r>
            <a:endParaRPr dirty="0"/>
          </a:p>
        </p:txBody>
      </p:sp>
      <p:sp>
        <p:nvSpPr>
          <p:cNvPr id="178" name="Google Shape;178;p26">
            <a:hlinkClick r:id="" action="ppaction://hlinkshowjump?jump=nextslide"/>
          </p:cNvPr>
          <p:cNvSpPr/>
          <p:nvPr/>
        </p:nvSpPr>
        <p:spPr>
          <a:xfrm>
            <a:off x="3651900" y="3820488"/>
            <a:ext cx="1840200" cy="333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1"/>
          </p:nvPr>
        </p:nvSpPr>
        <p:spPr>
          <a:xfrm>
            <a:off x="4020150" y="3857474"/>
            <a:ext cx="1103700" cy="169800"/>
          </a:xfrm>
          <a:prstGeom prst="rect">
            <a:avLst/>
          </a:prstGeom>
          <a:noFill/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  <a:hlinkClick r:id="rId3" action="ppaction://hlinksldjump"/>
              </a:rPr>
              <a:t>Start now!</a:t>
            </a:r>
            <a:endParaRPr dirty="0"/>
          </a:p>
        </p:txBody>
      </p:sp>
      <p:sp>
        <p:nvSpPr>
          <p:cNvPr id="23" name="Google Shape;181;p26">
            <a:extLst>
              <a:ext uri="{FF2B5EF4-FFF2-40B4-BE49-F238E27FC236}">
                <a16:creationId xmlns:a16="http://schemas.microsoft.com/office/drawing/2014/main" id="{46C5DBD0-1F0F-B90D-54E2-3B5BA51E71DA}"/>
              </a:ext>
            </a:extLst>
          </p:cNvPr>
          <p:cNvSpPr/>
          <p:nvPr/>
        </p:nvSpPr>
        <p:spPr>
          <a:xfrm>
            <a:off x="4126386" y="1738962"/>
            <a:ext cx="917700" cy="91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16872;p81">
            <a:extLst>
              <a:ext uri="{FF2B5EF4-FFF2-40B4-BE49-F238E27FC236}">
                <a16:creationId xmlns:a16="http://schemas.microsoft.com/office/drawing/2014/main" id="{F4C5FE28-F1E1-8AF2-8D2F-AB724E5DB8CC}"/>
              </a:ext>
            </a:extLst>
          </p:cNvPr>
          <p:cNvGrpSpPr/>
          <p:nvPr/>
        </p:nvGrpSpPr>
        <p:grpSpPr>
          <a:xfrm>
            <a:off x="4282700" y="1913232"/>
            <a:ext cx="605073" cy="569161"/>
            <a:chOff x="874658" y="2914408"/>
            <a:chExt cx="356891" cy="335709"/>
          </a:xfrm>
        </p:grpSpPr>
        <p:sp>
          <p:nvSpPr>
            <p:cNvPr id="26" name="Google Shape;16873;p81">
              <a:extLst>
                <a:ext uri="{FF2B5EF4-FFF2-40B4-BE49-F238E27FC236}">
                  <a16:creationId xmlns:a16="http://schemas.microsoft.com/office/drawing/2014/main" id="{343DECCF-50AC-A93B-060E-E007BBD0E31A}"/>
                </a:ext>
              </a:extLst>
            </p:cNvPr>
            <p:cNvSpPr/>
            <p:nvPr/>
          </p:nvSpPr>
          <p:spPr>
            <a:xfrm>
              <a:off x="909472" y="2994285"/>
              <a:ext cx="287238" cy="177869"/>
            </a:xfrm>
            <a:custGeom>
              <a:avLst/>
              <a:gdLst/>
              <a:ahLst/>
              <a:cxnLst/>
              <a:rect l="l" t="t" r="r" b="b"/>
              <a:pathLst>
                <a:path w="10957" h="6785" extrusionOk="0">
                  <a:moveTo>
                    <a:pt x="0" y="0"/>
                  </a:moveTo>
                  <a:lnTo>
                    <a:pt x="0" y="6785"/>
                  </a:lnTo>
                  <a:lnTo>
                    <a:pt x="10957" y="6785"/>
                  </a:lnTo>
                  <a:lnTo>
                    <a:pt x="10957" y="0"/>
                  </a:ln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6874;p81">
              <a:extLst>
                <a:ext uri="{FF2B5EF4-FFF2-40B4-BE49-F238E27FC236}">
                  <a16:creationId xmlns:a16="http://schemas.microsoft.com/office/drawing/2014/main" id="{D298DD05-C12A-7197-F122-8E0841DE9788}"/>
                </a:ext>
              </a:extLst>
            </p:cNvPr>
            <p:cNvSpPr/>
            <p:nvPr/>
          </p:nvSpPr>
          <p:spPr>
            <a:xfrm>
              <a:off x="874658" y="2914408"/>
              <a:ext cx="356891" cy="93902"/>
            </a:xfrm>
            <a:custGeom>
              <a:avLst/>
              <a:gdLst/>
              <a:ahLst/>
              <a:cxnLst/>
              <a:rect l="l" t="t" r="r" b="b"/>
              <a:pathLst>
                <a:path w="13614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13339" y="3581"/>
                  </a:lnTo>
                  <a:cubicBezTo>
                    <a:pt x="13498" y="3581"/>
                    <a:pt x="13613" y="3451"/>
                    <a:pt x="13613" y="3293"/>
                  </a:cubicBezTo>
                  <a:lnTo>
                    <a:pt x="13613" y="276"/>
                  </a:lnTo>
                  <a:cubicBezTo>
                    <a:pt x="13613" y="117"/>
                    <a:pt x="13498" y="1"/>
                    <a:pt x="13339" y="1"/>
                  </a:cubicBez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6875;p81">
              <a:extLst>
                <a:ext uri="{FF2B5EF4-FFF2-40B4-BE49-F238E27FC236}">
                  <a16:creationId xmlns:a16="http://schemas.microsoft.com/office/drawing/2014/main" id="{E17B8737-4364-0B21-B15A-319D3448BA99}"/>
                </a:ext>
              </a:extLst>
            </p:cNvPr>
            <p:cNvSpPr/>
            <p:nvPr/>
          </p:nvSpPr>
          <p:spPr>
            <a:xfrm>
              <a:off x="1211442" y="2914434"/>
              <a:ext cx="20107" cy="93876"/>
            </a:xfrm>
            <a:custGeom>
              <a:avLst/>
              <a:gdLst/>
              <a:ahLst/>
              <a:cxnLst/>
              <a:rect l="l" t="t" r="r" b="b"/>
              <a:pathLst>
                <a:path w="767" h="3581" extrusionOk="0">
                  <a:moveTo>
                    <a:pt x="1" y="0"/>
                  </a:moveTo>
                  <a:lnTo>
                    <a:pt x="1" y="3580"/>
                  </a:lnTo>
                  <a:lnTo>
                    <a:pt x="492" y="3580"/>
                  </a:lnTo>
                  <a:cubicBezTo>
                    <a:pt x="651" y="3580"/>
                    <a:pt x="766" y="3450"/>
                    <a:pt x="766" y="3292"/>
                  </a:cubicBezTo>
                  <a:lnTo>
                    <a:pt x="766" y="275"/>
                  </a:lnTo>
                  <a:cubicBezTo>
                    <a:pt x="766" y="116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6876;p81">
              <a:extLst>
                <a:ext uri="{FF2B5EF4-FFF2-40B4-BE49-F238E27FC236}">
                  <a16:creationId xmlns:a16="http://schemas.microsoft.com/office/drawing/2014/main" id="{48244DEE-9E98-7488-FE0D-DBFD496C5B59}"/>
                </a:ext>
              </a:extLst>
            </p:cNvPr>
            <p:cNvSpPr/>
            <p:nvPr/>
          </p:nvSpPr>
          <p:spPr>
            <a:xfrm>
              <a:off x="874658" y="2914408"/>
              <a:ext cx="20081" cy="93902"/>
            </a:xfrm>
            <a:custGeom>
              <a:avLst/>
              <a:gdLst/>
              <a:ahLst/>
              <a:cxnLst/>
              <a:rect l="l" t="t" r="r" b="b"/>
              <a:pathLst>
                <a:path w="766" h="3582" extrusionOk="0">
                  <a:moveTo>
                    <a:pt x="265" y="0"/>
                  </a:moveTo>
                  <a:cubicBezTo>
                    <a:pt x="117" y="0"/>
                    <a:pt x="0" y="125"/>
                    <a:pt x="0" y="276"/>
                  </a:cubicBezTo>
                  <a:lnTo>
                    <a:pt x="0" y="3293"/>
                  </a:lnTo>
                  <a:cubicBezTo>
                    <a:pt x="0" y="3451"/>
                    <a:pt x="130" y="3581"/>
                    <a:pt x="289" y="3581"/>
                  </a:cubicBezTo>
                  <a:lnTo>
                    <a:pt x="765" y="3581"/>
                  </a:lnTo>
                  <a:lnTo>
                    <a:pt x="765" y="1"/>
                  </a:lnTo>
                  <a:lnTo>
                    <a:pt x="289" y="1"/>
                  </a:lnTo>
                  <a:cubicBezTo>
                    <a:pt x="281" y="1"/>
                    <a:pt x="273" y="0"/>
                    <a:pt x="265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877;p81">
              <a:extLst>
                <a:ext uri="{FF2B5EF4-FFF2-40B4-BE49-F238E27FC236}">
                  <a16:creationId xmlns:a16="http://schemas.microsoft.com/office/drawing/2014/main" id="{C94499E6-0821-5AC4-459C-24C2A229746A}"/>
                </a:ext>
              </a:extLst>
            </p:cNvPr>
            <p:cNvSpPr/>
            <p:nvPr/>
          </p:nvSpPr>
          <p:spPr>
            <a:xfrm>
              <a:off x="1171333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90" y="1"/>
                    <a:pt x="1" y="289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878;p81">
              <a:extLst>
                <a:ext uri="{FF2B5EF4-FFF2-40B4-BE49-F238E27FC236}">
                  <a16:creationId xmlns:a16="http://schemas.microsoft.com/office/drawing/2014/main" id="{55C765D8-78BF-3A29-38B9-89A52AE8D788}"/>
                </a:ext>
              </a:extLst>
            </p:cNvPr>
            <p:cNvSpPr/>
            <p:nvPr/>
          </p:nvSpPr>
          <p:spPr>
            <a:xfrm>
              <a:off x="1113451" y="2945079"/>
              <a:ext cx="34080" cy="34079"/>
            </a:xfrm>
            <a:custGeom>
              <a:avLst/>
              <a:gdLst/>
              <a:ahLst/>
              <a:cxnLst/>
              <a:rect l="l" t="t" r="r" b="b"/>
              <a:pathLst>
                <a:path w="1300" h="1300" extrusionOk="0">
                  <a:moveTo>
                    <a:pt x="650" y="1"/>
                  </a:moveTo>
                  <a:cubicBezTo>
                    <a:pt x="289" y="1"/>
                    <a:pt x="0" y="289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89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6879;p81">
              <a:extLst>
                <a:ext uri="{FF2B5EF4-FFF2-40B4-BE49-F238E27FC236}">
                  <a16:creationId xmlns:a16="http://schemas.microsoft.com/office/drawing/2014/main" id="{2354803F-B157-BC24-4E06-CBCBE039B78C}"/>
                </a:ext>
              </a:extLst>
            </p:cNvPr>
            <p:cNvSpPr/>
            <p:nvPr/>
          </p:nvSpPr>
          <p:spPr>
            <a:xfrm>
              <a:off x="898488" y="2956824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5" y="0"/>
                    <a:pt x="1" y="405"/>
                    <a:pt x="261" y="405"/>
                  </a:cubicBezTo>
                  <a:cubicBezTo>
                    <a:pt x="266" y="405"/>
                    <a:pt x="270" y="405"/>
                    <a:pt x="275" y="404"/>
                  </a:cubicBezTo>
                  <a:lnTo>
                    <a:pt x="7262" y="404"/>
                  </a:lnTo>
                  <a:cubicBezTo>
                    <a:pt x="7536" y="404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6880;p81">
              <a:extLst>
                <a:ext uri="{FF2B5EF4-FFF2-40B4-BE49-F238E27FC236}">
                  <a16:creationId xmlns:a16="http://schemas.microsoft.com/office/drawing/2014/main" id="{594ACE9D-DD8C-9FF5-5E2B-5DD3329C0B27}"/>
                </a:ext>
              </a:extLst>
            </p:cNvPr>
            <p:cNvSpPr/>
            <p:nvPr/>
          </p:nvSpPr>
          <p:spPr>
            <a:xfrm>
              <a:off x="874658" y="303515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6881;p81">
              <a:extLst>
                <a:ext uri="{FF2B5EF4-FFF2-40B4-BE49-F238E27FC236}">
                  <a16:creationId xmlns:a16="http://schemas.microsoft.com/office/drawing/2014/main" id="{0FF4E2BE-6A17-443D-9A4B-7F027FA5D0C8}"/>
                </a:ext>
              </a:extLst>
            </p:cNvPr>
            <p:cNvSpPr/>
            <p:nvPr/>
          </p:nvSpPr>
          <p:spPr>
            <a:xfrm>
              <a:off x="1211442" y="303515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6882;p81">
              <a:extLst>
                <a:ext uri="{FF2B5EF4-FFF2-40B4-BE49-F238E27FC236}">
                  <a16:creationId xmlns:a16="http://schemas.microsoft.com/office/drawing/2014/main" id="{B4BACB55-4076-0A0E-8FD1-6EB3D3A7EF48}"/>
                </a:ext>
              </a:extLst>
            </p:cNvPr>
            <p:cNvSpPr/>
            <p:nvPr/>
          </p:nvSpPr>
          <p:spPr>
            <a:xfrm>
              <a:off x="874658" y="303515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6883;p81">
              <a:extLst>
                <a:ext uri="{FF2B5EF4-FFF2-40B4-BE49-F238E27FC236}">
                  <a16:creationId xmlns:a16="http://schemas.microsoft.com/office/drawing/2014/main" id="{05C91FBC-0D7C-36AF-AFA9-79B3F8B77A69}"/>
                </a:ext>
              </a:extLst>
            </p:cNvPr>
            <p:cNvSpPr/>
            <p:nvPr/>
          </p:nvSpPr>
          <p:spPr>
            <a:xfrm>
              <a:off x="1171333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1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1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6884;p81">
              <a:extLst>
                <a:ext uri="{FF2B5EF4-FFF2-40B4-BE49-F238E27FC236}">
                  <a16:creationId xmlns:a16="http://schemas.microsoft.com/office/drawing/2014/main" id="{95677DE4-1F67-279D-E91A-A1167FC381A5}"/>
                </a:ext>
              </a:extLst>
            </p:cNvPr>
            <p:cNvSpPr/>
            <p:nvPr/>
          </p:nvSpPr>
          <p:spPr>
            <a:xfrm>
              <a:off x="1113451" y="306616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1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1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6885;p81">
              <a:extLst>
                <a:ext uri="{FF2B5EF4-FFF2-40B4-BE49-F238E27FC236}">
                  <a16:creationId xmlns:a16="http://schemas.microsoft.com/office/drawing/2014/main" id="{8EE61F43-EBEE-C32C-9899-0D01947AAD06}"/>
                </a:ext>
              </a:extLst>
            </p:cNvPr>
            <p:cNvSpPr/>
            <p:nvPr/>
          </p:nvSpPr>
          <p:spPr>
            <a:xfrm>
              <a:off x="898488" y="3077544"/>
              <a:ext cx="197582" cy="10984"/>
            </a:xfrm>
            <a:custGeom>
              <a:avLst/>
              <a:gdLst/>
              <a:ahLst/>
              <a:cxnLst/>
              <a:rect l="l" t="t" r="r" b="b"/>
              <a:pathLst>
                <a:path w="7537" h="419" extrusionOk="0">
                  <a:moveTo>
                    <a:pt x="275" y="0"/>
                  </a:moveTo>
                  <a:cubicBezTo>
                    <a:pt x="1" y="0"/>
                    <a:pt x="1" y="419"/>
                    <a:pt x="275" y="419"/>
                  </a:cubicBezTo>
                  <a:lnTo>
                    <a:pt x="7262" y="419"/>
                  </a:lnTo>
                  <a:cubicBezTo>
                    <a:pt x="7536" y="419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6886;p81">
              <a:extLst>
                <a:ext uri="{FF2B5EF4-FFF2-40B4-BE49-F238E27FC236}">
                  <a16:creationId xmlns:a16="http://schemas.microsoft.com/office/drawing/2014/main" id="{5F8A9B92-7425-BF39-CEEE-E56375304E45}"/>
                </a:ext>
              </a:extLst>
            </p:cNvPr>
            <p:cNvSpPr/>
            <p:nvPr/>
          </p:nvSpPr>
          <p:spPr>
            <a:xfrm>
              <a:off x="874658" y="3155874"/>
              <a:ext cx="356891" cy="94243"/>
            </a:xfrm>
            <a:custGeom>
              <a:avLst/>
              <a:gdLst/>
              <a:ahLst/>
              <a:cxnLst/>
              <a:rect l="l" t="t" r="r" b="b"/>
              <a:pathLst>
                <a:path w="13614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13339" y="3595"/>
                  </a:lnTo>
                  <a:cubicBezTo>
                    <a:pt x="13498" y="3595"/>
                    <a:pt x="13613" y="3465"/>
                    <a:pt x="13613" y="3306"/>
                  </a:cubicBezTo>
                  <a:lnTo>
                    <a:pt x="13613" y="289"/>
                  </a:lnTo>
                  <a:cubicBezTo>
                    <a:pt x="13613" y="130"/>
                    <a:pt x="13498" y="0"/>
                    <a:pt x="13339" y="0"/>
                  </a:cubicBezTo>
                  <a:close/>
                </a:path>
              </a:pathLst>
            </a:custGeom>
            <a:solidFill>
              <a:srgbClr val="8B9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6887;p81">
              <a:extLst>
                <a:ext uri="{FF2B5EF4-FFF2-40B4-BE49-F238E27FC236}">
                  <a16:creationId xmlns:a16="http://schemas.microsoft.com/office/drawing/2014/main" id="{B45A019C-8029-1430-4477-51644A524AE6}"/>
                </a:ext>
              </a:extLst>
            </p:cNvPr>
            <p:cNvSpPr/>
            <p:nvPr/>
          </p:nvSpPr>
          <p:spPr>
            <a:xfrm>
              <a:off x="1211442" y="3155874"/>
              <a:ext cx="20107" cy="94243"/>
            </a:xfrm>
            <a:custGeom>
              <a:avLst/>
              <a:gdLst/>
              <a:ahLst/>
              <a:cxnLst/>
              <a:rect l="l" t="t" r="r" b="b"/>
              <a:pathLst>
                <a:path w="767" h="3595" extrusionOk="0">
                  <a:moveTo>
                    <a:pt x="1" y="0"/>
                  </a:moveTo>
                  <a:lnTo>
                    <a:pt x="1" y="3595"/>
                  </a:lnTo>
                  <a:lnTo>
                    <a:pt x="492" y="3595"/>
                  </a:lnTo>
                  <a:cubicBezTo>
                    <a:pt x="651" y="3595"/>
                    <a:pt x="766" y="3465"/>
                    <a:pt x="766" y="3306"/>
                  </a:cubicBezTo>
                  <a:lnTo>
                    <a:pt x="766" y="289"/>
                  </a:lnTo>
                  <a:cubicBezTo>
                    <a:pt x="766" y="130"/>
                    <a:pt x="651" y="0"/>
                    <a:pt x="492" y="0"/>
                  </a:cubicBez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6888;p81">
              <a:extLst>
                <a:ext uri="{FF2B5EF4-FFF2-40B4-BE49-F238E27FC236}">
                  <a16:creationId xmlns:a16="http://schemas.microsoft.com/office/drawing/2014/main" id="{95051A47-C73F-BB42-4DC7-1B48BE425EC0}"/>
                </a:ext>
              </a:extLst>
            </p:cNvPr>
            <p:cNvSpPr/>
            <p:nvPr/>
          </p:nvSpPr>
          <p:spPr>
            <a:xfrm>
              <a:off x="874658" y="3155874"/>
              <a:ext cx="20081" cy="94243"/>
            </a:xfrm>
            <a:custGeom>
              <a:avLst/>
              <a:gdLst/>
              <a:ahLst/>
              <a:cxnLst/>
              <a:rect l="l" t="t" r="r" b="b"/>
              <a:pathLst>
                <a:path w="766" h="3595" extrusionOk="0">
                  <a:moveTo>
                    <a:pt x="289" y="0"/>
                  </a:moveTo>
                  <a:cubicBezTo>
                    <a:pt x="130" y="0"/>
                    <a:pt x="0" y="130"/>
                    <a:pt x="0" y="289"/>
                  </a:cubicBezTo>
                  <a:lnTo>
                    <a:pt x="0" y="3306"/>
                  </a:lnTo>
                  <a:cubicBezTo>
                    <a:pt x="0" y="3465"/>
                    <a:pt x="130" y="3595"/>
                    <a:pt x="289" y="3595"/>
                  </a:cubicBezTo>
                  <a:lnTo>
                    <a:pt x="765" y="3595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D6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6889;p81">
              <a:extLst>
                <a:ext uri="{FF2B5EF4-FFF2-40B4-BE49-F238E27FC236}">
                  <a16:creationId xmlns:a16="http://schemas.microsoft.com/office/drawing/2014/main" id="{9CFA1CD8-24A3-B0B1-16EA-2C4C6E0F038A}"/>
                </a:ext>
              </a:extLst>
            </p:cNvPr>
            <p:cNvSpPr/>
            <p:nvPr/>
          </p:nvSpPr>
          <p:spPr>
            <a:xfrm>
              <a:off x="1171333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90" y="1"/>
                    <a:pt x="1" y="290"/>
                    <a:pt x="1" y="650"/>
                  </a:cubicBezTo>
                  <a:cubicBezTo>
                    <a:pt x="1" y="1011"/>
                    <a:pt x="290" y="1300"/>
                    <a:pt x="650" y="1300"/>
                  </a:cubicBezTo>
                  <a:cubicBezTo>
                    <a:pt x="1011" y="1300"/>
                    <a:pt x="1300" y="1011"/>
                    <a:pt x="1300" y="650"/>
                  </a:cubicBezTo>
                  <a:cubicBezTo>
                    <a:pt x="1300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890;p81">
              <a:extLst>
                <a:ext uri="{FF2B5EF4-FFF2-40B4-BE49-F238E27FC236}">
                  <a16:creationId xmlns:a16="http://schemas.microsoft.com/office/drawing/2014/main" id="{856D28F2-C417-A066-CBC9-1F612E28B86E}"/>
                </a:ext>
              </a:extLst>
            </p:cNvPr>
            <p:cNvSpPr/>
            <p:nvPr/>
          </p:nvSpPr>
          <p:spPr>
            <a:xfrm>
              <a:off x="1113451" y="3186887"/>
              <a:ext cx="34080" cy="34106"/>
            </a:xfrm>
            <a:custGeom>
              <a:avLst/>
              <a:gdLst/>
              <a:ahLst/>
              <a:cxnLst/>
              <a:rect l="l" t="t" r="r" b="b"/>
              <a:pathLst>
                <a:path w="1300" h="1301" extrusionOk="0">
                  <a:moveTo>
                    <a:pt x="650" y="1"/>
                  </a:moveTo>
                  <a:cubicBezTo>
                    <a:pt x="289" y="1"/>
                    <a:pt x="0" y="290"/>
                    <a:pt x="0" y="650"/>
                  </a:cubicBezTo>
                  <a:cubicBezTo>
                    <a:pt x="0" y="1011"/>
                    <a:pt x="289" y="1300"/>
                    <a:pt x="650" y="1300"/>
                  </a:cubicBezTo>
                  <a:cubicBezTo>
                    <a:pt x="1011" y="1300"/>
                    <a:pt x="1299" y="1011"/>
                    <a:pt x="1299" y="650"/>
                  </a:cubicBezTo>
                  <a:cubicBezTo>
                    <a:pt x="1299" y="290"/>
                    <a:pt x="1011" y="1"/>
                    <a:pt x="650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6891;p81">
              <a:extLst>
                <a:ext uri="{FF2B5EF4-FFF2-40B4-BE49-F238E27FC236}">
                  <a16:creationId xmlns:a16="http://schemas.microsoft.com/office/drawing/2014/main" id="{DE68B549-890E-E75F-A171-336201D777B2}"/>
                </a:ext>
              </a:extLst>
            </p:cNvPr>
            <p:cNvSpPr/>
            <p:nvPr/>
          </p:nvSpPr>
          <p:spPr>
            <a:xfrm>
              <a:off x="898488" y="3198631"/>
              <a:ext cx="197582" cy="10617"/>
            </a:xfrm>
            <a:custGeom>
              <a:avLst/>
              <a:gdLst/>
              <a:ahLst/>
              <a:cxnLst/>
              <a:rect l="l" t="t" r="r" b="b"/>
              <a:pathLst>
                <a:path w="7537" h="405" extrusionOk="0">
                  <a:moveTo>
                    <a:pt x="275" y="0"/>
                  </a:moveTo>
                  <a:cubicBezTo>
                    <a:pt x="1" y="0"/>
                    <a:pt x="1" y="405"/>
                    <a:pt x="275" y="405"/>
                  </a:cubicBezTo>
                  <a:lnTo>
                    <a:pt x="7262" y="405"/>
                  </a:lnTo>
                  <a:cubicBezTo>
                    <a:pt x="7536" y="405"/>
                    <a:pt x="7536" y="0"/>
                    <a:pt x="7262" y="0"/>
                  </a:cubicBezTo>
                  <a:close/>
                </a:path>
              </a:pathLst>
            </a:custGeom>
            <a:solidFill>
              <a:srgbClr val="6D81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892;p81">
              <a:extLst>
                <a:ext uri="{FF2B5EF4-FFF2-40B4-BE49-F238E27FC236}">
                  <a16:creationId xmlns:a16="http://schemas.microsoft.com/office/drawing/2014/main" id="{4A896288-58F2-FED5-C197-371C5D3AB008}"/>
                </a:ext>
              </a:extLst>
            </p:cNvPr>
            <p:cNvSpPr/>
            <p:nvPr/>
          </p:nvSpPr>
          <p:spPr>
            <a:xfrm>
              <a:off x="898488" y="3094924"/>
              <a:ext cx="30305" cy="10643"/>
            </a:xfrm>
            <a:custGeom>
              <a:avLst/>
              <a:gdLst/>
              <a:ahLst/>
              <a:cxnLst/>
              <a:rect l="l" t="t" r="r" b="b"/>
              <a:pathLst>
                <a:path w="1156" h="406" extrusionOk="0">
                  <a:moveTo>
                    <a:pt x="261" y="1"/>
                  </a:moveTo>
                  <a:cubicBezTo>
                    <a:pt x="1" y="1"/>
                    <a:pt x="5" y="405"/>
                    <a:pt x="275" y="405"/>
                  </a:cubicBezTo>
                  <a:lnTo>
                    <a:pt x="881" y="405"/>
                  </a:lnTo>
                  <a:cubicBezTo>
                    <a:pt x="1156" y="405"/>
                    <a:pt x="1156" y="1"/>
                    <a:pt x="881" y="1"/>
                  </a:cubicBezTo>
                  <a:lnTo>
                    <a:pt x="275" y="1"/>
                  </a:lnTo>
                  <a:cubicBezTo>
                    <a:pt x="270" y="1"/>
                    <a:pt x="266" y="1"/>
                    <a:pt x="261" y="1"/>
                  </a:cubicBezTo>
                  <a:close/>
                </a:path>
              </a:pathLst>
            </a:custGeom>
            <a:solidFill>
              <a:srgbClr val="D7DF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" fill="hold"/>
                                        <p:tgtEl>
                                          <p:spTgt spid="178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uiExpand="1" animBg="1"/>
      <p:bldP spid="179" grpId="0" uiExpand="1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19026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Select the components you want to install along with the DB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5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133913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19026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Specify a directory to store your DB data, or just follow the default directory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5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6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7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85287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19026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Select a password to be your Superuser’s password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5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701617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19026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Specify a port number for your Database, or just follow the default port number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5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76471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69784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Specify a Database cluster (your local region for the Database)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4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5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180656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69784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Click next 2 times to start the installation process, wait until it’s finished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405245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69784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Open command prompt and type ‘</a:t>
            </a:r>
            <a:r>
              <a:rPr lang="en-US" sz="2000" b="1" dirty="0" err="1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psql</a:t>
            </a: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 –help’ to ensure that PostgreSQL is already installed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" action="ppaction://noaction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" action="ppaction://noaction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4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916760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7"/>
          <p:cNvSpPr txBox="1"/>
          <p:nvPr/>
        </p:nvSpPr>
        <p:spPr>
          <a:xfrm>
            <a:off x="1026488" y="9025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Slidesgo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459375" y="90250"/>
            <a:ext cx="6939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School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768902" y="90250"/>
            <a:ext cx="891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Resources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r>
              <a:rPr lang="en-US" sz="1800" dirty="0">
                <a:solidFill>
                  <a:schemeClr val="lt1"/>
                </a:solidFill>
              </a:rPr>
              <a:t>In order to Install PostgreSQL you need to: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r>
              <a:rPr lang="en-US" sz="1800" dirty="0">
                <a:solidFill>
                  <a:schemeClr val="lt1"/>
                </a:solidFill>
              </a:rPr>
              <a:t>- Visit PostgreSQL’s website and click download, also choose the installer according to your own Operating System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r>
              <a:rPr lang="en-US" sz="1800" dirty="0">
                <a:solidFill>
                  <a:schemeClr val="lt1"/>
                </a:solidFill>
              </a:rPr>
              <a:t>- After the download is completed, double click the installer to start the installing process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r>
              <a:rPr lang="en-US" sz="1800" dirty="0">
                <a:solidFill>
                  <a:schemeClr val="lt1"/>
                </a:solidFill>
              </a:rPr>
              <a:t>- Follow the steps inside the installer, if there’s some things that you don’t understand, you can follow the default configuration inside the installer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r>
              <a:rPr lang="en-US" sz="1800" dirty="0">
                <a:solidFill>
                  <a:schemeClr val="lt1"/>
                </a:solidFill>
              </a:rPr>
              <a:t>- After the installing process is completed, make sure that PostgreSQL is fully installed by running `</a:t>
            </a:r>
            <a:r>
              <a:rPr lang="en-US" sz="1800" dirty="0" err="1">
                <a:solidFill>
                  <a:schemeClr val="lt1"/>
                </a:solidFill>
              </a:rPr>
              <a:t>psql</a:t>
            </a:r>
            <a:r>
              <a:rPr lang="en-US" sz="1800" dirty="0">
                <a:solidFill>
                  <a:schemeClr val="lt1"/>
                </a:solidFill>
              </a:rPr>
              <a:t> –help`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r>
              <a:rPr lang="en-US" sz="1800" dirty="0">
                <a:solidFill>
                  <a:schemeClr val="lt1"/>
                </a:solidFill>
              </a:rPr>
              <a:t>- PostgreSQL </a:t>
            </a:r>
            <a:r>
              <a:rPr lang="en-US" sz="1800">
                <a:solidFill>
                  <a:schemeClr val="lt1"/>
                </a:solidFill>
              </a:rPr>
              <a:t>is installed.</a:t>
            </a:r>
            <a:endParaRPr lang="en-US" sz="1800" dirty="0">
              <a:solidFill>
                <a:schemeClr val="lt1"/>
              </a:solidFill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632541" y="817880"/>
            <a:ext cx="6979195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</a:rPr>
              <a:t>So the conclusion is?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51495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Instructions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537200" y="90250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Final Slides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8159500" y="90250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F219EB3A-6F9C-FB22-547F-01C86686B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302" y="605391"/>
            <a:ext cx="764283" cy="7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4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44"/>
          <p:cNvGrpSpPr/>
          <p:nvPr/>
        </p:nvGrpSpPr>
        <p:grpSpPr>
          <a:xfrm>
            <a:off x="1230750" y="1526150"/>
            <a:ext cx="6682500" cy="2330700"/>
            <a:chOff x="1230750" y="1294400"/>
            <a:chExt cx="6682500" cy="2330700"/>
          </a:xfrm>
        </p:grpSpPr>
        <p:sp>
          <p:nvSpPr>
            <p:cNvPr id="1535" name="Google Shape;1535;p44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6" name="Google Shape;1536;p44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1537" name="Google Shape;1537;p44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1" name="Google Shape;1541;p44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1542" name="Google Shape;1542;p4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4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4">
            <a:hlinkClick r:id="rId4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4">
            <a:hlinkClick r:id="rId5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4343"/>
              </a:solidFill>
            </a:endParaRPr>
          </a:p>
        </p:txBody>
      </p:sp>
      <p:sp>
        <p:nvSpPr>
          <p:cNvPr id="1547" name="Google Shape;1547;p44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4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9" name="Google Shape;1549;p4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50" name="Google Shape;1550;p4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9" name="Google Shape;1559;p44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0" name="Google Shape;1560;p4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4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44"/>
          <p:cNvGrpSpPr/>
          <p:nvPr/>
        </p:nvGrpSpPr>
        <p:grpSpPr>
          <a:xfrm>
            <a:off x="1230750" y="1526150"/>
            <a:ext cx="6682500" cy="2330700"/>
            <a:chOff x="1230750" y="1294400"/>
            <a:chExt cx="6682500" cy="2330700"/>
          </a:xfrm>
        </p:grpSpPr>
        <p:sp>
          <p:nvSpPr>
            <p:cNvPr id="1535" name="Google Shape;1535;p44"/>
            <p:cNvSpPr/>
            <p:nvPr/>
          </p:nvSpPr>
          <p:spPr>
            <a:xfrm>
              <a:off x="1230750" y="1294400"/>
              <a:ext cx="6682500" cy="2330700"/>
            </a:xfrm>
            <a:prstGeom prst="roundRect">
              <a:avLst>
                <a:gd name="adj" fmla="val 8429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6" name="Google Shape;1536;p44"/>
            <p:cNvGrpSpPr/>
            <p:nvPr/>
          </p:nvGrpSpPr>
          <p:grpSpPr>
            <a:xfrm>
              <a:off x="1230750" y="1294400"/>
              <a:ext cx="6682500" cy="392400"/>
              <a:chOff x="-8550475" y="393012"/>
              <a:chExt cx="6682500" cy="392400"/>
            </a:xfrm>
          </p:grpSpPr>
          <p:sp>
            <p:nvSpPr>
              <p:cNvPr id="1537" name="Google Shape;1537;p44"/>
              <p:cNvSpPr/>
              <p:nvPr/>
            </p:nvSpPr>
            <p:spPr>
              <a:xfrm>
                <a:off x="-8550475" y="393012"/>
                <a:ext cx="66825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44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44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44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41" name="Google Shape;1541;p44"/>
          <p:cNvSpPr txBox="1">
            <a:spLocks noGrp="1"/>
          </p:cNvSpPr>
          <p:nvPr>
            <p:ph type="title"/>
          </p:nvPr>
        </p:nvSpPr>
        <p:spPr>
          <a:xfrm>
            <a:off x="2144500" y="2240775"/>
            <a:ext cx="4854900" cy="112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Using a DB already?</a:t>
            </a:r>
            <a:endParaRPr dirty="0"/>
          </a:p>
        </p:txBody>
      </p:sp>
      <p:sp>
        <p:nvSpPr>
          <p:cNvPr id="1542" name="Google Shape;1542;p44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4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4">
            <a:hlinkClick r:id="rId3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4">
            <a:hlinkClick r:id="rId4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4">
            <a:hlinkClick r:id="rId5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4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4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44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549" name="Google Shape;1549;p44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50" name="Google Shape;1550;p44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4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4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4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4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4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4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4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4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0" name="Google Shape;1560;p44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1" name="Google Shape;1561;p44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2" name="Google Shape;1562;p44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3" name="Google Shape;1563;p44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 dirty="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4" name="Google Shape;1564;p44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5" name="Google Shape;1565;p44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66" name="Google Shape;1566;p44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03885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7">
            <a:hlinkClick r:id="rId3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">
            <a:hlinkClick r:id="rId4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7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7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7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7">
            <a:hlinkClick r:id="rId5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27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233" name="Google Shape;233;p27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7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7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27"/>
          <p:cNvSpPr txBox="1"/>
          <p:nvPr/>
        </p:nvSpPr>
        <p:spPr>
          <a:xfrm>
            <a:off x="1026488" y="90250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Slidesgo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3" name="Google Shape;243;p27"/>
          <p:cNvSpPr txBox="1"/>
          <p:nvPr/>
        </p:nvSpPr>
        <p:spPr>
          <a:xfrm>
            <a:off x="2459375" y="90250"/>
            <a:ext cx="6939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School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4" name="Google Shape;244;p27"/>
          <p:cNvSpPr txBox="1"/>
          <p:nvPr/>
        </p:nvSpPr>
        <p:spPr>
          <a:xfrm>
            <a:off x="3768902" y="90250"/>
            <a:ext cx="891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Resources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5" name="Google Shape;245;p27"/>
          <p:cNvSpPr txBox="1">
            <a:spLocks noGrp="1"/>
          </p:cNvSpPr>
          <p:nvPr>
            <p:ph type="body" idx="1"/>
          </p:nvPr>
        </p:nvSpPr>
        <p:spPr>
          <a:xfrm>
            <a:off x="732525" y="1371800"/>
            <a:ext cx="7674600" cy="32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None/>
            </a:pPr>
            <a:r>
              <a:rPr lang="en-US" sz="2800" dirty="0">
                <a:solidFill>
                  <a:schemeClr val="lt1"/>
                </a:solidFill>
              </a:rPr>
              <a:t>- PostgreSQL is a database that follows a relational paradigm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</a:rPr>
              <a:t>- Database -&gt; Scheme -&gt; Tables -&gt; Column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800" dirty="0">
              <a:solidFill>
                <a:schemeClr val="lt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>
                <a:solidFill>
                  <a:schemeClr val="lt1"/>
                </a:solidFill>
              </a:rPr>
              <a:t>- A table can have a relation with other tables with Primary Key and Foreign Key</a:t>
            </a:r>
          </a:p>
        </p:txBody>
      </p:sp>
      <p:sp>
        <p:nvSpPr>
          <p:cNvPr id="246" name="Google Shape;246;p27"/>
          <p:cNvSpPr txBox="1">
            <a:spLocks noGrp="1"/>
          </p:cNvSpPr>
          <p:nvPr>
            <p:ph type="ctrTitle"/>
          </p:nvPr>
        </p:nvSpPr>
        <p:spPr>
          <a:xfrm>
            <a:off x="632541" y="817880"/>
            <a:ext cx="6979195" cy="3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lt1"/>
                </a:solidFill>
              </a:rPr>
              <a:t>What is PostgreSQL</a:t>
            </a:r>
            <a:endParaRPr sz="4000" dirty="0">
              <a:solidFill>
                <a:schemeClr val="lt1"/>
              </a:solidFill>
            </a:endParaRPr>
          </a:p>
        </p:txBody>
      </p:sp>
      <p:sp>
        <p:nvSpPr>
          <p:cNvPr id="247" name="Google Shape;247;p27">
            <a:hlinkClick r:id="rId6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7"/>
          <p:cNvSpPr txBox="1"/>
          <p:nvPr/>
        </p:nvSpPr>
        <p:spPr>
          <a:xfrm>
            <a:off x="51495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Instructions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6537200" y="90250"/>
            <a:ext cx="9885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Final Slides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8159500" y="90250"/>
            <a:ext cx="5604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FAQ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pic>
        <p:nvPicPr>
          <p:cNvPr id="3" name="Picture 2" descr="A blue elephant head with white outline on black background&#10;&#10;Description automatically generated">
            <a:extLst>
              <a:ext uri="{FF2B5EF4-FFF2-40B4-BE49-F238E27FC236}">
                <a16:creationId xmlns:a16="http://schemas.microsoft.com/office/drawing/2014/main" id="{F219EB3A-6F9C-FB22-547F-01C86686BA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19799" y="605391"/>
            <a:ext cx="764283" cy="7462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8"/>
          <p:cNvGrpSpPr/>
          <p:nvPr/>
        </p:nvGrpSpPr>
        <p:grpSpPr>
          <a:xfrm>
            <a:off x="933788" y="2837129"/>
            <a:ext cx="3291000" cy="2012675"/>
            <a:chOff x="5071700" y="343300"/>
            <a:chExt cx="3291000" cy="2012675"/>
          </a:xfrm>
        </p:grpSpPr>
        <p:sp>
          <p:nvSpPr>
            <p:cNvPr id="256" name="Google Shape;256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" name="Google Shape;257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58" name="Google Shape;258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2" name="Google Shape;262;p28"/>
          <p:cNvGrpSpPr/>
          <p:nvPr/>
        </p:nvGrpSpPr>
        <p:grpSpPr>
          <a:xfrm>
            <a:off x="933788" y="399192"/>
            <a:ext cx="3291000" cy="2012675"/>
            <a:chOff x="5071700" y="343300"/>
            <a:chExt cx="3291000" cy="2012675"/>
          </a:xfrm>
        </p:grpSpPr>
        <p:sp>
          <p:nvSpPr>
            <p:cNvPr id="263" name="Google Shape;263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4" name="Google Shape;264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65" name="Google Shape;265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" name="Google Shape;269;p28"/>
          <p:cNvGrpSpPr/>
          <p:nvPr/>
        </p:nvGrpSpPr>
        <p:grpSpPr>
          <a:xfrm>
            <a:off x="4919288" y="2837129"/>
            <a:ext cx="3291000" cy="2012675"/>
            <a:chOff x="5071700" y="343300"/>
            <a:chExt cx="3291000" cy="2012675"/>
          </a:xfrm>
        </p:grpSpPr>
        <p:sp>
          <p:nvSpPr>
            <p:cNvPr id="270" name="Google Shape;270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dk1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1" name="Google Shape;271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2" name="Google Shape;272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" name="Google Shape;276;p28"/>
          <p:cNvGrpSpPr/>
          <p:nvPr/>
        </p:nvGrpSpPr>
        <p:grpSpPr>
          <a:xfrm>
            <a:off x="4919288" y="399192"/>
            <a:ext cx="3291000" cy="2012675"/>
            <a:chOff x="5071700" y="343300"/>
            <a:chExt cx="3291000" cy="2012675"/>
          </a:xfrm>
        </p:grpSpPr>
        <p:sp>
          <p:nvSpPr>
            <p:cNvPr id="277" name="Google Shape;277;p28"/>
            <p:cNvSpPr/>
            <p:nvPr/>
          </p:nvSpPr>
          <p:spPr>
            <a:xfrm>
              <a:off x="5071700" y="355875"/>
              <a:ext cx="3291000" cy="2000100"/>
            </a:xfrm>
            <a:prstGeom prst="roundRect">
              <a:avLst>
                <a:gd name="adj" fmla="val 8931"/>
              </a:avLst>
            </a:prstGeom>
            <a:solidFill>
              <a:schemeClr val="accent3"/>
            </a:solid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8" name="Google Shape;278;p28"/>
            <p:cNvGrpSpPr/>
            <p:nvPr/>
          </p:nvGrpSpPr>
          <p:grpSpPr>
            <a:xfrm>
              <a:off x="5071700" y="343300"/>
              <a:ext cx="3291000" cy="392400"/>
              <a:chOff x="-8550475" y="393000"/>
              <a:chExt cx="3291000" cy="392400"/>
            </a:xfrm>
          </p:grpSpPr>
          <p:sp>
            <p:nvSpPr>
              <p:cNvPr id="279" name="Google Shape;279;p28"/>
              <p:cNvSpPr/>
              <p:nvPr/>
            </p:nvSpPr>
            <p:spPr>
              <a:xfrm>
                <a:off x="-8550475" y="393000"/>
                <a:ext cx="32910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" name="Google Shape;283;p28"/>
          <p:cNvSpPr txBox="1">
            <a:spLocks noGrp="1"/>
          </p:cNvSpPr>
          <p:nvPr>
            <p:ph type="subTitle" idx="1"/>
          </p:nvPr>
        </p:nvSpPr>
        <p:spPr>
          <a:xfrm flipH="1">
            <a:off x="1249387" y="1476796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Developed in 1986 in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UC Berkeley</a:t>
            </a:r>
            <a:endParaRPr dirty="0"/>
          </a:p>
        </p:txBody>
      </p:sp>
      <p:sp>
        <p:nvSpPr>
          <p:cNvPr id="284" name="Google Shape;284;p28"/>
          <p:cNvSpPr txBox="1">
            <a:spLocks noGrp="1"/>
          </p:cNvSpPr>
          <p:nvPr>
            <p:ph type="subTitle" idx="2"/>
          </p:nvPr>
        </p:nvSpPr>
        <p:spPr>
          <a:xfrm flipH="1">
            <a:off x="1249387" y="3946624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Good languange supports, Support JSON, Can store complex data types</a:t>
            </a:r>
          </a:p>
        </p:txBody>
      </p:sp>
      <p:sp>
        <p:nvSpPr>
          <p:cNvPr id="285" name="Google Shape;285;p28"/>
          <p:cNvSpPr txBox="1">
            <a:spLocks noGrp="1"/>
          </p:cNvSpPr>
          <p:nvPr>
            <p:ph type="subTitle" idx="4"/>
          </p:nvPr>
        </p:nvSpPr>
        <p:spPr>
          <a:xfrm flipH="1">
            <a:off x="5234863" y="3810724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PostgreSQL is the 4</a:t>
            </a:r>
            <a:r>
              <a:rPr lang="en-US" baseline="30000" dirty="0"/>
              <a:t>th</a:t>
            </a:r>
            <a:r>
              <a:rPr lang="en-US" dirty="0"/>
              <a:t> most used Database</a:t>
            </a:r>
          </a:p>
        </p:txBody>
      </p:sp>
      <p:sp>
        <p:nvSpPr>
          <p:cNvPr id="286" name="Google Shape;286;p28"/>
          <p:cNvSpPr txBox="1">
            <a:spLocks noGrp="1"/>
          </p:cNvSpPr>
          <p:nvPr>
            <p:ph type="subTitle" idx="5"/>
          </p:nvPr>
        </p:nvSpPr>
        <p:spPr>
          <a:xfrm flipH="1">
            <a:off x="865638" y="126500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rId3" action="ppaction://hlinksldjump"/>
              </a:rPr>
              <a:t>Contact Me</a:t>
            </a:r>
            <a:endParaRPr dirty="0"/>
          </a:p>
        </p:txBody>
      </p:sp>
      <p:sp>
        <p:nvSpPr>
          <p:cNvPr id="287" name="Google Shape;287;p28"/>
          <p:cNvSpPr txBox="1">
            <a:spLocks noGrp="1"/>
          </p:cNvSpPr>
          <p:nvPr>
            <p:ph type="subTitle" idx="6"/>
          </p:nvPr>
        </p:nvSpPr>
        <p:spPr>
          <a:xfrm flipH="1">
            <a:off x="865637" y="3597428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The Pros</a:t>
            </a:r>
            <a:endParaRPr dirty="0"/>
          </a:p>
        </p:txBody>
      </p:sp>
      <p:grpSp>
        <p:nvGrpSpPr>
          <p:cNvPr id="289" name="Google Shape;289;p28"/>
          <p:cNvGrpSpPr/>
          <p:nvPr/>
        </p:nvGrpSpPr>
        <p:grpSpPr>
          <a:xfrm>
            <a:off x="2242307" y="2767695"/>
            <a:ext cx="673867" cy="862555"/>
            <a:chOff x="2089918" y="2778378"/>
            <a:chExt cx="673867" cy="862555"/>
          </a:xfrm>
        </p:grpSpPr>
        <p:grpSp>
          <p:nvGrpSpPr>
            <p:cNvPr id="290" name="Google Shape;290;p28"/>
            <p:cNvGrpSpPr/>
            <p:nvPr/>
          </p:nvGrpSpPr>
          <p:grpSpPr>
            <a:xfrm>
              <a:off x="2089918" y="2778378"/>
              <a:ext cx="673867" cy="862555"/>
              <a:chOff x="2089918" y="2778378"/>
              <a:chExt cx="673867" cy="862555"/>
            </a:xfrm>
          </p:grpSpPr>
          <p:grpSp>
            <p:nvGrpSpPr>
              <p:cNvPr id="291" name="Google Shape;291;p28"/>
              <p:cNvGrpSpPr/>
              <p:nvPr/>
            </p:nvGrpSpPr>
            <p:grpSpPr>
              <a:xfrm>
                <a:off x="2104267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292" name="Google Shape;292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8" name="Google Shape;298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9" name="Google Shape;299;p28"/>
              <p:cNvSpPr/>
              <p:nvPr/>
            </p:nvSpPr>
            <p:spPr>
              <a:xfrm>
                <a:off x="2089918" y="29670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28"/>
            <p:cNvGrpSpPr/>
            <p:nvPr/>
          </p:nvGrpSpPr>
          <p:grpSpPr>
            <a:xfrm>
              <a:off x="2249788" y="3128057"/>
              <a:ext cx="354145" cy="351869"/>
              <a:chOff x="3514900" y="1489020"/>
              <a:chExt cx="354145" cy="351869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3514900" y="1489020"/>
                <a:ext cx="354145" cy="351869"/>
              </a:xfrm>
              <a:custGeom>
                <a:avLst/>
                <a:gdLst/>
                <a:ahLst/>
                <a:cxnLst/>
                <a:rect l="l" t="t" r="r" b="b"/>
                <a:pathLst>
                  <a:path w="23653" h="23501" extrusionOk="0">
                    <a:moveTo>
                      <a:pt x="19698" y="1"/>
                    </a:moveTo>
                    <a:cubicBezTo>
                      <a:pt x="19495" y="1"/>
                      <a:pt x="19290" y="80"/>
                      <a:pt x="19133" y="237"/>
                    </a:cubicBezTo>
                    <a:lnTo>
                      <a:pt x="316" y="19075"/>
                    </a:lnTo>
                    <a:cubicBezTo>
                      <a:pt x="0" y="19369"/>
                      <a:pt x="0" y="19874"/>
                      <a:pt x="316" y="20168"/>
                    </a:cubicBezTo>
                    <a:lnTo>
                      <a:pt x="3406" y="23280"/>
                    </a:lnTo>
                    <a:cubicBezTo>
                      <a:pt x="3564" y="23427"/>
                      <a:pt x="3764" y="23501"/>
                      <a:pt x="3964" y="23501"/>
                    </a:cubicBezTo>
                    <a:cubicBezTo>
                      <a:pt x="4163" y="23501"/>
                      <a:pt x="4363" y="23427"/>
                      <a:pt x="4521" y="23280"/>
                    </a:cubicBezTo>
                    <a:lnTo>
                      <a:pt x="23358" y="4442"/>
                    </a:lnTo>
                    <a:cubicBezTo>
                      <a:pt x="23653" y="4148"/>
                      <a:pt x="23653" y="3643"/>
                      <a:pt x="23358" y="3328"/>
                    </a:cubicBezTo>
                    <a:lnTo>
                      <a:pt x="20247" y="237"/>
                    </a:lnTo>
                    <a:cubicBezTo>
                      <a:pt x="20100" y="80"/>
                      <a:pt x="19900" y="1"/>
                      <a:pt x="196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3619094" y="1759498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3623181" y="1722052"/>
                <a:ext cx="41249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4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3560536" y="1784682"/>
                <a:ext cx="41264" cy="415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2777" extrusionOk="0">
                    <a:moveTo>
                      <a:pt x="527" y="1"/>
                    </a:moveTo>
                    <a:lnTo>
                      <a:pt x="1" y="548"/>
                    </a:lnTo>
                    <a:lnTo>
                      <a:pt x="2230" y="2776"/>
                    </a:lnTo>
                    <a:lnTo>
                      <a:pt x="2755" y="2251"/>
                    </a:lnTo>
                    <a:lnTo>
                      <a:pt x="52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3660957" y="1717635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1" y="547"/>
                    </a:lnTo>
                    <a:lnTo>
                      <a:pt x="1115" y="1662"/>
                    </a:lnTo>
                    <a:lnTo>
                      <a:pt x="1641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3681739" y="1696868"/>
                <a:ext cx="24570" cy="24555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0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5" y="1640"/>
                    </a:lnTo>
                    <a:lnTo>
                      <a:pt x="1640" y="1114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3686141" y="1659092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1" y="547"/>
                    </a:lnTo>
                    <a:lnTo>
                      <a:pt x="2229" y="2775"/>
                    </a:lnTo>
                    <a:lnTo>
                      <a:pt x="2755" y="2250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rgbClr val="88A1B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8"/>
              <p:cNvSpPr/>
              <p:nvPr/>
            </p:nvSpPr>
            <p:spPr>
              <a:xfrm>
                <a:off x="3723602" y="1654990"/>
                <a:ext cx="24884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2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1"/>
                    </a:lnTo>
                    <a:lnTo>
                      <a:pt x="1662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8"/>
              <p:cNvSpPr/>
              <p:nvPr/>
            </p:nvSpPr>
            <p:spPr>
              <a:xfrm>
                <a:off x="3744698" y="1633909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0"/>
                    </a:moveTo>
                    <a:lnTo>
                      <a:pt x="0" y="547"/>
                    </a:lnTo>
                    <a:lnTo>
                      <a:pt x="1115" y="1661"/>
                    </a:lnTo>
                    <a:lnTo>
                      <a:pt x="1640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8"/>
              <p:cNvSpPr/>
              <p:nvPr/>
            </p:nvSpPr>
            <p:spPr>
              <a:xfrm>
                <a:off x="3748786" y="1596447"/>
                <a:ext cx="41564" cy="41249"/>
              </a:xfrm>
              <a:custGeom>
                <a:avLst/>
                <a:gdLst/>
                <a:ahLst/>
                <a:cxnLst/>
                <a:rect l="l" t="t" r="r" b="b"/>
                <a:pathLst>
                  <a:path w="2776" h="2755" extrusionOk="0">
                    <a:moveTo>
                      <a:pt x="526" y="0"/>
                    </a:moveTo>
                    <a:lnTo>
                      <a:pt x="1" y="526"/>
                    </a:lnTo>
                    <a:lnTo>
                      <a:pt x="2229" y="2755"/>
                    </a:lnTo>
                    <a:lnTo>
                      <a:pt x="2776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8"/>
              <p:cNvSpPr/>
              <p:nvPr/>
            </p:nvSpPr>
            <p:spPr>
              <a:xfrm>
                <a:off x="3786561" y="1592030"/>
                <a:ext cx="24570" cy="24884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62" extrusionOk="0">
                    <a:moveTo>
                      <a:pt x="526" y="1"/>
                    </a:moveTo>
                    <a:lnTo>
                      <a:pt x="0" y="548"/>
                    </a:lnTo>
                    <a:lnTo>
                      <a:pt x="1115" y="1662"/>
                    </a:lnTo>
                    <a:lnTo>
                      <a:pt x="1640" y="1136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8"/>
              <p:cNvSpPr/>
              <p:nvPr/>
            </p:nvSpPr>
            <p:spPr>
              <a:xfrm>
                <a:off x="3807343" y="1571264"/>
                <a:ext cx="24869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61" h="1641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1114" y="1640"/>
                    </a:lnTo>
                    <a:lnTo>
                      <a:pt x="1661" y="1115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8"/>
              <p:cNvSpPr/>
              <p:nvPr/>
            </p:nvSpPr>
            <p:spPr>
              <a:xfrm>
                <a:off x="3811745" y="1533488"/>
                <a:ext cx="41249" cy="41564"/>
              </a:xfrm>
              <a:custGeom>
                <a:avLst/>
                <a:gdLst/>
                <a:ahLst/>
                <a:cxnLst/>
                <a:rect l="l" t="t" r="r" b="b"/>
                <a:pathLst>
                  <a:path w="2755" h="2776" extrusionOk="0">
                    <a:moveTo>
                      <a:pt x="526" y="0"/>
                    </a:moveTo>
                    <a:lnTo>
                      <a:pt x="0" y="526"/>
                    </a:lnTo>
                    <a:lnTo>
                      <a:pt x="2229" y="2776"/>
                    </a:lnTo>
                    <a:lnTo>
                      <a:pt x="2755" y="2229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8"/>
              <p:cNvSpPr/>
              <p:nvPr/>
            </p:nvSpPr>
            <p:spPr>
              <a:xfrm>
                <a:off x="3597998" y="1780594"/>
                <a:ext cx="24570" cy="24570"/>
              </a:xfrm>
              <a:custGeom>
                <a:avLst/>
                <a:gdLst/>
                <a:ahLst/>
                <a:cxnLst/>
                <a:rect l="l" t="t" r="r" b="b"/>
                <a:pathLst>
                  <a:path w="1641" h="1641" extrusionOk="0">
                    <a:moveTo>
                      <a:pt x="526" y="1"/>
                    </a:moveTo>
                    <a:lnTo>
                      <a:pt x="1" y="526"/>
                    </a:lnTo>
                    <a:lnTo>
                      <a:pt x="1115" y="1640"/>
                    </a:lnTo>
                    <a:lnTo>
                      <a:pt x="1641" y="1115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8"/>
              <p:cNvSpPr/>
              <p:nvPr/>
            </p:nvSpPr>
            <p:spPr>
              <a:xfrm>
                <a:off x="3623181" y="1625090"/>
                <a:ext cx="108940" cy="108925"/>
              </a:xfrm>
              <a:custGeom>
                <a:avLst/>
                <a:gdLst/>
                <a:ahLst/>
                <a:cxnLst/>
                <a:rect l="l" t="t" r="r" b="b"/>
                <a:pathLst>
                  <a:path w="7276" h="7275" extrusionOk="0">
                    <a:moveTo>
                      <a:pt x="3070" y="1"/>
                    </a:moveTo>
                    <a:lnTo>
                      <a:pt x="1" y="3049"/>
                    </a:lnTo>
                    <a:lnTo>
                      <a:pt x="4206" y="7275"/>
                    </a:lnTo>
                    <a:lnTo>
                      <a:pt x="7275" y="4205"/>
                    </a:lnTo>
                    <a:lnTo>
                      <a:pt x="3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3517416" y="1493826"/>
                <a:ext cx="316698" cy="313225"/>
              </a:xfrm>
              <a:custGeom>
                <a:avLst/>
                <a:gdLst/>
                <a:ahLst/>
                <a:cxnLst/>
                <a:rect l="l" t="t" r="r" b="b"/>
                <a:pathLst>
                  <a:path w="21152" h="20920" extrusionOk="0">
                    <a:moveTo>
                      <a:pt x="2387" y="0"/>
                    </a:moveTo>
                    <a:cubicBezTo>
                      <a:pt x="1835" y="0"/>
                      <a:pt x="1283" y="211"/>
                      <a:pt x="863" y="631"/>
                    </a:cubicBezTo>
                    <a:cubicBezTo>
                      <a:pt x="1" y="1472"/>
                      <a:pt x="1" y="2839"/>
                      <a:pt x="863" y="3701"/>
                    </a:cubicBezTo>
                    <a:lnTo>
                      <a:pt x="18082" y="20920"/>
                    </a:lnTo>
                    <a:lnTo>
                      <a:pt x="21151" y="17871"/>
                    </a:lnTo>
                    <a:lnTo>
                      <a:pt x="3911" y="631"/>
                    </a:lnTo>
                    <a:cubicBezTo>
                      <a:pt x="3491" y="211"/>
                      <a:pt x="2939" y="0"/>
                      <a:pt x="23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3788133" y="1761399"/>
                <a:ext cx="73230" cy="72287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828" extrusionOk="0">
                    <a:moveTo>
                      <a:pt x="3070" y="0"/>
                    </a:moveTo>
                    <a:lnTo>
                      <a:pt x="1" y="3049"/>
                    </a:lnTo>
                    <a:lnTo>
                      <a:pt x="4521" y="4815"/>
                    </a:lnTo>
                    <a:cubicBezTo>
                      <a:pt x="4546" y="4823"/>
                      <a:pt x="4572" y="4827"/>
                      <a:pt x="4597" y="4827"/>
                    </a:cubicBezTo>
                    <a:cubicBezTo>
                      <a:pt x="4756" y="4827"/>
                      <a:pt x="4891" y="4666"/>
                      <a:pt x="4836" y="4520"/>
                    </a:cubicBezTo>
                    <a:lnTo>
                      <a:pt x="30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3822136" y="1761399"/>
                <a:ext cx="39198" cy="72407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4836" extrusionOk="0">
                    <a:moveTo>
                      <a:pt x="799" y="0"/>
                    </a:moveTo>
                    <a:lnTo>
                      <a:pt x="0" y="778"/>
                    </a:lnTo>
                    <a:lnTo>
                      <a:pt x="1451" y="4499"/>
                    </a:lnTo>
                    <a:lnTo>
                      <a:pt x="2250" y="4815"/>
                    </a:lnTo>
                    <a:cubicBezTo>
                      <a:pt x="2282" y="4829"/>
                      <a:pt x="2313" y="4835"/>
                      <a:pt x="2344" y="4835"/>
                    </a:cubicBezTo>
                    <a:cubicBezTo>
                      <a:pt x="2495" y="4835"/>
                      <a:pt x="2618" y="4678"/>
                      <a:pt x="2565" y="4520"/>
                    </a:cubicBezTo>
                    <a:lnTo>
                      <a:pt x="7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541656" y="1493781"/>
                <a:ext cx="292458" cy="313270"/>
              </a:xfrm>
              <a:custGeom>
                <a:avLst/>
                <a:gdLst/>
                <a:ahLst/>
                <a:cxnLst/>
                <a:rect l="l" t="t" r="r" b="b"/>
                <a:pathLst>
                  <a:path w="19533" h="20923" extrusionOk="0">
                    <a:moveTo>
                      <a:pt x="789" y="0"/>
                    </a:moveTo>
                    <a:cubicBezTo>
                      <a:pt x="524" y="0"/>
                      <a:pt x="257" y="49"/>
                      <a:pt x="1" y="151"/>
                    </a:cubicBezTo>
                    <a:cubicBezTo>
                      <a:pt x="295" y="256"/>
                      <a:pt x="547" y="424"/>
                      <a:pt x="778" y="634"/>
                    </a:cubicBezTo>
                    <a:lnTo>
                      <a:pt x="15706" y="15561"/>
                    </a:lnTo>
                    <a:cubicBezTo>
                      <a:pt x="16967" y="16844"/>
                      <a:pt x="16967" y="18904"/>
                      <a:pt x="15706" y="20166"/>
                    </a:cubicBezTo>
                    <a:lnTo>
                      <a:pt x="16463" y="20923"/>
                    </a:lnTo>
                    <a:lnTo>
                      <a:pt x="19532" y="17874"/>
                    </a:lnTo>
                    <a:lnTo>
                      <a:pt x="2292" y="634"/>
                    </a:lnTo>
                    <a:cubicBezTo>
                      <a:pt x="1893" y="220"/>
                      <a:pt x="1348" y="0"/>
                      <a:pt x="7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3834728" y="1807979"/>
                <a:ext cx="26636" cy="25708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1717" extrusionOk="0">
                    <a:moveTo>
                      <a:pt x="1157" y="1"/>
                    </a:moveTo>
                    <a:lnTo>
                      <a:pt x="0" y="1157"/>
                    </a:lnTo>
                    <a:lnTo>
                      <a:pt x="1409" y="1704"/>
                    </a:lnTo>
                    <a:cubicBezTo>
                      <a:pt x="1434" y="1712"/>
                      <a:pt x="1460" y="1716"/>
                      <a:pt x="1485" y="1716"/>
                    </a:cubicBezTo>
                    <a:cubicBezTo>
                      <a:pt x="1644" y="1716"/>
                      <a:pt x="1779" y="1555"/>
                      <a:pt x="1724" y="1409"/>
                    </a:cubicBezTo>
                    <a:lnTo>
                      <a:pt x="115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3552047" y="1524984"/>
                <a:ext cx="68320" cy="68334"/>
              </a:xfrm>
              <a:custGeom>
                <a:avLst/>
                <a:gdLst/>
                <a:ahLst/>
                <a:cxnLst/>
                <a:rect l="l" t="t" r="r" b="b"/>
                <a:pathLst>
                  <a:path w="4563" h="4564" extrusionOk="0">
                    <a:moveTo>
                      <a:pt x="3049" y="1"/>
                    </a:moveTo>
                    <a:lnTo>
                      <a:pt x="0" y="3070"/>
                    </a:lnTo>
                    <a:lnTo>
                      <a:pt x="1493" y="4563"/>
                    </a:lnTo>
                    <a:lnTo>
                      <a:pt x="4563" y="1494"/>
                    </a:lnTo>
                    <a:lnTo>
                      <a:pt x="304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8"/>
              <p:cNvSpPr/>
              <p:nvPr/>
            </p:nvSpPr>
            <p:spPr>
              <a:xfrm>
                <a:off x="3593288" y="1566212"/>
                <a:ext cx="228839" cy="228734"/>
              </a:xfrm>
              <a:custGeom>
                <a:avLst/>
                <a:gdLst/>
                <a:ahLst/>
                <a:cxnLst/>
                <a:rect l="l" t="t" r="r" b="b"/>
                <a:pathLst>
                  <a:path w="14802" h="14824" extrusionOk="0">
                    <a:moveTo>
                      <a:pt x="526" y="1"/>
                    </a:moveTo>
                    <a:lnTo>
                      <a:pt x="1" y="548"/>
                    </a:lnTo>
                    <a:lnTo>
                      <a:pt x="14276" y="14823"/>
                    </a:lnTo>
                    <a:lnTo>
                      <a:pt x="14802" y="14298"/>
                    </a:lnTo>
                    <a:lnTo>
                      <a:pt x="52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" name="Google Shape;323;p28"/>
          <p:cNvGrpSpPr/>
          <p:nvPr/>
        </p:nvGrpSpPr>
        <p:grpSpPr>
          <a:xfrm>
            <a:off x="6227832" y="2767695"/>
            <a:ext cx="673867" cy="862555"/>
            <a:chOff x="6380243" y="2778378"/>
            <a:chExt cx="673867" cy="862555"/>
          </a:xfrm>
        </p:grpSpPr>
        <p:grpSp>
          <p:nvGrpSpPr>
            <p:cNvPr id="324" name="Google Shape;324;p28"/>
            <p:cNvGrpSpPr/>
            <p:nvPr/>
          </p:nvGrpSpPr>
          <p:grpSpPr>
            <a:xfrm>
              <a:off x="6380243" y="2778378"/>
              <a:ext cx="673867" cy="862555"/>
              <a:chOff x="6380243" y="2778378"/>
              <a:chExt cx="673867" cy="862555"/>
            </a:xfrm>
          </p:grpSpPr>
          <p:grpSp>
            <p:nvGrpSpPr>
              <p:cNvPr id="325" name="Google Shape;325;p28"/>
              <p:cNvGrpSpPr/>
              <p:nvPr/>
            </p:nvGrpSpPr>
            <p:grpSpPr>
              <a:xfrm>
                <a:off x="6394592" y="2778378"/>
                <a:ext cx="645176" cy="276273"/>
                <a:chOff x="7100179" y="2134325"/>
                <a:chExt cx="878627" cy="376239"/>
              </a:xfrm>
            </p:grpSpPr>
            <p:sp>
              <p:nvSpPr>
                <p:cNvPr id="326" name="Google Shape;326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33" name="Google Shape;333;p28"/>
              <p:cNvSpPr/>
              <p:nvPr/>
            </p:nvSpPr>
            <p:spPr>
              <a:xfrm>
                <a:off x="6380243" y="29670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28"/>
            <p:cNvGrpSpPr/>
            <p:nvPr/>
          </p:nvGrpSpPr>
          <p:grpSpPr>
            <a:xfrm>
              <a:off x="6523289" y="3160665"/>
              <a:ext cx="387781" cy="286680"/>
              <a:chOff x="6633976" y="2459552"/>
              <a:chExt cx="387781" cy="28668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6635473" y="2459552"/>
                <a:ext cx="386285" cy="205773"/>
              </a:xfrm>
              <a:custGeom>
                <a:avLst/>
                <a:gdLst/>
                <a:ahLst/>
                <a:cxnLst/>
                <a:rect l="l" t="t" r="r" b="b"/>
                <a:pathLst>
                  <a:path w="14710" h="7836" extrusionOk="0">
                    <a:moveTo>
                      <a:pt x="5944" y="1"/>
                    </a:moveTo>
                    <a:cubicBezTo>
                      <a:pt x="4569" y="1"/>
                      <a:pt x="3205" y="834"/>
                      <a:pt x="2747" y="2380"/>
                    </a:cubicBezTo>
                    <a:lnTo>
                      <a:pt x="2728" y="2380"/>
                    </a:lnTo>
                    <a:cubicBezTo>
                      <a:pt x="1216" y="2380"/>
                      <a:pt x="0" y="3596"/>
                      <a:pt x="0" y="5108"/>
                    </a:cubicBezTo>
                    <a:cubicBezTo>
                      <a:pt x="0" y="6610"/>
                      <a:pt x="1216" y="7835"/>
                      <a:pt x="2728" y="7835"/>
                    </a:cubicBezTo>
                    <a:lnTo>
                      <a:pt x="12451" y="7835"/>
                    </a:lnTo>
                    <a:cubicBezTo>
                      <a:pt x="13696" y="7835"/>
                      <a:pt x="14710" y="6821"/>
                      <a:pt x="14710" y="5577"/>
                    </a:cubicBezTo>
                    <a:cubicBezTo>
                      <a:pt x="14710" y="4333"/>
                      <a:pt x="13696" y="3328"/>
                      <a:pt x="12451" y="3328"/>
                    </a:cubicBezTo>
                    <a:cubicBezTo>
                      <a:pt x="12375" y="3328"/>
                      <a:pt x="12298" y="3328"/>
                      <a:pt x="12212" y="3337"/>
                    </a:cubicBezTo>
                    <a:cubicBezTo>
                      <a:pt x="11852" y="2172"/>
                      <a:pt x="10772" y="1424"/>
                      <a:pt x="9614" y="1424"/>
                    </a:cubicBezTo>
                    <a:cubicBezTo>
                      <a:pt x="9327" y="1424"/>
                      <a:pt x="9035" y="1470"/>
                      <a:pt x="8748" y="1567"/>
                    </a:cubicBezTo>
                    <a:cubicBezTo>
                      <a:pt x="8087" y="504"/>
                      <a:pt x="7012" y="1"/>
                      <a:pt x="594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6633976" y="2522051"/>
                <a:ext cx="352856" cy="143012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5446" extrusionOk="0">
                    <a:moveTo>
                      <a:pt x="2661" y="0"/>
                    </a:moveTo>
                    <a:cubicBezTo>
                      <a:pt x="1168" y="67"/>
                      <a:pt x="0" y="1321"/>
                      <a:pt x="48" y="2814"/>
                    </a:cubicBezTo>
                    <a:cubicBezTo>
                      <a:pt x="96" y="4307"/>
                      <a:pt x="1378" y="5446"/>
                      <a:pt x="2862" y="5446"/>
                    </a:cubicBezTo>
                    <a:lnTo>
                      <a:pt x="12690" y="5446"/>
                    </a:lnTo>
                    <a:cubicBezTo>
                      <a:pt x="13437" y="5388"/>
                      <a:pt x="13370" y="4269"/>
                      <a:pt x="12623" y="4269"/>
                    </a:cubicBezTo>
                    <a:lnTo>
                      <a:pt x="10738" y="4269"/>
                    </a:lnTo>
                    <a:cubicBezTo>
                      <a:pt x="10604" y="4269"/>
                      <a:pt x="10499" y="4154"/>
                      <a:pt x="10499" y="4029"/>
                    </a:cubicBezTo>
                    <a:lnTo>
                      <a:pt x="10499" y="3273"/>
                    </a:lnTo>
                    <a:cubicBezTo>
                      <a:pt x="10499" y="3024"/>
                      <a:pt x="10393" y="2776"/>
                      <a:pt x="10221" y="2603"/>
                    </a:cubicBezTo>
                    <a:lnTo>
                      <a:pt x="8833" y="1216"/>
                    </a:lnTo>
                    <a:cubicBezTo>
                      <a:pt x="8652" y="1043"/>
                      <a:pt x="8412" y="938"/>
                      <a:pt x="8163" y="938"/>
                    </a:cubicBezTo>
                    <a:lnTo>
                      <a:pt x="5034" y="938"/>
                    </a:lnTo>
                    <a:cubicBezTo>
                      <a:pt x="4642" y="938"/>
                      <a:pt x="4316" y="1263"/>
                      <a:pt x="4316" y="1656"/>
                    </a:cubicBezTo>
                    <a:lnTo>
                      <a:pt x="4316" y="3867"/>
                    </a:lnTo>
                    <a:cubicBezTo>
                      <a:pt x="4316" y="4000"/>
                      <a:pt x="4206" y="4102"/>
                      <a:pt x="4082" y="4102"/>
                    </a:cubicBezTo>
                    <a:cubicBezTo>
                      <a:pt x="4055" y="4102"/>
                      <a:pt x="4028" y="4097"/>
                      <a:pt x="4000" y="4087"/>
                    </a:cubicBezTo>
                    <a:cubicBezTo>
                      <a:pt x="2316" y="3503"/>
                      <a:pt x="1646" y="1474"/>
                      <a:pt x="266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6759867" y="2559235"/>
                <a:ext cx="137261" cy="186997"/>
              </a:xfrm>
              <a:custGeom>
                <a:avLst/>
                <a:gdLst/>
                <a:ahLst/>
                <a:cxnLst/>
                <a:rect l="l" t="t" r="r" b="b"/>
                <a:pathLst>
                  <a:path w="5227" h="7121" extrusionOk="0">
                    <a:moveTo>
                      <a:pt x="240" y="1"/>
                    </a:moveTo>
                    <a:cubicBezTo>
                      <a:pt x="106" y="1"/>
                      <a:pt x="1" y="106"/>
                      <a:pt x="1" y="240"/>
                    </a:cubicBezTo>
                    <a:lnTo>
                      <a:pt x="1" y="6882"/>
                    </a:lnTo>
                    <a:cubicBezTo>
                      <a:pt x="1" y="7016"/>
                      <a:pt x="106" y="7121"/>
                      <a:pt x="240" y="7121"/>
                    </a:cubicBezTo>
                    <a:lnTo>
                      <a:pt x="4987" y="7121"/>
                    </a:lnTo>
                    <a:cubicBezTo>
                      <a:pt x="5121" y="7121"/>
                      <a:pt x="5226" y="7016"/>
                      <a:pt x="5226" y="6882"/>
                    </a:cubicBezTo>
                    <a:lnTo>
                      <a:pt x="5226" y="1857"/>
                    </a:lnTo>
                    <a:cubicBezTo>
                      <a:pt x="5226" y="1733"/>
                      <a:pt x="5178" y="1608"/>
                      <a:pt x="5092" y="1522"/>
                    </a:cubicBezTo>
                    <a:lnTo>
                      <a:pt x="3704" y="144"/>
                    </a:lnTo>
                    <a:cubicBezTo>
                      <a:pt x="3618" y="48"/>
                      <a:pt x="3494" y="1"/>
                      <a:pt x="336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>
                <a:off x="6792613" y="2632553"/>
                <a:ext cx="72189" cy="84163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3205" extrusionOk="0">
                    <a:moveTo>
                      <a:pt x="1371" y="1"/>
                    </a:moveTo>
                    <a:cubicBezTo>
                      <a:pt x="1285" y="1"/>
                      <a:pt x="1199" y="37"/>
                      <a:pt x="1137" y="108"/>
                    </a:cubicBezTo>
                    <a:lnTo>
                      <a:pt x="189" y="1295"/>
                    </a:lnTo>
                    <a:cubicBezTo>
                      <a:pt x="1" y="1526"/>
                      <a:pt x="205" y="1792"/>
                      <a:pt x="422" y="1792"/>
                    </a:cubicBezTo>
                    <a:cubicBezTo>
                      <a:pt x="502" y="1792"/>
                      <a:pt x="584" y="1756"/>
                      <a:pt x="649" y="1668"/>
                    </a:cubicBezTo>
                    <a:lnTo>
                      <a:pt x="1070" y="1142"/>
                    </a:lnTo>
                    <a:lnTo>
                      <a:pt x="1070" y="2903"/>
                    </a:lnTo>
                    <a:cubicBezTo>
                      <a:pt x="1070" y="3104"/>
                      <a:pt x="1220" y="3204"/>
                      <a:pt x="1371" y="3204"/>
                    </a:cubicBezTo>
                    <a:cubicBezTo>
                      <a:pt x="1522" y="3204"/>
                      <a:pt x="1673" y="3104"/>
                      <a:pt x="1673" y="2903"/>
                    </a:cubicBezTo>
                    <a:lnTo>
                      <a:pt x="1673" y="1142"/>
                    </a:lnTo>
                    <a:lnTo>
                      <a:pt x="2094" y="1668"/>
                    </a:lnTo>
                    <a:cubicBezTo>
                      <a:pt x="2161" y="1756"/>
                      <a:pt x="2245" y="1792"/>
                      <a:pt x="2326" y="1792"/>
                    </a:cubicBezTo>
                    <a:cubicBezTo>
                      <a:pt x="2546" y="1792"/>
                      <a:pt x="2749" y="1526"/>
                      <a:pt x="2553" y="1295"/>
                    </a:cubicBezTo>
                    <a:lnTo>
                      <a:pt x="1606" y="108"/>
                    </a:lnTo>
                    <a:cubicBezTo>
                      <a:pt x="1543" y="37"/>
                      <a:pt x="1457" y="1"/>
                      <a:pt x="13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6792429" y="2477882"/>
                <a:ext cx="58875" cy="39416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1501" extrusionOk="0">
                    <a:moveTo>
                      <a:pt x="416" y="1"/>
                    </a:moveTo>
                    <a:cubicBezTo>
                      <a:pt x="87" y="1"/>
                      <a:pt x="0" y="519"/>
                      <a:pt x="369" y="591"/>
                    </a:cubicBezTo>
                    <a:cubicBezTo>
                      <a:pt x="866" y="687"/>
                      <a:pt x="1306" y="974"/>
                      <a:pt x="1613" y="1376"/>
                    </a:cubicBezTo>
                    <a:cubicBezTo>
                      <a:pt x="1670" y="1453"/>
                      <a:pt x="1756" y="1500"/>
                      <a:pt x="1852" y="1500"/>
                    </a:cubicBezTo>
                    <a:cubicBezTo>
                      <a:pt x="1856" y="1501"/>
                      <a:pt x="1860" y="1501"/>
                      <a:pt x="1864" y="1501"/>
                    </a:cubicBezTo>
                    <a:cubicBezTo>
                      <a:pt x="2105" y="1501"/>
                      <a:pt x="2242" y="1220"/>
                      <a:pt x="2091" y="1022"/>
                    </a:cubicBezTo>
                    <a:cubicBezTo>
                      <a:pt x="1699" y="496"/>
                      <a:pt x="1125" y="141"/>
                      <a:pt x="483" y="7"/>
                    </a:cubicBezTo>
                    <a:cubicBezTo>
                      <a:pt x="460" y="3"/>
                      <a:pt x="437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8"/>
              <p:cNvSpPr/>
              <p:nvPr/>
            </p:nvSpPr>
            <p:spPr>
              <a:xfrm>
                <a:off x="6891823" y="2516720"/>
                <a:ext cx="47005" cy="38024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448" extrusionOk="0">
                    <a:moveTo>
                      <a:pt x="425" y="1"/>
                    </a:moveTo>
                    <a:cubicBezTo>
                      <a:pt x="127" y="1"/>
                      <a:pt x="1" y="465"/>
                      <a:pt x="335" y="576"/>
                    </a:cubicBezTo>
                    <a:cubicBezTo>
                      <a:pt x="689" y="701"/>
                      <a:pt x="986" y="959"/>
                      <a:pt x="1158" y="1285"/>
                    </a:cubicBezTo>
                    <a:cubicBezTo>
                      <a:pt x="1206" y="1380"/>
                      <a:pt x="1311" y="1447"/>
                      <a:pt x="1417" y="1447"/>
                    </a:cubicBezTo>
                    <a:cubicBezTo>
                      <a:pt x="1646" y="1447"/>
                      <a:pt x="1790" y="1208"/>
                      <a:pt x="1685" y="1007"/>
                    </a:cubicBezTo>
                    <a:cubicBezTo>
                      <a:pt x="1436" y="548"/>
                      <a:pt x="1024" y="194"/>
                      <a:pt x="536" y="21"/>
                    </a:cubicBezTo>
                    <a:cubicBezTo>
                      <a:pt x="497" y="7"/>
                      <a:pt x="460" y="1"/>
                      <a:pt x="4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8"/>
              <p:cNvSpPr/>
              <p:nvPr/>
            </p:nvSpPr>
            <p:spPr>
              <a:xfrm>
                <a:off x="6841036" y="2559235"/>
                <a:ext cx="56091" cy="56328"/>
              </a:xfrm>
              <a:custGeom>
                <a:avLst/>
                <a:gdLst/>
                <a:ahLst/>
                <a:cxnLst/>
                <a:rect l="l" t="t" r="r" b="b"/>
                <a:pathLst>
                  <a:path w="2136" h="2145" extrusionOk="0">
                    <a:moveTo>
                      <a:pt x="1" y="1"/>
                    </a:moveTo>
                    <a:lnTo>
                      <a:pt x="1" y="1666"/>
                    </a:lnTo>
                    <a:cubicBezTo>
                      <a:pt x="1" y="1924"/>
                      <a:pt x="211" y="2144"/>
                      <a:pt x="479" y="2144"/>
                    </a:cubicBezTo>
                    <a:lnTo>
                      <a:pt x="2135" y="2144"/>
                    </a:lnTo>
                    <a:lnTo>
                      <a:pt x="2135" y="1867"/>
                    </a:lnTo>
                    <a:cubicBezTo>
                      <a:pt x="2126" y="1800"/>
                      <a:pt x="2116" y="1733"/>
                      <a:pt x="2087" y="1666"/>
                    </a:cubicBezTo>
                    <a:lnTo>
                      <a:pt x="470" y="1666"/>
                    </a:lnTo>
                    <a:lnTo>
                      <a:pt x="470" y="48"/>
                    </a:lnTo>
                    <a:cubicBezTo>
                      <a:pt x="412" y="20"/>
                      <a:pt x="345" y="1"/>
                      <a:pt x="27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2" name="Google Shape;342;p28"/>
          <p:cNvGrpSpPr/>
          <p:nvPr/>
        </p:nvGrpSpPr>
        <p:grpSpPr>
          <a:xfrm>
            <a:off x="2242307" y="345195"/>
            <a:ext cx="673867" cy="862555"/>
            <a:chOff x="2089918" y="402978"/>
            <a:chExt cx="673867" cy="862555"/>
          </a:xfrm>
        </p:grpSpPr>
        <p:grpSp>
          <p:nvGrpSpPr>
            <p:cNvPr id="343" name="Google Shape;343;p28"/>
            <p:cNvGrpSpPr/>
            <p:nvPr/>
          </p:nvGrpSpPr>
          <p:grpSpPr>
            <a:xfrm>
              <a:off x="2089918" y="402978"/>
              <a:ext cx="673867" cy="862555"/>
              <a:chOff x="2089918" y="402978"/>
              <a:chExt cx="673867" cy="862555"/>
            </a:xfrm>
          </p:grpSpPr>
          <p:sp>
            <p:nvSpPr>
              <p:cNvPr id="344" name="Google Shape;344;p28"/>
              <p:cNvSpPr/>
              <p:nvPr/>
            </p:nvSpPr>
            <p:spPr>
              <a:xfrm>
                <a:off x="2089918" y="591666"/>
                <a:ext cx="673867" cy="673867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5" name="Google Shape;345;p28"/>
              <p:cNvGrpSpPr/>
              <p:nvPr/>
            </p:nvGrpSpPr>
            <p:grpSpPr>
              <a:xfrm>
                <a:off x="2104267" y="402978"/>
                <a:ext cx="645176" cy="276273"/>
                <a:chOff x="7100179" y="2134325"/>
                <a:chExt cx="878627" cy="376239"/>
              </a:xfrm>
            </p:grpSpPr>
            <p:sp>
              <p:nvSpPr>
                <p:cNvPr id="346" name="Google Shape;346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53" name="Google Shape;353;p28"/>
            <p:cNvGrpSpPr/>
            <p:nvPr/>
          </p:nvGrpSpPr>
          <p:grpSpPr>
            <a:xfrm>
              <a:off x="2237631" y="757947"/>
              <a:ext cx="378452" cy="341321"/>
              <a:chOff x="1298519" y="1970322"/>
              <a:chExt cx="378452" cy="341321"/>
            </a:xfrm>
          </p:grpSpPr>
          <p:sp>
            <p:nvSpPr>
              <p:cNvPr id="354" name="Google Shape;354;p28"/>
              <p:cNvSpPr/>
              <p:nvPr/>
            </p:nvSpPr>
            <p:spPr>
              <a:xfrm>
                <a:off x="1498624" y="1970322"/>
                <a:ext cx="178346" cy="149857"/>
              </a:xfrm>
              <a:custGeom>
                <a:avLst/>
                <a:gdLst/>
                <a:ahLst/>
                <a:cxnLst/>
                <a:rect l="l" t="t" r="r" b="b"/>
                <a:pathLst>
                  <a:path w="6811" h="5723" extrusionOk="0">
                    <a:moveTo>
                      <a:pt x="3433" y="1"/>
                    </a:moveTo>
                    <a:cubicBezTo>
                      <a:pt x="3396" y="1"/>
                      <a:pt x="3358" y="2"/>
                      <a:pt x="3320" y="3"/>
                    </a:cubicBezTo>
                    <a:cubicBezTo>
                      <a:pt x="1155" y="89"/>
                      <a:pt x="0" y="2598"/>
                      <a:pt x="1355" y="4296"/>
                    </a:cubicBezTo>
                    <a:lnTo>
                      <a:pt x="1298" y="5489"/>
                    </a:lnTo>
                    <a:cubicBezTo>
                      <a:pt x="1290" y="5623"/>
                      <a:pt x="1394" y="5723"/>
                      <a:pt x="1513" y="5723"/>
                    </a:cubicBezTo>
                    <a:cubicBezTo>
                      <a:pt x="1546" y="5723"/>
                      <a:pt x="1580" y="5715"/>
                      <a:pt x="1613" y="5698"/>
                    </a:cubicBezTo>
                    <a:lnTo>
                      <a:pt x="2700" y="5193"/>
                    </a:lnTo>
                    <a:cubicBezTo>
                      <a:pt x="2942" y="5262"/>
                      <a:pt x="3188" y="5295"/>
                      <a:pt x="3430" y="5295"/>
                    </a:cubicBezTo>
                    <a:cubicBezTo>
                      <a:pt x="4298" y="5295"/>
                      <a:pt x="5129" y="4870"/>
                      <a:pt x="5629" y="4124"/>
                    </a:cubicBezTo>
                    <a:cubicBezTo>
                      <a:pt x="6810" y="2353"/>
                      <a:pt x="5532" y="1"/>
                      <a:pt x="3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8"/>
              <p:cNvSpPr/>
              <p:nvPr/>
            </p:nvSpPr>
            <p:spPr>
              <a:xfrm>
                <a:off x="1571969" y="2019576"/>
                <a:ext cx="21603" cy="5326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2034" extrusionOk="0">
                    <a:moveTo>
                      <a:pt x="282" y="1"/>
                    </a:moveTo>
                    <a:cubicBezTo>
                      <a:pt x="1" y="1"/>
                      <a:pt x="1" y="422"/>
                      <a:pt x="282" y="422"/>
                    </a:cubicBezTo>
                    <a:cubicBezTo>
                      <a:pt x="288" y="422"/>
                      <a:pt x="294" y="422"/>
                      <a:pt x="300" y="421"/>
                    </a:cubicBezTo>
                    <a:lnTo>
                      <a:pt x="414" y="421"/>
                    </a:lnTo>
                    <a:lnTo>
                      <a:pt x="414" y="1824"/>
                    </a:lnTo>
                    <a:cubicBezTo>
                      <a:pt x="414" y="1938"/>
                      <a:pt x="510" y="2033"/>
                      <a:pt x="624" y="2033"/>
                    </a:cubicBezTo>
                    <a:cubicBezTo>
                      <a:pt x="729" y="2024"/>
                      <a:pt x="825" y="1938"/>
                      <a:pt x="825" y="1824"/>
                    </a:cubicBezTo>
                    <a:lnTo>
                      <a:pt x="825" y="211"/>
                    </a:lnTo>
                    <a:cubicBezTo>
                      <a:pt x="825" y="97"/>
                      <a:pt x="729" y="1"/>
                      <a:pt x="615" y="1"/>
                    </a:cubicBezTo>
                    <a:lnTo>
                      <a:pt x="300" y="1"/>
                    </a:lnTo>
                    <a:cubicBezTo>
                      <a:pt x="294" y="1"/>
                      <a:pt x="288" y="1"/>
                      <a:pt x="2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8"/>
              <p:cNvSpPr/>
              <p:nvPr/>
            </p:nvSpPr>
            <p:spPr>
              <a:xfrm>
                <a:off x="1571707" y="2064038"/>
                <a:ext cx="33203" cy="10814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413" extrusionOk="0">
                    <a:moveTo>
                      <a:pt x="265" y="0"/>
                    </a:moveTo>
                    <a:cubicBezTo>
                      <a:pt x="1" y="0"/>
                      <a:pt x="4" y="412"/>
                      <a:pt x="273" y="412"/>
                    </a:cubicBezTo>
                    <a:cubicBezTo>
                      <a:pt x="279" y="412"/>
                      <a:pt x="285" y="412"/>
                      <a:pt x="291" y="412"/>
                    </a:cubicBezTo>
                    <a:lnTo>
                      <a:pt x="978" y="412"/>
                    </a:lnTo>
                    <a:cubicBezTo>
                      <a:pt x="984" y="412"/>
                      <a:pt x="990" y="412"/>
                      <a:pt x="995" y="412"/>
                    </a:cubicBezTo>
                    <a:cubicBezTo>
                      <a:pt x="1265" y="412"/>
                      <a:pt x="1267" y="0"/>
                      <a:pt x="1004" y="0"/>
                    </a:cubicBezTo>
                    <a:cubicBezTo>
                      <a:pt x="995" y="0"/>
                      <a:pt x="987" y="1"/>
                      <a:pt x="978" y="2"/>
                    </a:cubicBezTo>
                    <a:lnTo>
                      <a:pt x="291" y="2"/>
                    </a:lnTo>
                    <a:cubicBezTo>
                      <a:pt x="282" y="1"/>
                      <a:pt x="273" y="0"/>
                      <a:pt x="2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8"/>
              <p:cNvSpPr/>
              <p:nvPr/>
            </p:nvSpPr>
            <p:spPr>
              <a:xfrm>
                <a:off x="1575058" y="2003001"/>
                <a:ext cx="18775" cy="1586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606" extrusionOk="0">
                    <a:moveTo>
                      <a:pt x="407" y="1"/>
                    </a:moveTo>
                    <a:cubicBezTo>
                      <a:pt x="331" y="1"/>
                      <a:pt x="253" y="29"/>
                      <a:pt x="191" y="91"/>
                    </a:cubicBezTo>
                    <a:cubicBezTo>
                      <a:pt x="1" y="281"/>
                      <a:pt x="134" y="606"/>
                      <a:pt x="411" y="606"/>
                    </a:cubicBezTo>
                    <a:cubicBezTo>
                      <a:pt x="573" y="606"/>
                      <a:pt x="707" y="472"/>
                      <a:pt x="716" y="301"/>
                    </a:cubicBezTo>
                    <a:cubicBezTo>
                      <a:pt x="716" y="120"/>
                      <a:pt x="564" y="1"/>
                      <a:pt x="4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8"/>
              <p:cNvSpPr/>
              <p:nvPr/>
            </p:nvSpPr>
            <p:spPr>
              <a:xfrm>
                <a:off x="1345495" y="2004625"/>
                <a:ext cx="170150" cy="171119"/>
              </a:xfrm>
              <a:custGeom>
                <a:avLst/>
                <a:gdLst/>
                <a:ahLst/>
                <a:cxnLst/>
                <a:rect l="l" t="t" r="r" b="b"/>
                <a:pathLst>
                  <a:path w="6498" h="6535" extrusionOk="0">
                    <a:moveTo>
                      <a:pt x="3254" y="0"/>
                    </a:moveTo>
                    <a:cubicBezTo>
                      <a:pt x="1842" y="0"/>
                      <a:pt x="649" y="1059"/>
                      <a:pt x="477" y="2461"/>
                    </a:cubicBezTo>
                    <a:lnTo>
                      <a:pt x="19" y="6287"/>
                    </a:lnTo>
                    <a:cubicBezTo>
                      <a:pt x="0" y="6420"/>
                      <a:pt x="105" y="6535"/>
                      <a:pt x="239" y="6535"/>
                    </a:cubicBezTo>
                    <a:lnTo>
                      <a:pt x="6278" y="6535"/>
                    </a:lnTo>
                    <a:cubicBezTo>
                      <a:pt x="6402" y="6525"/>
                      <a:pt x="6497" y="6411"/>
                      <a:pt x="6488" y="6287"/>
                    </a:cubicBezTo>
                    <a:lnTo>
                      <a:pt x="6030" y="2461"/>
                    </a:lnTo>
                    <a:cubicBezTo>
                      <a:pt x="5858" y="1059"/>
                      <a:pt x="4665" y="0"/>
                      <a:pt x="32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1404935" y="2140760"/>
                <a:ext cx="51742" cy="93454"/>
              </a:xfrm>
              <a:custGeom>
                <a:avLst/>
                <a:gdLst/>
                <a:ahLst/>
                <a:cxnLst/>
                <a:rect l="l" t="t" r="r" b="b"/>
                <a:pathLst>
                  <a:path w="1976" h="3569" extrusionOk="0">
                    <a:moveTo>
                      <a:pt x="1" y="0"/>
                    </a:moveTo>
                    <a:lnTo>
                      <a:pt x="1" y="2710"/>
                    </a:lnTo>
                    <a:lnTo>
                      <a:pt x="984" y="3559"/>
                    </a:lnTo>
                    <a:lnTo>
                      <a:pt x="984" y="3568"/>
                    </a:lnTo>
                    <a:lnTo>
                      <a:pt x="993" y="3568"/>
                    </a:lnTo>
                    <a:lnTo>
                      <a:pt x="993" y="3559"/>
                    </a:lnTo>
                    <a:lnTo>
                      <a:pt x="1976" y="2710"/>
                    </a:lnTo>
                    <a:lnTo>
                      <a:pt x="197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1298519" y="2198708"/>
                <a:ext cx="264338" cy="112936"/>
              </a:xfrm>
              <a:custGeom>
                <a:avLst/>
                <a:gdLst/>
                <a:ahLst/>
                <a:cxnLst/>
                <a:rect l="l" t="t" r="r" b="b"/>
                <a:pathLst>
                  <a:path w="10095" h="4313" extrusionOk="0">
                    <a:moveTo>
                      <a:pt x="4065" y="1"/>
                    </a:moveTo>
                    <a:lnTo>
                      <a:pt x="2739" y="420"/>
                    </a:lnTo>
                    <a:lnTo>
                      <a:pt x="1813" y="726"/>
                    </a:lnTo>
                    <a:cubicBezTo>
                      <a:pt x="735" y="1069"/>
                      <a:pt x="1" y="2071"/>
                      <a:pt x="10" y="3196"/>
                    </a:cubicBezTo>
                    <a:lnTo>
                      <a:pt x="10" y="4093"/>
                    </a:lnTo>
                    <a:cubicBezTo>
                      <a:pt x="1" y="4217"/>
                      <a:pt x="106" y="4313"/>
                      <a:pt x="230" y="4313"/>
                    </a:cubicBezTo>
                    <a:lnTo>
                      <a:pt x="9875" y="4313"/>
                    </a:lnTo>
                    <a:cubicBezTo>
                      <a:pt x="9999" y="4313"/>
                      <a:pt x="10094" y="4217"/>
                      <a:pt x="10094" y="4093"/>
                    </a:cubicBezTo>
                    <a:lnTo>
                      <a:pt x="10094" y="3196"/>
                    </a:lnTo>
                    <a:cubicBezTo>
                      <a:pt x="10094" y="2071"/>
                      <a:pt x="9369" y="1069"/>
                      <a:pt x="8291" y="716"/>
                    </a:cubicBezTo>
                    <a:lnTo>
                      <a:pt x="7242" y="382"/>
                    </a:lnTo>
                    <a:lnTo>
                      <a:pt x="6040" y="1"/>
                    </a:lnTo>
                    <a:lnTo>
                      <a:pt x="5057" y="697"/>
                    </a:lnTo>
                    <a:lnTo>
                      <a:pt x="406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1488124" y="2208710"/>
                <a:ext cx="74732" cy="102933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3931" extrusionOk="0">
                    <a:moveTo>
                      <a:pt x="1" y="0"/>
                    </a:moveTo>
                    <a:lnTo>
                      <a:pt x="783" y="344"/>
                    </a:lnTo>
                    <a:cubicBezTo>
                      <a:pt x="1584" y="687"/>
                      <a:pt x="2128" y="1689"/>
                      <a:pt x="2128" y="2814"/>
                    </a:cubicBezTo>
                    <a:lnTo>
                      <a:pt x="2128" y="3931"/>
                    </a:lnTo>
                    <a:lnTo>
                      <a:pt x="2634" y="3931"/>
                    </a:lnTo>
                    <a:cubicBezTo>
                      <a:pt x="2758" y="3931"/>
                      <a:pt x="2853" y="3835"/>
                      <a:pt x="2853" y="3711"/>
                    </a:cubicBezTo>
                    <a:lnTo>
                      <a:pt x="2853" y="2814"/>
                    </a:lnTo>
                    <a:cubicBezTo>
                      <a:pt x="2853" y="1689"/>
                      <a:pt x="2128" y="687"/>
                      <a:pt x="1050" y="34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1298519" y="2209941"/>
                <a:ext cx="71721" cy="101703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3884" extrusionOk="0">
                    <a:moveTo>
                      <a:pt x="2739" y="1"/>
                    </a:moveTo>
                    <a:lnTo>
                      <a:pt x="1813" y="297"/>
                    </a:lnTo>
                    <a:cubicBezTo>
                      <a:pt x="735" y="640"/>
                      <a:pt x="1" y="1642"/>
                      <a:pt x="10" y="2767"/>
                    </a:cubicBezTo>
                    <a:lnTo>
                      <a:pt x="10" y="3664"/>
                    </a:lnTo>
                    <a:cubicBezTo>
                      <a:pt x="1" y="3788"/>
                      <a:pt x="106" y="3884"/>
                      <a:pt x="220" y="3884"/>
                    </a:cubicBezTo>
                    <a:lnTo>
                      <a:pt x="697" y="3884"/>
                    </a:lnTo>
                    <a:lnTo>
                      <a:pt x="697" y="2767"/>
                    </a:lnTo>
                    <a:cubicBezTo>
                      <a:pt x="697" y="1642"/>
                      <a:pt x="1251" y="640"/>
                      <a:pt x="2052" y="297"/>
                    </a:cubicBezTo>
                    <a:lnTo>
                      <a:pt x="27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1425045" y="2243615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60"/>
                    </a:lnTo>
                    <a:cubicBezTo>
                      <a:pt x="15" y="375"/>
                      <a:pt x="101" y="470"/>
                      <a:pt x="216" y="470"/>
                    </a:cubicBezTo>
                    <a:cubicBezTo>
                      <a:pt x="330" y="470"/>
                      <a:pt x="425" y="375"/>
                      <a:pt x="425" y="26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1425045" y="2262102"/>
                <a:ext cx="11390" cy="12333"/>
              </a:xfrm>
              <a:custGeom>
                <a:avLst/>
                <a:gdLst/>
                <a:ahLst/>
                <a:cxnLst/>
                <a:rect l="l" t="t" r="r" b="b"/>
                <a:pathLst>
                  <a:path w="435" h="471" extrusionOk="0">
                    <a:moveTo>
                      <a:pt x="217" y="0"/>
                    </a:moveTo>
                    <a:cubicBezTo>
                      <a:pt x="108" y="0"/>
                      <a:pt x="1" y="74"/>
                      <a:pt x="15" y="222"/>
                    </a:cubicBezTo>
                    <a:lnTo>
                      <a:pt x="15" y="270"/>
                    </a:lnTo>
                    <a:cubicBezTo>
                      <a:pt x="15" y="384"/>
                      <a:pt x="101" y="470"/>
                      <a:pt x="216" y="470"/>
                    </a:cubicBezTo>
                    <a:cubicBezTo>
                      <a:pt x="330" y="470"/>
                      <a:pt x="425" y="384"/>
                      <a:pt x="425" y="270"/>
                    </a:cubicBezTo>
                    <a:lnTo>
                      <a:pt x="425" y="222"/>
                    </a:lnTo>
                    <a:cubicBezTo>
                      <a:pt x="435" y="74"/>
                      <a:pt x="325" y="0"/>
                      <a:pt x="2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1404935" y="2198708"/>
                <a:ext cx="26028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4" h="1488" extrusionOk="0">
                    <a:moveTo>
                      <a:pt x="1" y="1"/>
                    </a:moveTo>
                    <a:lnTo>
                      <a:pt x="1" y="1269"/>
                    </a:lnTo>
                    <a:cubicBezTo>
                      <a:pt x="1" y="1401"/>
                      <a:pt x="109" y="1488"/>
                      <a:pt x="220" y="1488"/>
                    </a:cubicBezTo>
                    <a:cubicBezTo>
                      <a:pt x="278" y="1488"/>
                      <a:pt x="337" y="1465"/>
                      <a:pt x="382" y="1412"/>
                    </a:cubicBezTo>
                    <a:lnTo>
                      <a:pt x="993" y="69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1430674" y="2198708"/>
                <a:ext cx="26002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993" h="1488" extrusionOk="0">
                    <a:moveTo>
                      <a:pt x="993" y="1"/>
                    </a:moveTo>
                    <a:lnTo>
                      <a:pt x="1" y="697"/>
                    </a:lnTo>
                    <a:lnTo>
                      <a:pt x="602" y="1412"/>
                    </a:lnTo>
                    <a:cubicBezTo>
                      <a:pt x="647" y="1465"/>
                      <a:pt x="707" y="1488"/>
                      <a:pt x="766" y="1488"/>
                    </a:cubicBezTo>
                    <a:cubicBezTo>
                      <a:pt x="881" y="1488"/>
                      <a:pt x="993" y="1401"/>
                      <a:pt x="993" y="1269"/>
                    </a:cubicBezTo>
                    <a:lnTo>
                      <a:pt x="9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1467648" y="2266658"/>
                <a:ext cx="53732" cy="20503"/>
              </a:xfrm>
              <a:custGeom>
                <a:avLst/>
                <a:gdLst/>
                <a:ahLst/>
                <a:cxnLst/>
                <a:rect l="l" t="t" r="r" b="b"/>
                <a:pathLst>
                  <a:path w="2052" h="783" extrusionOk="0">
                    <a:moveTo>
                      <a:pt x="287" y="0"/>
                    </a:moveTo>
                    <a:cubicBezTo>
                      <a:pt x="124" y="0"/>
                      <a:pt x="0" y="134"/>
                      <a:pt x="0" y="287"/>
                    </a:cubicBezTo>
                    <a:lnTo>
                      <a:pt x="0" y="496"/>
                    </a:lnTo>
                    <a:cubicBezTo>
                      <a:pt x="0" y="649"/>
                      <a:pt x="124" y="783"/>
                      <a:pt x="287" y="783"/>
                    </a:cubicBezTo>
                    <a:lnTo>
                      <a:pt x="1765" y="783"/>
                    </a:lnTo>
                    <a:cubicBezTo>
                      <a:pt x="1918" y="783"/>
                      <a:pt x="2052" y="649"/>
                      <a:pt x="2052" y="496"/>
                    </a:cubicBezTo>
                    <a:lnTo>
                      <a:pt x="2052" y="287"/>
                    </a:lnTo>
                    <a:cubicBezTo>
                      <a:pt x="2052" y="134"/>
                      <a:pt x="1918" y="0"/>
                      <a:pt x="17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1375712" y="2026358"/>
                <a:ext cx="109951" cy="150328"/>
              </a:xfrm>
              <a:custGeom>
                <a:avLst/>
                <a:gdLst/>
                <a:ahLst/>
                <a:cxnLst/>
                <a:rect l="l" t="t" r="r" b="b"/>
                <a:pathLst>
                  <a:path w="4199" h="5741" extrusionOk="0">
                    <a:moveTo>
                      <a:pt x="1375" y="0"/>
                    </a:moveTo>
                    <a:cubicBezTo>
                      <a:pt x="1375" y="0"/>
                      <a:pt x="1375" y="0"/>
                      <a:pt x="1374" y="0"/>
                    </a:cubicBezTo>
                    <a:cubicBezTo>
                      <a:pt x="945" y="1336"/>
                      <a:pt x="10" y="1622"/>
                      <a:pt x="10" y="1622"/>
                    </a:cubicBezTo>
                    <a:lnTo>
                      <a:pt x="10" y="3282"/>
                    </a:lnTo>
                    <a:cubicBezTo>
                      <a:pt x="1" y="4159"/>
                      <a:pt x="468" y="4961"/>
                      <a:pt x="1222" y="5409"/>
                    </a:cubicBezTo>
                    <a:lnTo>
                      <a:pt x="1527" y="5590"/>
                    </a:lnTo>
                    <a:cubicBezTo>
                      <a:pt x="1704" y="5691"/>
                      <a:pt x="1902" y="5741"/>
                      <a:pt x="2101" y="5741"/>
                    </a:cubicBezTo>
                    <a:cubicBezTo>
                      <a:pt x="2300" y="5741"/>
                      <a:pt x="2500" y="5691"/>
                      <a:pt x="2681" y="5590"/>
                    </a:cubicBezTo>
                    <a:lnTo>
                      <a:pt x="2987" y="5409"/>
                    </a:lnTo>
                    <a:cubicBezTo>
                      <a:pt x="3740" y="4961"/>
                      <a:pt x="4198" y="4150"/>
                      <a:pt x="4198" y="3282"/>
                    </a:cubicBezTo>
                    <a:lnTo>
                      <a:pt x="4198" y="2709"/>
                    </a:lnTo>
                    <a:cubicBezTo>
                      <a:pt x="1741" y="2709"/>
                      <a:pt x="1404" y="0"/>
                      <a:pt x="137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8"/>
              <p:cNvSpPr/>
              <p:nvPr/>
            </p:nvSpPr>
            <p:spPr>
              <a:xfrm>
                <a:off x="1342483" y="2077026"/>
                <a:ext cx="2152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786" extrusionOk="0">
                    <a:moveTo>
                      <a:pt x="645" y="1"/>
                    </a:moveTo>
                    <a:cubicBezTo>
                      <a:pt x="640" y="1"/>
                      <a:pt x="635" y="1"/>
                      <a:pt x="631" y="2"/>
                    </a:cubicBezTo>
                    <a:cubicBezTo>
                      <a:pt x="287" y="2"/>
                      <a:pt x="1" y="278"/>
                      <a:pt x="1" y="631"/>
                    </a:cubicBezTo>
                    <a:lnTo>
                      <a:pt x="1" y="1156"/>
                    </a:lnTo>
                    <a:cubicBezTo>
                      <a:pt x="1" y="1509"/>
                      <a:pt x="287" y="1786"/>
                      <a:pt x="631" y="1786"/>
                    </a:cubicBezTo>
                    <a:cubicBezTo>
                      <a:pt x="735" y="1786"/>
                      <a:pt x="821" y="1700"/>
                      <a:pt x="821" y="1595"/>
                    </a:cubicBezTo>
                    <a:lnTo>
                      <a:pt x="821" y="192"/>
                    </a:lnTo>
                    <a:cubicBezTo>
                      <a:pt x="821" y="92"/>
                      <a:pt x="743" y="1"/>
                      <a:pt x="6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8"/>
              <p:cNvSpPr/>
              <p:nvPr/>
            </p:nvSpPr>
            <p:spPr>
              <a:xfrm>
                <a:off x="1419179" y="2091742"/>
                <a:ext cx="25111" cy="37575"/>
              </a:xfrm>
              <a:custGeom>
                <a:avLst/>
                <a:gdLst/>
                <a:ahLst/>
                <a:cxnLst/>
                <a:rect l="l" t="t" r="r" b="b"/>
                <a:pathLst>
                  <a:path w="959" h="1435" extrusionOk="0">
                    <a:moveTo>
                      <a:pt x="219" y="0"/>
                    </a:moveTo>
                    <a:cubicBezTo>
                      <a:pt x="110" y="0"/>
                      <a:pt x="1" y="74"/>
                      <a:pt x="10" y="222"/>
                    </a:cubicBezTo>
                    <a:lnTo>
                      <a:pt x="10" y="1224"/>
                    </a:lnTo>
                    <a:cubicBezTo>
                      <a:pt x="10" y="1338"/>
                      <a:pt x="106" y="1433"/>
                      <a:pt x="220" y="1433"/>
                    </a:cubicBezTo>
                    <a:lnTo>
                      <a:pt x="659" y="1433"/>
                    </a:lnTo>
                    <a:cubicBezTo>
                      <a:pt x="668" y="1434"/>
                      <a:pt x="677" y="1435"/>
                      <a:pt x="686" y="1435"/>
                    </a:cubicBezTo>
                    <a:cubicBezTo>
                      <a:pt x="958" y="1435"/>
                      <a:pt x="955" y="1023"/>
                      <a:pt x="677" y="1023"/>
                    </a:cubicBezTo>
                    <a:cubicBezTo>
                      <a:pt x="671" y="1023"/>
                      <a:pt x="665" y="1023"/>
                      <a:pt x="659" y="1023"/>
                    </a:cubicBezTo>
                    <a:lnTo>
                      <a:pt x="420" y="1023"/>
                    </a:lnTo>
                    <a:lnTo>
                      <a:pt x="420" y="222"/>
                    </a:lnTo>
                    <a:cubicBezTo>
                      <a:pt x="435" y="74"/>
                      <a:pt x="327" y="0"/>
                      <a:pt x="21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8"/>
              <p:cNvSpPr/>
              <p:nvPr/>
            </p:nvSpPr>
            <p:spPr>
              <a:xfrm>
                <a:off x="1429418" y="2118267"/>
                <a:ext cx="78974" cy="78712"/>
              </a:xfrm>
              <a:custGeom>
                <a:avLst/>
                <a:gdLst/>
                <a:ahLst/>
                <a:cxnLst/>
                <a:rect l="l" t="t" r="r" b="b"/>
                <a:pathLst>
                  <a:path w="3016" h="3006" extrusionOk="0">
                    <a:moveTo>
                      <a:pt x="2605" y="1"/>
                    </a:moveTo>
                    <a:lnTo>
                      <a:pt x="2605" y="249"/>
                    </a:lnTo>
                    <a:lnTo>
                      <a:pt x="2605" y="793"/>
                    </a:lnTo>
                    <a:cubicBezTo>
                      <a:pt x="2596" y="1785"/>
                      <a:pt x="1794" y="2586"/>
                      <a:pt x="802" y="2596"/>
                    </a:cubicBezTo>
                    <a:lnTo>
                      <a:pt x="258" y="2596"/>
                    </a:lnTo>
                    <a:cubicBezTo>
                      <a:pt x="1" y="2615"/>
                      <a:pt x="1" y="2987"/>
                      <a:pt x="258" y="3006"/>
                    </a:cubicBezTo>
                    <a:lnTo>
                      <a:pt x="802" y="3006"/>
                    </a:lnTo>
                    <a:cubicBezTo>
                      <a:pt x="2023" y="3006"/>
                      <a:pt x="3015" y="2014"/>
                      <a:pt x="3015" y="793"/>
                    </a:cubicBezTo>
                    <a:lnTo>
                      <a:pt x="30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8"/>
              <p:cNvSpPr/>
              <p:nvPr/>
            </p:nvSpPr>
            <p:spPr>
              <a:xfrm>
                <a:off x="1497394" y="2077026"/>
                <a:ext cx="21734" cy="46766"/>
              </a:xfrm>
              <a:custGeom>
                <a:avLst/>
                <a:gdLst/>
                <a:ahLst/>
                <a:cxnLst/>
                <a:rect l="l" t="t" r="r" b="b"/>
                <a:pathLst>
                  <a:path w="830" h="1786" extrusionOk="0">
                    <a:moveTo>
                      <a:pt x="184" y="1"/>
                    </a:moveTo>
                    <a:cubicBezTo>
                      <a:pt x="78" y="1"/>
                      <a:pt x="0" y="92"/>
                      <a:pt x="9" y="192"/>
                    </a:cubicBezTo>
                    <a:lnTo>
                      <a:pt x="9" y="1595"/>
                    </a:lnTo>
                    <a:cubicBezTo>
                      <a:pt x="9" y="1700"/>
                      <a:pt x="86" y="1786"/>
                      <a:pt x="200" y="1786"/>
                    </a:cubicBezTo>
                    <a:cubicBezTo>
                      <a:pt x="543" y="1786"/>
                      <a:pt x="830" y="1509"/>
                      <a:pt x="830" y="1156"/>
                    </a:cubicBezTo>
                    <a:lnTo>
                      <a:pt x="830" y="631"/>
                    </a:lnTo>
                    <a:cubicBezTo>
                      <a:pt x="830" y="278"/>
                      <a:pt x="543" y="2"/>
                      <a:pt x="200" y="2"/>
                    </a:cubicBezTo>
                    <a:cubicBezTo>
                      <a:pt x="195" y="1"/>
                      <a:pt x="189" y="1"/>
                      <a:pt x="1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8"/>
              <p:cNvSpPr/>
              <p:nvPr/>
            </p:nvSpPr>
            <p:spPr>
              <a:xfrm>
                <a:off x="1419677" y="2180483"/>
                <a:ext cx="22257" cy="22257"/>
              </a:xfrm>
              <a:custGeom>
                <a:avLst/>
                <a:gdLst/>
                <a:ahLst/>
                <a:cxnLst/>
                <a:rect l="l" t="t" r="r" b="b"/>
                <a:pathLst>
                  <a:path w="850" h="850" extrusionOk="0">
                    <a:moveTo>
                      <a:pt x="421" y="0"/>
                    </a:moveTo>
                    <a:cubicBezTo>
                      <a:pt x="192" y="0"/>
                      <a:pt x="1" y="191"/>
                      <a:pt x="1" y="420"/>
                    </a:cubicBezTo>
                    <a:cubicBezTo>
                      <a:pt x="1" y="658"/>
                      <a:pt x="192" y="849"/>
                      <a:pt x="421" y="849"/>
                    </a:cubicBezTo>
                    <a:cubicBezTo>
                      <a:pt x="659" y="849"/>
                      <a:pt x="850" y="658"/>
                      <a:pt x="850" y="420"/>
                    </a:cubicBezTo>
                    <a:cubicBezTo>
                      <a:pt x="850" y="191"/>
                      <a:pt x="659" y="0"/>
                      <a:pt x="4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4" name="Google Shape;374;p28"/>
          <p:cNvSpPr txBox="1">
            <a:spLocks noGrp="1"/>
          </p:cNvSpPr>
          <p:nvPr>
            <p:ph type="subTitle" idx="3"/>
          </p:nvPr>
        </p:nvSpPr>
        <p:spPr>
          <a:xfrm flipH="1">
            <a:off x="5234863" y="1614298"/>
            <a:ext cx="2659800" cy="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Netflix, Spotify, Twitch, Uber, Reddit, Skype, among others</a:t>
            </a:r>
            <a:endParaRPr dirty="0"/>
          </a:p>
        </p:txBody>
      </p:sp>
      <p:sp>
        <p:nvSpPr>
          <p:cNvPr id="375" name="Google Shape;375;p28"/>
          <p:cNvSpPr txBox="1">
            <a:spLocks noGrp="1"/>
          </p:cNvSpPr>
          <p:nvPr>
            <p:ph type="subTitle" idx="7"/>
          </p:nvPr>
        </p:nvSpPr>
        <p:spPr>
          <a:xfrm flipH="1">
            <a:off x="4851163" y="1265003"/>
            <a:ext cx="3427200" cy="45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</a:rPr>
              <a:t>Who’s using it?</a:t>
            </a:r>
            <a:endParaRPr dirty="0"/>
          </a:p>
        </p:txBody>
      </p:sp>
      <p:grpSp>
        <p:nvGrpSpPr>
          <p:cNvPr id="376" name="Google Shape;376;p28"/>
          <p:cNvGrpSpPr/>
          <p:nvPr/>
        </p:nvGrpSpPr>
        <p:grpSpPr>
          <a:xfrm>
            <a:off x="6227832" y="345195"/>
            <a:ext cx="673800" cy="862488"/>
            <a:chOff x="6380243" y="402978"/>
            <a:chExt cx="673800" cy="862488"/>
          </a:xfrm>
        </p:grpSpPr>
        <p:grpSp>
          <p:nvGrpSpPr>
            <p:cNvPr id="377" name="Google Shape;377;p28"/>
            <p:cNvGrpSpPr/>
            <p:nvPr/>
          </p:nvGrpSpPr>
          <p:grpSpPr>
            <a:xfrm>
              <a:off x="6380243" y="402978"/>
              <a:ext cx="673800" cy="862488"/>
              <a:chOff x="6380243" y="402978"/>
              <a:chExt cx="673800" cy="862488"/>
            </a:xfrm>
          </p:grpSpPr>
          <p:sp>
            <p:nvSpPr>
              <p:cNvPr id="378" name="Google Shape;378;p28"/>
              <p:cNvSpPr/>
              <p:nvPr/>
            </p:nvSpPr>
            <p:spPr>
              <a:xfrm>
                <a:off x="6380243" y="591666"/>
                <a:ext cx="673800" cy="6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accent5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79" name="Google Shape;379;p28"/>
              <p:cNvGrpSpPr/>
              <p:nvPr/>
            </p:nvGrpSpPr>
            <p:grpSpPr>
              <a:xfrm>
                <a:off x="6394592" y="402978"/>
                <a:ext cx="645176" cy="276273"/>
                <a:chOff x="7100179" y="2134325"/>
                <a:chExt cx="878627" cy="376239"/>
              </a:xfrm>
            </p:grpSpPr>
            <p:sp>
              <p:nvSpPr>
                <p:cNvPr id="380" name="Google Shape;380;p28"/>
                <p:cNvSpPr/>
                <p:nvPr/>
              </p:nvSpPr>
              <p:spPr>
                <a:xfrm>
                  <a:off x="7100179" y="23995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28"/>
                <p:cNvSpPr/>
                <p:nvPr/>
              </p:nvSpPr>
              <p:spPr>
                <a:xfrm>
                  <a:off x="7899306" y="2431064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28"/>
                <p:cNvSpPr/>
                <p:nvPr/>
              </p:nvSpPr>
              <p:spPr>
                <a:xfrm>
                  <a:off x="7636525" y="2281979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28"/>
                <p:cNvSpPr/>
                <p:nvPr/>
              </p:nvSpPr>
              <p:spPr>
                <a:xfrm>
                  <a:off x="7422951" y="2134325"/>
                  <a:ext cx="79500" cy="79500"/>
                </a:xfrm>
                <a:prstGeom prst="mathPlus">
                  <a:avLst>
                    <a:gd name="adj1" fmla="val 2352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4" name="Google Shape;384;p28"/>
                <p:cNvSpPr/>
                <p:nvPr/>
              </p:nvSpPr>
              <p:spPr>
                <a:xfrm>
                  <a:off x="7765636" y="221382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28"/>
                <p:cNvSpPr/>
                <p:nvPr/>
              </p:nvSpPr>
              <p:spPr>
                <a:xfrm>
                  <a:off x="7386563" y="2320081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28"/>
                <p:cNvSpPr/>
                <p:nvPr/>
              </p:nvSpPr>
              <p:spPr>
                <a:xfrm>
                  <a:off x="7216008" y="2261284"/>
                  <a:ext cx="20700" cy="207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7" name="Google Shape;387;p28"/>
            <p:cNvGrpSpPr/>
            <p:nvPr/>
          </p:nvGrpSpPr>
          <p:grpSpPr>
            <a:xfrm>
              <a:off x="6587474" y="743342"/>
              <a:ext cx="259399" cy="370524"/>
              <a:chOff x="1341612" y="3340055"/>
              <a:chExt cx="259399" cy="370524"/>
            </a:xfrm>
          </p:grpSpPr>
          <p:sp>
            <p:nvSpPr>
              <p:cNvPr id="388" name="Google Shape;388;p28"/>
              <p:cNvSpPr/>
              <p:nvPr/>
            </p:nvSpPr>
            <p:spPr>
              <a:xfrm>
                <a:off x="1383954" y="3340055"/>
                <a:ext cx="43615" cy="35664"/>
              </a:xfrm>
              <a:custGeom>
                <a:avLst/>
                <a:gdLst/>
                <a:ahLst/>
                <a:cxnLst/>
                <a:rect l="l" t="t" r="r" b="b"/>
                <a:pathLst>
                  <a:path w="2913" h="2382" extrusionOk="0">
                    <a:moveTo>
                      <a:pt x="999" y="0"/>
                    </a:moveTo>
                    <a:cubicBezTo>
                      <a:pt x="452" y="0"/>
                      <a:pt x="11" y="442"/>
                      <a:pt x="11" y="989"/>
                    </a:cubicBezTo>
                    <a:lnTo>
                      <a:pt x="11" y="2019"/>
                    </a:lnTo>
                    <a:cubicBezTo>
                      <a:pt x="0" y="2260"/>
                      <a:pt x="179" y="2381"/>
                      <a:pt x="360" y="2381"/>
                    </a:cubicBezTo>
                    <a:cubicBezTo>
                      <a:pt x="542" y="2381"/>
                      <a:pt x="726" y="2260"/>
                      <a:pt x="726" y="2019"/>
                    </a:cubicBezTo>
                    <a:lnTo>
                      <a:pt x="726" y="989"/>
                    </a:lnTo>
                    <a:cubicBezTo>
                      <a:pt x="726" y="841"/>
                      <a:pt x="852" y="736"/>
                      <a:pt x="999" y="736"/>
                    </a:cubicBezTo>
                    <a:lnTo>
                      <a:pt x="1924" y="736"/>
                    </a:lnTo>
                    <a:cubicBezTo>
                      <a:pt x="2071" y="736"/>
                      <a:pt x="2197" y="841"/>
                      <a:pt x="2197" y="989"/>
                    </a:cubicBezTo>
                    <a:lnTo>
                      <a:pt x="2197" y="2019"/>
                    </a:lnTo>
                    <a:cubicBezTo>
                      <a:pt x="2197" y="2260"/>
                      <a:pt x="2376" y="2381"/>
                      <a:pt x="2555" y="2381"/>
                    </a:cubicBezTo>
                    <a:cubicBezTo>
                      <a:pt x="2733" y="2381"/>
                      <a:pt x="2912" y="2260"/>
                      <a:pt x="2912" y="2019"/>
                    </a:cubicBezTo>
                    <a:lnTo>
                      <a:pt x="2912" y="989"/>
                    </a:lnTo>
                    <a:cubicBezTo>
                      <a:pt x="2912" y="442"/>
                      <a:pt x="2471" y="0"/>
                      <a:pt x="192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8"/>
              <p:cNvSpPr/>
              <p:nvPr/>
            </p:nvSpPr>
            <p:spPr>
              <a:xfrm>
                <a:off x="1363966" y="3403329"/>
                <a:ext cx="237045" cy="307251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20521" extrusionOk="0">
                    <a:moveTo>
                      <a:pt x="736" y="0"/>
                    </a:moveTo>
                    <a:cubicBezTo>
                      <a:pt x="337" y="0"/>
                      <a:pt x="0" y="337"/>
                      <a:pt x="0" y="757"/>
                    </a:cubicBezTo>
                    <a:lnTo>
                      <a:pt x="0" y="19763"/>
                    </a:lnTo>
                    <a:cubicBezTo>
                      <a:pt x="0" y="20184"/>
                      <a:pt x="337" y="20520"/>
                      <a:pt x="736" y="20520"/>
                    </a:cubicBezTo>
                    <a:lnTo>
                      <a:pt x="15075" y="20520"/>
                    </a:lnTo>
                    <a:cubicBezTo>
                      <a:pt x="15495" y="20520"/>
                      <a:pt x="15832" y="20184"/>
                      <a:pt x="15832" y="19763"/>
                    </a:cubicBezTo>
                    <a:lnTo>
                      <a:pt x="15832" y="757"/>
                    </a:lnTo>
                    <a:cubicBezTo>
                      <a:pt x="15832" y="337"/>
                      <a:pt x="15495" y="0"/>
                      <a:pt x="15075" y="0"/>
                    </a:cubicBezTo>
                    <a:close/>
                  </a:path>
                </a:pathLst>
              </a:custGeom>
              <a:solidFill>
                <a:srgbClr val="EEF1F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8"/>
              <p:cNvSpPr/>
              <p:nvPr/>
            </p:nvSpPr>
            <p:spPr>
              <a:xfrm>
                <a:off x="1341612" y="3371841"/>
                <a:ext cx="237045" cy="306936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20500" extrusionOk="0">
                    <a:moveTo>
                      <a:pt x="736" y="1"/>
                    </a:moveTo>
                    <a:cubicBezTo>
                      <a:pt x="337" y="1"/>
                      <a:pt x="1" y="337"/>
                      <a:pt x="1" y="737"/>
                    </a:cubicBezTo>
                    <a:lnTo>
                      <a:pt x="1" y="19764"/>
                    </a:lnTo>
                    <a:cubicBezTo>
                      <a:pt x="1" y="20163"/>
                      <a:pt x="337" y="20500"/>
                      <a:pt x="736" y="20500"/>
                    </a:cubicBezTo>
                    <a:lnTo>
                      <a:pt x="15075" y="20500"/>
                    </a:lnTo>
                    <a:cubicBezTo>
                      <a:pt x="15495" y="20500"/>
                      <a:pt x="15832" y="20163"/>
                      <a:pt x="15832" y="19743"/>
                    </a:cubicBezTo>
                    <a:lnTo>
                      <a:pt x="15832" y="737"/>
                    </a:lnTo>
                    <a:cubicBezTo>
                      <a:pt x="15832" y="337"/>
                      <a:pt x="15495" y="1"/>
                      <a:pt x="150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8"/>
              <p:cNvSpPr/>
              <p:nvPr/>
            </p:nvSpPr>
            <p:spPr>
              <a:xfrm>
                <a:off x="1556303" y="3371841"/>
                <a:ext cx="22354" cy="306936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20500" extrusionOk="0">
                    <a:moveTo>
                      <a:pt x="0" y="1"/>
                    </a:moveTo>
                    <a:lnTo>
                      <a:pt x="0" y="20500"/>
                    </a:lnTo>
                    <a:lnTo>
                      <a:pt x="736" y="20500"/>
                    </a:lnTo>
                    <a:cubicBezTo>
                      <a:pt x="1156" y="20500"/>
                      <a:pt x="1493" y="20163"/>
                      <a:pt x="1493" y="19743"/>
                    </a:cubicBezTo>
                    <a:lnTo>
                      <a:pt x="1493" y="737"/>
                    </a:lnTo>
                    <a:cubicBezTo>
                      <a:pt x="1493" y="337"/>
                      <a:pt x="1156" y="1"/>
                      <a:pt x="7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8"/>
              <p:cNvSpPr/>
              <p:nvPr/>
            </p:nvSpPr>
            <p:spPr>
              <a:xfrm>
                <a:off x="1379387" y="3455583"/>
                <a:ext cx="44708" cy="4470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90" y="0"/>
                    </a:moveTo>
                    <a:cubicBezTo>
                      <a:pt x="85" y="0"/>
                      <a:pt x="0" y="84"/>
                      <a:pt x="0" y="190"/>
                    </a:cubicBezTo>
                    <a:lnTo>
                      <a:pt x="0" y="2797"/>
                    </a:lnTo>
                    <a:cubicBezTo>
                      <a:pt x="0" y="2902"/>
                      <a:pt x="85" y="2986"/>
                      <a:pt x="190" y="2986"/>
                    </a:cubicBezTo>
                    <a:lnTo>
                      <a:pt x="2797" y="2986"/>
                    </a:lnTo>
                    <a:cubicBezTo>
                      <a:pt x="2902" y="2986"/>
                      <a:pt x="2986" y="2902"/>
                      <a:pt x="2986" y="2797"/>
                    </a:cubicBezTo>
                    <a:lnTo>
                      <a:pt x="2986" y="190"/>
                    </a:lnTo>
                    <a:cubicBezTo>
                      <a:pt x="2986" y="84"/>
                      <a:pt x="2902" y="0"/>
                      <a:pt x="27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8"/>
              <p:cNvSpPr/>
              <p:nvPr/>
            </p:nvSpPr>
            <p:spPr>
              <a:xfrm>
                <a:off x="1379387" y="3527975"/>
                <a:ext cx="44708" cy="44723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7" extrusionOk="0">
                    <a:moveTo>
                      <a:pt x="190" y="1"/>
                    </a:moveTo>
                    <a:cubicBezTo>
                      <a:pt x="85" y="1"/>
                      <a:pt x="0" y="85"/>
                      <a:pt x="0" y="190"/>
                    </a:cubicBezTo>
                    <a:lnTo>
                      <a:pt x="0" y="2776"/>
                    </a:lnTo>
                    <a:cubicBezTo>
                      <a:pt x="0" y="2881"/>
                      <a:pt x="85" y="2986"/>
                      <a:pt x="190" y="2986"/>
                    </a:cubicBezTo>
                    <a:lnTo>
                      <a:pt x="2797" y="2986"/>
                    </a:lnTo>
                    <a:cubicBezTo>
                      <a:pt x="2902" y="2986"/>
                      <a:pt x="2986" y="2881"/>
                      <a:pt x="2986" y="2776"/>
                    </a:cubicBezTo>
                    <a:lnTo>
                      <a:pt x="2986" y="190"/>
                    </a:lnTo>
                    <a:cubicBezTo>
                      <a:pt x="2986" y="85"/>
                      <a:pt x="2902" y="1"/>
                      <a:pt x="27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8"/>
              <p:cNvSpPr/>
              <p:nvPr/>
            </p:nvSpPr>
            <p:spPr>
              <a:xfrm>
                <a:off x="1379387" y="3600067"/>
                <a:ext cx="44708" cy="44708"/>
              </a:xfrm>
              <a:custGeom>
                <a:avLst/>
                <a:gdLst/>
                <a:ahLst/>
                <a:cxnLst/>
                <a:rect l="l" t="t" r="r" b="b"/>
                <a:pathLst>
                  <a:path w="2986" h="2986" extrusionOk="0">
                    <a:moveTo>
                      <a:pt x="190" y="1"/>
                    </a:moveTo>
                    <a:cubicBezTo>
                      <a:pt x="85" y="1"/>
                      <a:pt x="0" y="85"/>
                      <a:pt x="0" y="211"/>
                    </a:cubicBezTo>
                    <a:lnTo>
                      <a:pt x="0" y="2797"/>
                    </a:lnTo>
                    <a:cubicBezTo>
                      <a:pt x="0" y="2902"/>
                      <a:pt x="85" y="2986"/>
                      <a:pt x="190" y="2986"/>
                    </a:cubicBezTo>
                    <a:lnTo>
                      <a:pt x="2797" y="2986"/>
                    </a:lnTo>
                    <a:cubicBezTo>
                      <a:pt x="2902" y="2986"/>
                      <a:pt x="2986" y="2902"/>
                      <a:pt x="2986" y="2797"/>
                    </a:cubicBezTo>
                    <a:lnTo>
                      <a:pt x="2986" y="211"/>
                    </a:lnTo>
                    <a:cubicBezTo>
                      <a:pt x="2986" y="85"/>
                      <a:pt x="2902" y="1"/>
                      <a:pt x="27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8"/>
              <p:cNvSpPr/>
              <p:nvPr/>
            </p:nvSpPr>
            <p:spPr>
              <a:xfrm>
                <a:off x="1444233" y="3459041"/>
                <a:ext cx="103894" cy="110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37" extrusionOk="0">
                    <a:moveTo>
                      <a:pt x="484" y="1"/>
                    </a:moveTo>
                    <a:cubicBezTo>
                      <a:pt x="0" y="1"/>
                      <a:pt x="0" y="736"/>
                      <a:pt x="484" y="736"/>
                    </a:cubicBezTo>
                    <a:lnTo>
                      <a:pt x="6455" y="736"/>
                    </a:lnTo>
                    <a:cubicBezTo>
                      <a:pt x="6939" y="736"/>
                      <a:pt x="6939" y="1"/>
                      <a:pt x="6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8"/>
              <p:cNvSpPr/>
              <p:nvPr/>
            </p:nvSpPr>
            <p:spPr>
              <a:xfrm>
                <a:off x="1444233" y="3482967"/>
                <a:ext cx="103894" cy="10720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16" extrusionOk="0">
                    <a:moveTo>
                      <a:pt x="484" y="0"/>
                    </a:moveTo>
                    <a:cubicBezTo>
                      <a:pt x="0" y="0"/>
                      <a:pt x="0" y="715"/>
                      <a:pt x="484" y="715"/>
                    </a:cubicBezTo>
                    <a:lnTo>
                      <a:pt x="6455" y="715"/>
                    </a:lnTo>
                    <a:cubicBezTo>
                      <a:pt x="6939" y="715"/>
                      <a:pt x="6939" y="0"/>
                      <a:pt x="64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8"/>
              <p:cNvSpPr/>
              <p:nvPr/>
            </p:nvSpPr>
            <p:spPr>
              <a:xfrm>
                <a:off x="1444233" y="3531433"/>
                <a:ext cx="103894" cy="107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17" extrusionOk="0">
                    <a:moveTo>
                      <a:pt x="464" y="1"/>
                    </a:moveTo>
                    <a:cubicBezTo>
                      <a:pt x="1" y="1"/>
                      <a:pt x="7" y="716"/>
                      <a:pt x="484" y="716"/>
                    </a:cubicBezTo>
                    <a:lnTo>
                      <a:pt x="6455" y="716"/>
                    </a:lnTo>
                    <a:cubicBezTo>
                      <a:pt x="6939" y="716"/>
                      <a:pt x="6939" y="1"/>
                      <a:pt x="6455" y="1"/>
                    </a:cubicBezTo>
                    <a:lnTo>
                      <a:pt x="484" y="1"/>
                    </a:lnTo>
                    <a:cubicBezTo>
                      <a:pt x="477" y="1"/>
                      <a:pt x="471" y="1"/>
                      <a:pt x="4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8"/>
              <p:cNvSpPr/>
              <p:nvPr/>
            </p:nvSpPr>
            <p:spPr>
              <a:xfrm>
                <a:off x="1444233" y="3555359"/>
                <a:ext cx="103894" cy="10720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16" extrusionOk="0">
                    <a:moveTo>
                      <a:pt x="464" y="1"/>
                    </a:moveTo>
                    <a:cubicBezTo>
                      <a:pt x="1" y="1"/>
                      <a:pt x="7" y="716"/>
                      <a:pt x="484" y="716"/>
                    </a:cubicBezTo>
                    <a:lnTo>
                      <a:pt x="6455" y="716"/>
                    </a:lnTo>
                    <a:cubicBezTo>
                      <a:pt x="6939" y="716"/>
                      <a:pt x="6939" y="1"/>
                      <a:pt x="6455" y="1"/>
                    </a:cubicBezTo>
                    <a:lnTo>
                      <a:pt x="484" y="1"/>
                    </a:lnTo>
                    <a:cubicBezTo>
                      <a:pt x="477" y="1"/>
                      <a:pt x="471" y="1"/>
                      <a:pt x="4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8"/>
              <p:cNvSpPr/>
              <p:nvPr/>
            </p:nvSpPr>
            <p:spPr>
              <a:xfrm>
                <a:off x="1444233" y="3603526"/>
                <a:ext cx="103894" cy="110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37" extrusionOk="0">
                    <a:moveTo>
                      <a:pt x="484" y="1"/>
                    </a:moveTo>
                    <a:cubicBezTo>
                      <a:pt x="0" y="1"/>
                      <a:pt x="0" y="737"/>
                      <a:pt x="484" y="737"/>
                    </a:cubicBezTo>
                    <a:lnTo>
                      <a:pt x="6455" y="737"/>
                    </a:lnTo>
                    <a:cubicBezTo>
                      <a:pt x="6939" y="737"/>
                      <a:pt x="6939" y="1"/>
                      <a:pt x="6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8"/>
              <p:cNvSpPr/>
              <p:nvPr/>
            </p:nvSpPr>
            <p:spPr>
              <a:xfrm>
                <a:off x="1444233" y="3627452"/>
                <a:ext cx="103894" cy="11035"/>
              </a:xfrm>
              <a:custGeom>
                <a:avLst/>
                <a:gdLst/>
                <a:ahLst/>
                <a:cxnLst/>
                <a:rect l="l" t="t" r="r" b="b"/>
                <a:pathLst>
                  <a:path w="6939" h="737" extrusionOk="0">
                    <a:moveTo>
                      <a:pt x="484" y="1"/>
                    </a:moveTo>
                    <a:cubicBezTo>
                      <a:pt x="0" y="1"/>
                      <a:pt x="0" y="736"/>
                      <a:pt x="484" y="736"/>
                    </a:cubicBezTo>
                    <a:lnTo>
                      <a:pt x="6455" y="736"/>
                    </a:lnTo>
                    <a:cubicBezTo>
                      <a:pt x="6939" y="736"/>
                      <a:pt x="6939" y="1"/>
                      <a:pt x="64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8"/>
              <p:cNvSpPr/>
              <p:nvPr/>
            </p:nvSpPr>
            <p:spPr>
              <a:xfrm>
                <a:off x="1390183" y="3448845"/>
                <a:ext cx="55413" cy="37087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477" extrusionOk="0">
                    <a:moveTo>
                      <a:pt x="3156" y="0"/>
                    </a:moveTo>
                    <a:cubicBezTo>
                      <a:pt x="3077" y="0"/>
                      <a:pt x="2995" y="28"/>
                      <a:pt x="2917" y="93"/>
                    </a:cubicBezTo>
                    <a:lnTo>
                      <a:pt x="1130" y="1607"/>
                    </a:lnTo>
                    <a:lnTo>
                      <a:pt x="772" y="1228"/>
                    </a:lnTo>
                    <a:cubicBezTo>
                      <a:pt x="722" y="1155"/>
                      <a:pt x="653" y="1124"/>
                      <a:pt x="580" y="1124"/>
                    </a:cubicBezTo>
                    <a:cubicBezTo>
                      <a:pt x="319" y="1124"/>
                      <a:pt x="0" y="1515"/>
                      <a:pt x="247" y="1712"/>
                    </a:cubicBezTo>
                    <a:lnTo>
                      <a:pt x="856" y="2364"/>
                    </a:lnTo>
                    <a:cubicBezTo>
                      <a:pt x="922" y="2440"/>
                      <a:pt x="1010" y="2477"/>
                      <a:pt x="1103" y="2477"/>
                    </a:cubicBezTo>
                    <a:cubicBezTo>
                      <a:pt x="1189" y="2477"/>
                      <a:pt x="1280" y="2445"/>
                      <a:pt x="1361" y="2385"/>
                    </a:cubicBezTo>
                    <a:lnTo>
                      <a:pt x="3400" y="640"/>
                    </a:lnTo>
                    <a:cubicBezTo>
                      <a:pt x="3701" y="406"/>
                      <a:pt x="3458" y="0"/>
                      <a:pt x="31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8"/>
              <p:cNvSpPr/>
              <p:nvPr/>
            </p:nvSpPr>
            <p:spPr>
              <a:xfrm>
                <a:off x="1390183" y="3521686"/>
                <a:ext cx="54874" cy="37147"/>
              </a:xfrm>
              <a:custGeom>
                <a:avLst/>
                <a:gdLst/>
                <a:ahLst/>
                <a:cxnLst/>
                <a:rect l="l" t="t" r="r" b="b"/>
                <a:pathLst>
                  <a:path w="3665" h="2481" extrusionOk="0">
                    <a:moveTo>
                      <a:pt x="3137" y="0"/>
                    </a:moveTo>
                    <a:cubicBezTo>
                      <a:pt x="3064" y="0"/>
                      <a:pt x="2988" y="25"/>
                      <a:pt x="2917" y="85"/>
                    </a:cubicBezTo>
                    <a:lnTo>
                      <a:pt x="2917" y="106"/>
                    </a:lnTo>
                    <a:lnTo>
                      <a:pt x="1130" y="1619"/>
                    </a:lnTo>
                    <a:lnTo>
                      <a:pt x="772" y="1220"/>
                    </a:lnTo>
                    <a:cubicBezTo>
                      <a:pt x="722" y="1146"/>
                      <a:pt x="653" y="1116"/>
                      <a:pt x="580" y="1116"/>
                    </a:cubicBezTo>
                    <a:cubicBezTo>
                      <a:pt x="319" y="1116"/>
                      <a:pt x="0" y="1506"/>
                      <a:pt x="247" y="1703"/>
                    </a:cubicBezTo>
                    <a:lnTo>
                      <a:pt x="856" y="2355"/>
                    </a:lnTo>
                    <a:cubicBezTo>
                      <a:pt x="927" y="2437"/>
                      <a:pt x="1023" y="2480"/>
                      <a:pt x="1124" y="2480"/>
                    </a:cubicBezTo>
                    <a:cubicBezTo>
                      <a:pt x="1204" y="2480"/>
                      <a:pt x="1286" y="2453"/>
                      <a:pt x="1361" y="2397"/>
                    </a:cubicBezTo>
                    <a:lnTo>
                      <a:pt x="3379" y="652"/>
                    </a:lnTo>
                    <a:cubicBezTo>
                      <a:pt x="3665" y="400"/>
                      <a:pt x="3427" y="0"/>
                      <a:pt x="313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8"/>
              <p:cNvSpPr/>
              <p:nvPr/>
            </p:nvSpPr>
            <p:spPr>
              <a:xfrm>
                <a:off x="1390183" y="3595216"/>
                <a:ext cx="55413" cy="37267"/>
              </a:xfrm>
              <a:custGeom>
                <a:avLst/>
                <a:gdLst/>
                <a:ahLst/>
                <a:cxnLst/>
                <a:rect l="l" t="t" r="r" b="b"/>
                <a:pathLst>
                  <a:path w="3701" h="2489" extrusionOk="0">
                    <a:moveTo>
                      <a:pt x="3155" y="1"/>
                    </a:moveTo>
                    <a:cubicBezTo>
                      <a:pt x="3077" y="1"/>
                      <a:pt x="2995" y="28"/>
                      <a:pt x="2917" y="93"/>
                    </a:cubicBezTo>
                    <a:lnTo>
                      <a:pt x="2917" y="114"/>
                    </a:lnTo>
                    <a:lnTo>
                      <a:pt x="1130" y="1628"/>
                    </a:lnTo>
                    <a:lnTo>
                      <a:pt x="772" y="1229"/>
                    </a:lnTo>
                    <a:cubicBezTo>
                      <a:pt x="722" y="1155"/>
                      <a:pt x="653" y="1125"/>
                      <a:pt x="580" y="1125"/>
                    </a:cubicBezTo>
                    <a:cubicBezTo>
                      <a:pt x="319" y="1125"/>
                      <a:pt x="0" y="1515"/>
                      <a:pt x="247" y="1712"/>
                    </a:cubicBezTo>
                    <a:lnTo>
                      <a:pt x="856" y="2364"/>
                    </a:lnTo>
                    <a:cubicBezTo>
                      <a:pt x="927" y="2446"/>
                      <a:pt x="1023" y="2489"/>
                      <a:pt x="1124" y="2489"/>
                    </a:cubicBezTo>
                    <a:cubicBezTo>
                      <a:pt x="1204" y="2489"/>
                      <a:pt x="1286" y="2462"/>
                      <a:pt x="1361" y="2406"/>
                    </a:cubicBezTo>
                    <a:lnTo>
                      <a:pt x="3400" y="661"/>
                    </a:lnTo>
                    <a:cubicBezTo>
                      <a:pt x="3701" y="410"/>
                      <a:pt x="3458" y="1"/>
                      <a:pt x="31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8"/>
              <p:cNvSpPr/>
              <p:nvPr/>
            </p:nvSpPr>
            <p:spPr>
              <a:xfrm>
                <a:off x="1368682" y="3362409"/>
                <a:ext cx="74309" cy="38734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2587" extrusionOk="0">
                    <a:moveTo>
                      <a:pt x="736" y="0"/>
                    </a:moveTo>
                    <a:cubicBezTo>
                      <a:pt x="316" y="0"/>
                      <a:pt x="1" y="336"/>
                      <a:pt x="1" y="736"/>
                    </a:cubicBezTo>
                    <a:lnTo>
                      <a:pt x="1" y="2250"/>
                    </a:lnTo>
                    <a:cubicBezTo>
                      <a:pt x="1" y="2439"/>
                      <a:pt x="148" y="2586"/>
                      <a:pt x="337" y="2586"/>
                    </a:cubicBezTo>
                    <a:lnTo>
                      <a:pt x="4626" y="2586"/>
                    </a:lnTo>
                    <a:cubicBezTo>
                      <a:pt x="4815" y="2586"/>
                      <a:pt x="4962" y="2439"/>
                      <a:pt x="4962" y="2250"/>
                    </a:cubicBezTo>
                    <a:lnTo>
                      <a:pt x="4962" y="736"/>
                    </a:lnTo>
                    <a:cubicBezTo>
                      <a:pt x="4962" y="336"/>
                      <a:pt x="4647" y="0"/>
                      <a:pt x="42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8"/>
              <p:cNvSpPr/>
              <p:nvPr/>
            </p:nvSpPr>
            <p:spPr>
              <a:xfrm>
                <a:off x="1409602" y="3362409"/>
                <a:ext cx="33389" cy="38734"/>
              </a:xfrm>
              <a:custGeom>
                <a:avLst/>
                <a:gdLst/>
                <a:ahLst/>
                <a:cxnLst/>
                <a:rect l="l" t="t" r="r" b="b"/>
                <a:pathLst>
                  <a:path w="2230" h="2587" extrusionOk="0">
                    <a:moveTo>
                      <a:pt x="1" y="0"/>
                    </a:moveTo>
                    <a:cubicBezTo>
                      <a:pt x="400" y="0"/>
                      <a:pt x="737" y="336"/>
                      <a:pt x="737" y="736"/>
                    </a:cubicBezTo>
                    <a:lnTo>
                      <a:pt x="737" y="2250"/>
                    </a:lnTo>
                    <a:cubicBezTo>
                      <a:pt x="737" y="2439"/>
                      <a:pt x="589" y="2586"/>
                      <a:pt x="400" y="2586"/>
                    </a:cubicBezTo>
                    <a:lnTo>
                      <a:pt x="1893" y="2586"/>
                    </a:lnTo>
                    <a:cubicBezTo>
                      <a:pt x="2082" y="2586"/>
                      <a:pt x="2229" y="2439"/>
                      <a:pt x="2229" y="2250"/>
                    </a:cubicBezTo>
                    <a:lnTo>
                      <a:pt x="2229" y="736"/>
                    </a:lnTo>
                    <a:cubicBezTo>
                      <a:pt x="2229" y="336"/>
                      <a:pt x="1893" y="0"/>
                      <a:pt x="14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28">
            <a:hlinkClick r:id="rId3" action="ppaction://hlinksldjump"/>
          </p:cNvPr>
          <p:cNvSpPr/>
          <p:nvPr/>
        </p:nvSpPr>
        <p:spPr>
          <a:xfrm>
            <a:off x="2242407" y="533882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8">
            <a:hlinkClick r:id="rId4" action="ppaction://hlinksldjump"/>
          </p:cNvPr>
          <p:cNvSpPr/>
          <p:nvPr/>
        </p:nvSpPr>
        <p:spPr>
          <a:xfrm>
            <a:off x="6227832" y="533882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8">
            <a:hlinkClick r:id="" action="ppaction://noaction"/>
          </p:cNvPr>
          <p:cNvSpPr/>
          <p:nvPr/>
        </p:nvSpPr>
        <p:spPr>
          <a:xfrm>
            <a:off x="2242407" y="2956457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8">
            <a:hlinkClick r:id="" action="ppaction://noaction"/>
          </p:cNvPr>
          <p:cNvSpPr/>
          <p:nvPr/>
        </p:nvSpPr>
        <p:spPr>
          <a:xfrm>
            <a:off x="6227832" y="2956457"/>
            <a:ext cx="673800" cy="673800"/>
          </a:xfrm>
          <a:prstGeom prst="ellipse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466456"/>
            <a:ext cx="2519026" cy="221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Go to </a:t>
            </a:r>
            <a:r>
              <a:rPr lang="en-ID" sz="1800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https://www.postgresql.org/download/</a:t>
            </a:r>
            <a:r>
              <a:rPr lang="en-ID" sz="1800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 then select your operating system. In this case, I am going to select </a:t>
            </a:r>
            <a:r>
              <a:rPr lang="en-ID" sz="18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Windows </a:t>
            </a:r>
            <a:r>
              <a:rPr lang="en-ID" sz="1800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as the operating system</a:t>
            </a:r>
            <a:endParaRPr sz="1800" b="1" dirty="0">
              <a:solidFill>
                <a:schemeClr val="tx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5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6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rId7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" action="ppaction://noaction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" action="ppaction://noaction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466456"/>
            <a:ext cx="2519026" cy="221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000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Click the highlighted link</a:t>
            </a:r>
            <a:endParaRPr sz="4000" b="1" dirty="0">
              <a:solidFill>
                <a:schemeClr val="tx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5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rId6" action="ppaction://hlinksldjump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7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8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9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44454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466456"/>
            <a:ext cx="2519026" cy="221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Download the latest installer according to your OS, in this case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V-16.RC1, Windows x86-64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Wait for the download to complete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5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246531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466456"/>
            <a:ext cx="2519026" cy="2210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Open the installer.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If Windows shows a confirmation screen, click ‘Yes’.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Click Next.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5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4033406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1" name="Google Shape;1341;p43"/>
          <p:cNvGrpSpPr/>
          <p:nvPr/>
        </p:nvGrpSpPr>
        <p:grpSpPr>
          <a:xfrm>
            <a:off x="3549500" y="758000"/>
            <a:ext cx="5149200" cy="3870900"/>
            <a:chOff x="445050" y="393000"/>
            <a:chExt cx="5149200" cy="3870900"/>
          </a:xfr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342" name="Google Shape;1342;p43"/>
            <p:cNvSpPr/>
            <p:nvPr/>
          </p:nvSpPr>
          <p:spPr>
            <a:xfrm>
              <a:off x="445350" y="393000"/>
              <a:ext cx="5148900" cy="3870900"/>
            </a:xfrm>
            <a:prstGeom prst="roundRect">
              <a:avLst>
                <a:gd name="adj" fmla="val 9794"/>
              </a:avLst>
            </a:prstGeom>
            <a:grpFill/>
            <a:ln>
              <a:noFill/>
            </a:ln>
            <a:effectLst>
              <a:outerShdw blurRad="57150" dist="47625" dir="2940000" algn="bl" rotWithShape="0">
                <a:srgbClr val="963A2A">
                  <a:alpha val="4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343" name="Google Shape;1343;p43"/>
            <p:cNvGrpSpPr/>
            <p:nvPr/>
          </p:nvGrpSpPr>
          <p:grpSpPr>
            <a:xfrm>
              <a:off x="445050" y="393000"/>
              <a:ext cx="5148900" cy="392400"/>
              <a:chOff x="-8550475" y="393012"/>
              <a:chExt cx="5148900" cy="392400"/>
            </a:xfrm>
            <a:grpFill/>
          </p:grpSpPr>
          <p:sp>
            <p:nvSpPr>
              <p:cNvPr id="1344" name="Google Shape;1344;p43"/>
              <p:cNvSpPr/>
              <p:nvPr/>
            </p:nvSpPr>
            <p:spPr>
              <a:xfrm>
                <a:off x="-8550475" y="393012"/>
                <a:ext cx="5148900" cy="392400"/>
              </a:xfrm>
              <a:prstGeom prst="round2SameRect">
                <a:avLst>
                  <a:gd name="adj1" fmla="val 38309"/>
                  <a:gd name="adj2" fmla="val 0"/>
                </a:avLst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45" name="Google Shape;1345;p43"/>
              <p:cNvSpPr/>
              <p:nvPr/>
            </p:nvSpPr>
            <p:spPr>
              <a:xfrm>
                <a:off x="-83975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3"/>
              <p:cNvSpPr/>
              <p:nvPr/>
            </p:nvSpPr>
            <p:spPr>
              <a:xfrm>
                <a:off x="-81829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3"/>
              <p:cNvSpPr/>
              <p:nvPr/>
            </p:nvSpPr>
            <p:spPr>
              <a:xfrm>
                <a:off x="-7968300" y="531300"/>
                <a:ext cx="119100" cy="119100"/>
              </a:xfrm>
              <a:prstGeom prst="ellipse">
                <a:avLst/>
              </a:prstGeom>
              <a:grp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84" name="Google Shape;1484;p43"/>
          <p:cNvSpPr txBox="1"/>
          <p:nvPr/>
        </p:nvSpPr>
        <p:spPr>
          <a:xfrm>
            <a:off x="455299" y="1947129"/>
            <a:ext cx="2519026" cy="124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Abel"/>
                <a:ea typeface="Abel"/>
                <a:cs typeface="Abel"/>
                <a:sym typeface="Abel"/>
              </a:rPr>
              <a:t>Specify an installation directory, or just follow the default directory</a:t>
            </a:r>
          </a:p>
        </p:txBody>
      </p:sp>
      <p:sp>
        <p:nvSpPr>
          <p:cNvPr id="1505" name="Google Shape;1505;p43"/>
          <p:cNvSpPr/>
          <p:nvPr/>
        </p:nvSpPr>
        <p:spPr>
          <a:xfrm>
            <a:off x="0" y="-1362"/>
            <a:ext cx="91440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6" name="Google Shape;1506;p43"/>
          <p:cNvSpPr/>
          <p:nvPr/>
        </p:nvSpPr>
        <p:spPr>
          <a:xfrm>
            <a:off x="-50" y="-1362"/>
            <a:ext cx="6939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7" name="Google Shape;1507;p43">
            <a:hlinkClick r:id="rId4" action="ppaction://hlinksldjump"/>
          </p:cNvPr>
          <p:cNvSpPr/>
          <p:nvPr/>
        </p:nvSpPr>
        <p:spPr>
          <a:xfrm>
            <a:off x="693867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8" name="Google Shape;1508;p43">
            <a:hlinkClick r:id="rId5" action="ppaction://hlinksldjump"/>
          </p:cNvPr>
          <p:cNvSpPr/>
          <p:nvPr/>
        </p:nvSpPr>
        <p:spPr>
          <a:xfrm>
            <a:off x="210222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9" name="Google Shape;1509;p43">
            <a:hlinkClick r:id="" action="ppaction://noaction"/>
          </p:cNvPr>
          <p:cNvSpPr/>
          <p:nvPr/>
        </p:nvSpPr>
        <p:spPr>
          <a:xfrm>
            <a:off x="3510581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3">
            <a:hlinkClick r:id="rId6" action="ppaction://hlinksldjump"/>
          </p:cNvPr>
          <p:cNvSpPr/>
          <p:nvPr/>
        </p:nvSpPr>
        <p:spPr>
          <a:xfrm>
            <a:off x="4918938" y="-1362"/>
            <a:ext cx="1408200" cy="39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3">
            <a:hlinkClick r:id="rId7" action="ppaction://hlinksldjump"/>
          </p:cNvPr>
          <p:cNvSpPr/>
          <p:nvPr/>
        </p:nvSpPr>
        <p:spPr>
          <a:xfrm>
            <a:off x="6327295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2" name="Google Shape;1512;p43"/>
          <p:cNvGrpSpPr/>
          <p:nvPr/>
        </p:nvGrpSpPr>
        <p:grpSpPr>
          <a:xfrm>
            <a:off x="238515" y="90242"/>
            <a:ext cx="216784" cy="199039"/>
            <a:chOff x="285677" y="4429254"/>
            <a:chExt cx="216784" cy="199039"/>
          </a:xfrm>
        </p:grpSpPr>
        <p:sp>
          <p:nvSpPr>
            <p:cNvPr id="1513" name="Google Shape;1513;p43"/>
            <p:cNvSpPr/>
            <p:nvPr/>
          </p:nvSpPr>
          <p:spPr>
            <a:xfrm>
              <a:off x="319382" y="4457450"/>
              <a:ext cx="28008" cy="38390"/>
            </a:xfrm>
            <a:custGeom>
              <a:avLst/>
              <a:gdLst/>
              <a:ahLst/>
              <a:cxnLst/>
              <a:rect l="l" t="t" r="r" b="b"/>
              <a:pathLst>
                <a:path w="1839" h="2519" extrusionOk="0">
                  <a:moveTo>
                    <a:pt x="0" y="1"/>
                  </a:moveTo>
                  <a:lnTo>
                    <a:pt x="0" y="2519"/>
                  </a:lnTo>
                  <a:lnTo>
                    <a:pt x="1838" y="923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6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43"/>
            <p:cNvSpPr/>
            <p:nvPr/>
          </p:nvSpPr>
          <p:spPr>
            <a:xfrm>
              <a:off x="332800" y="4457450"/>
              <a:ext cx="14590" cy="26761"/>
            </a:xfrm>
            <a:custGeom>
              <a:avLst/>
              <a:gdLst/>
              <a:ahLst/>
              <a:cxnLst/>
              <a:rect l="l" t="t" r="r" b="b"/>
              <a:pathLst>
                <a:path w="958" h="1756" extrusionOk="0">
                  <a:moveTo>
                    <a:pt x="0" y="1"/>
                  </a:moveTo>
                  <a:lnTo>
                    <a:pt x="0" y="1756"/>
                  </a:lnTo>
                  <a:lnTo>
                    <a:pt x="957" y="923"/>
                  </a:lnTo>
                  <a:lnTo>
                    <a:pt x="957" y="1"/>
                  </a:lnTo>
                  <a:close/>
                </a:path>
              </a:pathLst>
            </a:custGeom>
            <a:solidFill>
              <a:srgbClr val="F9AB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43"/>
            <p:cNvSpPr/>
            <p:nvPr/>
          </p:nvSpPr>
          <p:spPr>
            <a:xfrm>
              <a:off x="312406" y="4452512"/>
              <a:ext cx="163220" cy="175778"/>
            </a:xfrm>
            <a:custGeom>
              <a:avLst/>
              <a:gdLst/>
              <a:ahLst/>
              <a:cxnLst/>
              <a:rect l="l" t="t" r="r" b="b"/>
              <a:pathLst>
                <a:path w="10717" h="11534" extrusionOk="0">
                  <a:moveTo>
                    <a:pt x="5359" y="1"/>
                  </a:moveTo>
                  <a:cubicBezTo>
                    <a:pt x="5333" y="1"/>
                    <a:pt x="5307" y="9"/>
                    <a:pt x="5286" y="27"/>
                  </a:cubicBezTo>
                  <a:lnTo>
                    <a:pt x="0" y="4625"/>
                  </a:lnTo>
                  <a:lnTo>
                    <a:pt x="0" y="11222"/>
                  </a:lnTo>
                  <a:cubicBezTo>
                    <a:pt x="0" y="11395"/>
                    <a:pt x="146" y="11534"/>
                    <a:pt x="319" y="11534"/>
                  </a:cubicBezTo>
                  <a:lnTo>
                    <a:pt x="10405" y="11534"/>
                  </a:lnTo>
                  <a:cubicBezTo>
                    <a:pt x="10578" y="11534"/>
                    <a:pt x="10717" y="11395"/>
                    <a:pt x="10717" y="11222"/>
                  </a:cubicBezTo>
                  <a:lnTo>
                    <a:pt x="10717" y="4625"/>
                  </a:lnTo>
                  <a:lnTo>
                    <a:pt x="5431" y="27"/>
                  </a:lnTo>
                  <a:cubicBezTo>
                    <a:pt x="5411" y="9"/>
                    <a:pt x="5385" y="1"/>
                    <a:pt x="53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43"/>
            <p:cNvSpPr/>
            <p:nvPr/>
          </p:nvSpPr>
          <p:spPr>
            <a:xfrm>
              <a:off x="386456" y="4452512"/>
              <a:ext cx="89172" cy="175778"/>
            </a:xfrm>
            <a:custGeom>
              <a:avLst/>
              <a:gdLst/>
              <a:ahLst/>
              <a:cxnLst/>
              <a:rect l="l" t="t" r="r" b="b"/>
              <a:pathLst>
                <a:path w="5855" h="11534" extrusionOk="0">
                  <a:moveTo>
                    <a:pt x="497" y="1"/>
                  </a:moveTo>
                  <a:cubicBezTo>
                    <a:pt x="471" y="1"/>
                    <a:pt x="445" y="9"/>
                    <a:pt x="424" y="27"/>
                  </a:cubicBezTo>
                  <a:lnTo>
                    <a:pt x="1" y="394"/>
                  </a:lnTo>
                  <a:cubicBezTo>
                    <a:pt x="1901" y="2010"/>
                    <a:pt x="4918" y="4625"/>
                    <a:pt x="4918" y="4625"/>
                  </a:cubicBezTo>
                  <a:lnTo>
                    <a:pt x="4918" y="11222"/>
                  </a:lnTo>
                  <a:cubicBezTo>
                    <a:pt x="4918" y="11395"/>
                    <a:pt x="4773" y="11534"/>
                    <a:pt x="4599" y="11534"/>
                  </a:cubicBezTo>
                  <a:lnTo>
                    <a:pt x="5543" y="11534"/>
                  </a:lnTo>
                  <a:cubicBezTo>
                    <a:pt x="5716" y="11534"/>
                    <a:pt x="5855" y="11395"/>
                    <a:pt x="5855" y="11222"/>
                  </a:cubicBezTo>
                  <a:lnTo>
                    <a:pt x="5855" y="4625"/>
                  </a:lnTo>
                  <a:lnTo>
                    <a:pt x="569" y="27"/>
                  </a:lnTo>
                  <a:cubicBezTo>
                    <a:pt x="549" y="9"/>
                    <a:pt x="523" y="1"/>
                    <a:pt x="497" y="1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43"/>
            <p:cNvSpPr/>
            <p:nvPr/>
          </p:nvSpPr>
          <p:spPr>
            <a:xfrm>
              <a:off x="312513" y="4446675"/>
              <a:ext cx="40679" cy="12802"/>
            </a:xfrm>
            <a:custGeom>
              <a:avLst/>
              <a:gdLst/>
              <a:ahLst/>
              <a:cxnLst/>
              <a:rect l="l" t="t" r="r" b="b"/>
              <a:pathLst>
                <a:path w="2671" h="840" extrusionOk="0">
                  <a:moveTo>
                    <a:pt x="118" y="0"/>
                  </a:moveTo>
                  <a:cubicBezTo>
                    <a:pt x="49" y="0"/>
                    <a:pt x="0" y="49"/>
                    <a:pt x="0" y="118"/>
                  </a:cubicBezTo>
                  <a:lnTo>
                    <a:pt x="0" y="722"/>
                  </a:lnTo>
                  <a:cubicBezTo>
                    <a:pt x="0" y="791"/>
                    <a:pt x="49" y="840"/>
                    <a:pt x="118" y="840"/>
                  </a:cubicBezTo>
                  <a:lnTo>
                    <a:pt x="2553" y="840"/>
                  </a:lnTo>
                  <a:cubicBezTo>
                    <a:pt x="2615" y="840"/>
                    <a:pt x="2671" y="791"/>
                    <a:pt x="2671" y="722"/>
                  </a:cubicBezTo>
                  <a:lnTo>
                    <a:pt x="2671" y="118"/>
                  </a:lnTo>
                  <a:cubicBezTo>
                    <a:pt x="2671" y="49"/>
                    <a:pt x="2615" y="0"/>
                    <a:pt x="2553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43"/>
            <p:cNvSpPr/>
            <p:nvPr/>
          </p:nvSpPr>
          <p:spPr>
            <a:xfrm>
              <a:off x="371347" y="4540969"/>
              <a:ext cx="49345" cy="87325"/>
            </a:xfrm>
            <a:custGeom>
              <a:avLst/>
              <a:gdLst/>
              <a:ahLst/>
              <a:cxnLst/>
              <a:rect l="l" t="t" r="r" b="b"/>
              <a:pathLst>
                <a:path w="3240" h="5730" extrusionOk="0">
                  <a:moveTo>
                    <a:pt x="292" y="0"/>
                  </a:moveTo>
                  <a:cubicBezTo>
                    <a:pt x="133" y="0"/>
                    <a:pt x="1" y="132"/>
                    <a:pt x="1" y="292"/>
                  </a:cubicBezTo>
                  <a:lnTo>
                    <a:pt x="1" y="5730"/>
                  </a:lnTo>
                  <a:lnTo>
                    <a:pt x="3240" y="5730"/>
                  </a:lnTo>
                  <a:lnTo>
                    <a:pt x="3240" y="292"/>
                  </a:lnTo>
                  <a:cubicBezTo>
                    <a:pt x="3240" y="132"/>
                    <a:pt x="3108" y="0"/>
                    <a:pt x="2942" y="0"/>
                  </a:cubicBezTo>
                  <a:close/>
                </a:path>
              </a:pathLst>
            </a:custGeom>
            <a:solidFill>
              <a:srgbClr val="E55A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43"/>
            <p:cNvSpPr/>
            <p:nvPr/>
          </p:nvSpPr>
          <p:spPr>
            <a:xfrm>
              <a:off x="401457" y="4540969"/>
              <a:ext cx="19235" cy="87325"/>
            </a:xfrm>
            <a:custGeom>
              <a:avLst/>
              <a:gdLst/>
              <a:ahLst/>
              <a:cxnLst/>
              <a:rect l="l" t="t" r="r" b="b"/>
              <a:pathLst>
                <a:path w="1263" h="5730" extrusionOk="0">
                  <a:moveTo>
                    <a:pt x="1" y="0"/>
                  </a:moveTo>
                  <a:cubicBezTo>
                    <a:pt x="167" y="0"/>
                    <a:pt x="299" y="132"/>
                    <a:pt x="299" y="292"/>
                  </a:cubicBezTo>
                  <a:lnTo>
                    <a:pt x="299" y="5730"/>
                  </a:lnTo>
                  <a:lnTo>
                    <a:pt x="1263" y="5730"/>
                  </a:lnTo>
                  <a:lnTo>
                    <a:pt x="1263" y="292"/>
                  </a:lnTo>
                  <a:cubicBezTo>
                    <a:pt x="1263" y="132"/>
                    <a:pt x="1131" y="0"/>
                    <a:pt x="965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43"/>
            <p:cNvSpPr/>
            <p:nvPr/>
          </p:nvSpPr>
          <p:spPr>
            <a:xfrm>
              <a:off x="285677" y="4429254"/>
              <a:ext cx="216784" cy="95768"/>
            </a:xfrm>
            <a:custGeom>
              <a:avLst/>
              <a:gdLst/>
              <a:ahLst/>
              <a:cxnLst/>
              <a:rect l="l" t="t" r="r" b="b"/>
              <a:pathLst>
                <a:path w="14234" h="6284" extrusionOk="0">
                  <a:moveTo>
                    <a:pt x="7114" y="1"/>
                  </a:moveTo>
                  <a:cubicBezTo>
                    <a:pt x="7088" y="1"/>
                    <a:pt x="7062" y="9"/>
                    <a:pt x="7041" y="27"/>
                  </a:cubicBezTo>
                  <a:lnTo>
                    <a:pt x="77" y="6089"/>
                  </a:lnTo>
                  <a:cubicBezTo>
                    <a:pt x="1" y="6158"/>
                    <a:pt x="49" y="6283"/>
                    <a:pt x="153" y="6283"/>
                  </a:cubicBezTo>
                  <a:lnTo>
                    <a:pt x="1762" y="6283"/>
                  </a:lnTo>
                  <a:lnTo>
                    <a:pt x="7041" y="1691"/>
                  </a:lnTo>
                  <a:cubicBezTo>
                    <a:pt x="7062" y="1674"/>
                    <a:pt x="7088" y="1665"/>
                    <a:pt x="7114" y="1665"/>
                  </a:cubicBezTo>
                  <a:cubicBezTo>
                    <a:pt x="7140" y="1665"/>
                    <a:pt x="7166" y="1674"/>
                    <a:pt x="7186" y="1691"/>
                  </a:cubicBezTo>
                  <a:lnTo>
                    <a:pt x="12472" y="6283"/>
                  </a:lnTo>
                  <a:lnTo>
                    <a:pt x="14081" y="6283"/>
                  </a:lnTo>
                  <a:cubicBezTo>
                    <a:pt x="14185" y="6283"/>
                    <a:pt x="14234" y="6158"/>
                    <a:pt x="14150" y="6089"/>
                  </a:cubicBezTo>
                  <a:lnTo>
                    <a:pt x="7186" y="27"/>
                  </a:lnTo>
                  <a:cubicBezTo>
                    <a:pt x="7166" y="9"/>
                    <a:pt x="7140" y="1"/>
                    <a:pt x="7114" y="1"/>
                  </a:cubicBezTo>
                  <a:close/>
                </a:path>
              </a:pathLst>
            </a:custGeom>
            <a:solidFill>
              <a:srgbClr val="FF9A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43"/>
            <p:cNvSpPr/>
            <p:nvPr/>
          </p:nvSpPr>
          <p:spPr>
            <a:xfrm>
              <a:off x="338496" y="4446675"/>
              <a:ext cx="14697" cy="12908"/>
            </a:xfrm>
            <a:custGeom>
              <a:avLst/>
              <a:gdLst/>
              <a:ahLst/>
              <a:cxnLst/>
              <a:rect l="l" t="t" r="r" b="b"/>
              <a:pathLst>
                <a:path w="965" h="847" extrusionOk="0">
                  <a:moveTo>
                    <a:pt x="1" y="0"/>
                  </a:moveTo>
                  <a:lnTo>
                    <a:pt x="1" y="847"/>
                  </a:lnTo>
                  <a:lnTo>
                    <a:pt x="847" y="847"/>
                  </a:lnTo>
                  <a:cubicBezTo>
                    <a:pt x="909" y="847"/>
                    <a:pt x="965" y="791"/>
                    <a:pt x="965" y="729"/>
                  </a:cubicBezTo>
                  <a:lnTo>
                    <a:pt x="965" y="118"/>
                  </a:lnTo>
                  <a:cubicBezTo>
                    <a:pt x="965" y="56"/>
                    <a:pt x="909" y="0"/>
                    <a:pt x="847" y="0"/>
                  </a:cubicBezTo>
                  <a:close/>
                </a:path>
              </a:pathLst>
            </a:custGeom>
            <a:solidFill>
              <a:srgbClr val="FF70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2" name="Google Shape;1522;p43">
            <a:hlinkClick r:id="rId8" action="ppaction://hlinksldjump"/>
          </p:cNvPr>
          <p:cNvSpPr/>
          <p:nvPr/>
        </p:nvSpPr>
        <p:spPr>
          <a:xfrm>
            <a:off x="-37" y="-6437"/>
            <a:ext cx="6939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23" name="Google Shape;1523;p43">
            <a:hlinkClick r:id="" action="ppaction://noaction"/>
          </p:cNvPr>
          <p:cNvSpPr/>
          <p:nvPr/>
        </p:nvSpPr>
        <p:spPr>
          <a:xfrm>
            <a:off x="7735644" y="-1362"/>
            <a:ext cx="1408200" cy="392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3"/>
          <p:cNvSpPr txBox="1"/>
          <p:nvPr/>
        </p:nvSpPr>
        <p:spPr>
          <a:xfrm>
            <a:off x="1026288" y="9027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Monday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5" name="Google Shape;1525;p43"/>
          <p:cNvSpPr txBox="1"/>
          <p:nvPr/>
        </p:nvSpPr>
        <p:spPr>
          <a:xfrm>
            <a:off x="2434775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Tuesday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6" name="Google Shape;1526;p43"/>
          <p:cNvSpPr txBox="1"/>
          <p:nvPr/>
        </p:nvSpPr>
        <p:spPr>
          <a:xfrm>
            <a:off x="3741137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Wednesday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7" name="Google Shape;1527;p43"/>
          <p:cNvSpPr txBox="1"/>
          <p:nvPr/>
        </p:nvSpPr>
        <p:spPr>
          <a:xfrm>
            <a:off x="5149500" y="90250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Thursday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8" name="Google Shape;1528;p43"/>
          <p:cNvSpPr txBox="1"/>
          <p:nvPr/>
        </p:nvSpPr>
        <p:spPr>
          <a:xfrm>
            <a:off x="6659850" y="90325"/>
            <a:ext cx="743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Friday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529" name="Google Shape;1529;p43"/>
          <p:cNvSpPr txBox="1"/>
          <p:nvPr/>
        </p:nvSpPr>
        <p:spPr>
          <a:xfrm>
            <a:off x="7966200" y="90325"/>
            <a:ext cx="9471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0" anchor="ctr" anchorCtr="0">
            <a:noAutofit/>
          </a:bodyPr>
          <a:lstStyle/>
          <a:p>
            <a:pPr marL="0" marR="4572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rPr>
              <a:t>Homework</a:t>
            </a:r>
            <a:endParaRPr sz="1200">
              <a:solidFill>
                <a:schemeClr val="dk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  <p:extLst>
      <p:ext uri="{BB962C8B-B14F-4D97-AF65-F5344CB8AC3E}">
        <p14:creationId xmlns:p14="http://schemas.microsoft.com/office/powerpoint/2010/main" val="3484389435"/>
      </p:ext>
    </p:extLst>
  </p:cSld>
  <p:clrMapOvr>
    <a:masterClrMapping/>
  </p:clrMapOvr>
</p:sld>
</file>

<file path=ppt/theme/theme1.xml><?xml version="1.0" encoding="utf-8"?>
<a:theme xmlns:a="http://schemas.openxmlformats.org/drawingml/2006/main" name="OS Weekly planner for teachers by Slidesgo">
  <a:themeElements>
    <a:clrScheme name="Simple Light">
      <a:dk1>
        <a:srgbClr val="F3F3F3"/>
      </a:dk1>
      <a:lt1>
        <a:srgbClr val="434343"/>
      </a:lt1>
      <a:dk2>
        <a:srgbClr val="E55A43"/>
      </a:dk2>
      <a:lt2>
        <a:srgbClr val="FF7058"/>
      </a:lt2>
      <a:accent1>
        <a:srgbClr val="FF9A75"/>
      </a:accent1>
      <a:accent2>
        <a:srgbClr val="F9ABA0"/>
      </a:accent2>
      <a:accent3>
        <a:srgbClr val="F6C5BE"/>
      </a:accent3>
      <a:accent4>
        <a:srgbClr val="FCE5CD"/>
      </a:accent4>
      <a:accent5>
        <a:srgbClr val="963A2A"/>
      </a:accent5>
      <a:accent6>
        <a:srgbClr val="666666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478</Words>
  <Application>Microsoft Office PowerPoint</Application>
  <PresentationFormat>On-screen Show (16:9)</PresentationFormat>
  <Paragraphs>137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Hepta Slab SemiBold</vt:lpstr>
      <vt:lpstr>Fira Sans Extra Condensed Medium</vt:lpstr>
      <vt:lpstr>Abel</vt:lpstr>
      <vt:lpstr>Sansita</vt:lpstr>
      <vt:lpstr>Arial</vt:lpstr>
      <vt:lpstr>Oswald SemiBold</vt:lpstr>
      <vt:lpstr>Bahiana</vt:lpstr>
      <vt:lpstr>Hepta Slab Medium</vt:lpstr>
      <vt:lpstr>OS Weekly planner for teachers by Slidesgo</vt:lpstr>
      <vt:lpstr>HOW TO INSTALL PostgreSQL</vt:lpstr>
      <vt:lpstr>Using a DB already?</vt:lpstr>
      <vt:lpstr>What is PostgreSQL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the conclusion is?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PostgreSQL</dc:title>
  <dc:creator>MSI RAKAI</dc:creator>
  <cp:lastModifiedBy>mamangrakai@outlook.com</cp:lastModifiedBy>
  <cp:revision>1</cp:revision>
  <dcterms:modified xsi:type="dcterms:W3CDTF">2023-09-08T02:05:28Z</dcterms:modified>
</cp:coreProperties>
</file>