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9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084674-D408-4B45-B4E8-97E5E21C9A85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7280A8A-2A74-4B08-B0BB-AB5F0A12CE6E}">
      <dgm:prSet phldrT="[Text]"/>
      <dgm:spPr/>
      <dgm:t>
        <a:bodyPr/>
        <a:lstStyle/>
        <a:p>
          <a:r>
            <a:rPr lang="id-ID" dirty="0"/>
            <a:t>Bahasa Inggris Informatika 1</a:t>
          </a:r>
          <a:endParaRPr lang="en-US" dirty="0"/>
        </a:p>
      </dgm:t>
    </dgm:pt>
    <dgm:pt modelId="{79D4EEB8-F82C-4229-B359-A50F070C54EA}" type="parTrans" cxnId="{E00DE6B8-B8E6-4252-8592-6FDB39B5A0D6}">
      <dgm:prSet/>
      <dgm:spPr/>
      <dgm:t>
        <a:bodyPr/>
        <a:lstStyle/>
        <a:p>
          <a:endParaRPr lang="en-US"/>
        </a:p>
      </dgm:t>
    </dgm:pt>
    <dgm:pt modelId="{C79EF269-7BAA-448C-ADEF-96FEC95647B1}" type="sibTrans" cxnId="{E00DE6B8-B8E6-4252-8592-6FDB39B5A0D6}">
      <dgm:prSet/>
      <dgm:spPr/>
      <dgm:t>
        <a:bodyPr/>
        <a:lstStyle/>
        <a:p>
          <a:endParaRPr lang="en-US"/>
        </a:p>
      </dgm:t>
    </dgm:pt>
    <dgm:pt modelId="{B963B906-2D11-4C62-ADA2-5758113F1884}">
      <dgm:prSet phldrT="[Text]"/>
      <dgm:spPr/>
      <dgm:t>
        <a:bodyPr/>
        <a:lstStyle/>
        <a:p>
          <a:r>
            <a:rPr lang="id-ID" dirty="0"/>
            <a:t>ESP</a:t>
          </a:r>
        </a:p>
        <a:p>
          <a:r>
            <a:rPr lang="id-ID" dirty="0"/>
            <a:t>(Informatics Engineering Context)</a:t>
          </a:r>
          <a:endParaRPr lang="en-US" dirty="0"/>
        </a:p>
      </dgm:t>
    </dgm:pt>
    <dgm:pt modelId="{29BAB991-2CE1-4FBF-907C-FD5BFEF51121}" type="parTrans" cxnId="{DD1C54E8-936D-49A0-BDE4-AB78A2200144}">
      <dgm:prSet/>
      <dgm:spPr/>
      <dgm:t>
        <a:bodyPr/>
        <a:lstStyle/>
        <a:p>
          <a:endParaRPr lang="en-US"/>
        </a:p>
      </dgm:t>
    </dgm:pt>
    <dgm:pt modelId="{C7957640-FE3F-4E25-9BBC-D28EDC11061D}" type="sibTrans" cxnId="{DD1C54E8-936D-49A0-BDE4-AB78A2200144}">
      <dgm:prSet/>
      <dgm:spPr/>
      <dgm:t>
        <a:bodyPr/>
        <a:lstStyle/>
        <a:p>
          <a:endParaRPr lang="en-US"/>
        </a:p>
      </dgm:t>
    </dgm:pt>
    <dgm:pt modelId="{A3B29052-3A29-429F-B9F9-2144EFB1963C}">
      <dgm:prSet phldrT="[Text]"/>
      <dgm:spPr/>
      <dgm:t>
        <a:bodyPr/>
        <a:lstStyle/>
        <a:p>
          <a:r>
            <a:rPr lang="id-ID" dirty="0"/>
            <a:t>17 weeks of meeting</a:t>
          </a:r>
        </a:p>
        <a:p>
          <a:r>
            <a:rPr lang="id-ID" dirty="0"/>
            <a:t>Online and Offline</a:t>
          </a:r>
          <a:endParaRPr lang="en-US" dirty="0"/>
        </a:p>
      </dgm:t>
    </dgm:pt>
    <dgm:pt modelId="{B0A370FF-7C5A-4E13-B27D-16B44C16559F}" type="parTrans" cxnId="{A7B99ACF-F886-46AB-8BC3-D87CEED54C4F}">
      <dgm:prSet/>
      <dgm:spPr/>
      <dgm:t>
        <a:bodyPr/>
        <a:lstStyle/>
        <a:p>
          <a:endParaRPr lang="en-US"/>
        </a:p>
      </dgm:t>
    </dgm:pt>
    <dgm:pt modelId="{AA9F15B6-3296-41BF-A66D-D8B970D3C334}" type="sibTrans" cxnId="{A7B99ACF-F886-46AB-8BC3-D87CEED54C4F}">
      <dgm:prSet/>
      <dgm:spPr/>
      <dgm:t>
        <a:bodyPr/>
        <a:lstStyle/>
        <a:p>
          <a:endParaRPr lang="en-US"/>
        </a:p>
      </dgm:t>
    </dgm:pt>
    <dgm:pt modelId="{8311BAA3-B40B-40E8-B853-AFCDA1BE638D}">
      <dgm:prSet phldrT="[Text]"/>
      <dgm:spPr/>
      <dgm:t>
        <a:bodyPr/>
        <a:lstStyle/>
        <a:p>
          <a:r>
            <a:rPr lang="id-ID" dirty="0"/>
            <a:t>Learning Modul and LMS</a:t>
          </a:r>
          <a:endParaRPr lang="en-US" dirty="0"/>
        </a:p>
      </dgm:t>
    </dgm:pt>
    <dgm:pt modelId="{2079C169-4805-4517-9BC8-78A6198687C1}" type="parTrans" cxnId="{7AF48A19-AC64-47A6-BBF8-158FC2BEAA07}">
      <dgm:prSet/>
      <dgm:spPr/>
      <dgm:t>
        <a:bodyPr/>
        <a:lstStyle/>
        <a:p>
          <a:endParaRPr lang="en-US"/>
        </a:p>
      </dgm:t>
    </dgm:pt>
    <dgm:pt modelId="{0325E172-CE08-46CB-B092-092BE7E1F16B}" type="sibTrans" cxnId="{7AF48A19-AC64-47A6-BBF8-158FC2BEAA07}">
      <dgm:prSet/>
      <dgm:spPr/>
      <dgm:t>
        <a:bodyPr/>
        <a:lstStyle/>
        <a:p>
          <a:endParaRPr lang="en-US"/>
        </a:p>
      </dgm:t>
    </dgm:pt>
    <dgm:pt modelId="{E5E11ED2-0B72-4FAD-BB39-5D350FE07C86}">
      <dgm:prSet phldrT="[Text]"/>
      <dgm:spPr/>
      <dgm:t>
        <a:bodyPr/>
        <a:lstStyle/>
        <a:p>
          <a:r>
            <a:rPr lang="id-ID" dirty="0"/>
            <a:t>Tasks and Assignments</a:t>
          </a:r>
          <a:endParaRPr lang="en-US" dirty="0"/>
        </a:p>
      </dgm:t>
    </dgm:pt>
    <dgm:pt modelId="{F135D5C4-E909-4C0C-B6E1-D44F28B75DBA}" type="parTrans" cxnId="{CA084CF7-74CB-4111-846C-E1AF76F2F2BB}">
      <dgm:prSet/>
      <dgm:spPr/>
      <dgm:t>
        <a:bodyPr/>
        <a:lstStyle/>
        <a:p>
          <a:endParaRPr lang="en-US"/>
        </a:p>
      </dgm:t>
    </dgm:pt>
    <dgm:pt modelId="{9735404C-0EFC-4E73-B287-271D581741B2}" type="sibTrans" cxnId="{CA084CF7-74CB-4111-846C-E1AF76F2F2BB}">
      <dgm:prSet/>
      <dgm:spPr/>
      <dgm:t>
        <a:bodyPr/>
        <a:lstStyle/>
        <a:p>
          <a:endParaRPr lang="en-US"/>
        </a:p>
      </dgm:t>
    </dgm:pt>
    <dgm:pt modelId="{474C1A65-A58E-4772-AB44-18CD31DF4F99}" type="pres">
      <dgm:prSet presAssocID="{F4084674-D408-4B45-B4E8-97E5E21C9A85}" presName="diagram" presStyleCnt="0">
        <dgm:presLayoutVars>
          <dgm:dir/>
          <dgm:resizeHandles val="exact"/>
        </dgm:presLayoutVars>
      </dgm:prSet>
      <dgm:spPr/>
    </dgm:pt>
    <dgm:pt modelId="{536BB4B0-6D19-4F22-AB64-688D6C9E9E10}" type="pres">
      <dgm:prSet presAssocID="{97280A8A-2A74-4B08-B0BB-AB5F0A12CE6E}" presName="node" presStyleLbl="node1" presStyleIdx="0" presStyleCnt="5">
        <dgm:presLayoutVars>
          <dgm:bulletEnabled val="1"/>
        </dgm:presLayoutVars>
      </dgm:prSet>
      <dgm:spPr/>
    </dgm:pt>
    <dgm:pt modelId="{762F8376-28D4-40B4-935A-CB64F42F576C}" type="pres">
      <dgm:prSet presAssocID="{C79EF269-7BAA-448C-ADEF-96FEC95647B1}" presName="sibTrans" presStyleCnt="0"/>
      <dgm:spPr/>
    </dgm:pt>
    <dgm:pt modelId="{B0D3C74C-EE08-458C-9AFF-B617556960E6}" type="pres">
      <dgm:prSet presAssocID="{B963B906-2D11-4C62-ADA2-5758113F1884}" presName="node" presStyleLbl="node1" presStyleIdx="1" presStyleCnt="5">
        <dgm:presLayoutVars>
          <dgm:bulletEnabled val="1"/>
        </dgm:presLayoutVars>
      </dgm:prSet>
      <dgm:spPr/>
    </dgm:pt>
    <dgm:pt modelId="{48478C58-A2AC-4714-9CBD-E6E8FB1EBD93}" type="pres">
      <dgm:prSet presAssocID="{C7957640-FE3F-4E25-9BBC-D28EDC11061D}" presName="sibTrans" presStyleCnt="0"/>
      <dgm:spPr/>
    </dgm:pt>
    <dgm:pt modelId="{8C9DA9CA-5B53-4B03-9EC5-9060B7FDF0F5}" type="pres">
      <dgm:prSet presAssocID="{A3B29052-3A29-429F-B9F9-2144EFB1963C}" presName="node" presStyleLbl="node1" presStyleIdx="2" presStyleCnt="5">
        <dgm:presLayoutVars>
          <dgm:bulletEnabled val="1"/>
        </dgm:presLayoutVars>
      </dgm:prSet>
      <dgm:spPr/>
    </dgm:pt>
    <dgm:pt modelId="{0F38FF69-FA4B-4D5E-B86D-D2FEF03C16E3}" type="pres">
      <dgm:prSet presAssocID="{AA9F15B6-3296-41BF-A66D-D8B970D3C334}" presName="sibTrans" presStyleCnt="0"/>
      <dgm:spPr/>
    </dgm:pt>
    <dgm:pt modelId="{E84BFC2D-FD4D-43BB-8328-2150705C9EF6}" type="pres">
      <dgm:prSet presAssocID="{8311BAA3-B40B-40E8-B853-AFCDA1BE638D}" presName="node" presStyleLbl="node1" presStyleIdx="3" presStyleCnt="5">
        <dgm:presLayoutVars>
          <dgm:bulletEnabled val="1"/>
        </dgm:presLayoutVars>
      </dgm:prSet>
      <dgm:spPr/>
    </dgm:pt>
    <dgm:pt modelId="{0710EA86-0174-40DC-8567-04382CCF937C}" type="pres">
      <dgm:prSet presAssocID="{0325E172-CE08-46CB-B092-092BE7E1F16B}" presName="sibTrans" presStyleCnt="0"/>
      <dgm:spPr/>
    </dgm:pt>
    <dgm:pt modelId="{688794F2-11A7-4EC6-A25E-926C4691214C}" type="pres">
      <dgm:prSet presAssocID="{E5E11ED2-0B72-4FAD-BB39-5D350FE07C86}" presName="node" presStyleLbl="node1" presStyleIdx="4" presStyleCnt="5">
        <dgm:presLayoutVars>
          <dgm:bulletEnabled val="1"/>
        </dgm:presLayoutVars>
      </dgm:prSet>
      <dgm:spPr/>
    </dgm:pt>
  </dgm:ptLst>
  <dgm:cxnLst>
    <dgm:cxn modelId="{7AF48A19-AC64-47A6-BBF8-158FC2BEAA07}" srcId="{F4084674-D408-4B45-B4E8-97E5E21C9A85}" destId="{8311BAA3-B40B-40E8-B853-AFCDA1BE638D}" srcOrd="3" destOrd="0" parTransId="{2079C169-4805-4517-9BC8-78A6198687C1}" sibTransId="{0325E172-CE08-46CB-B092-092BE7E1F16B}"/>
    <dgm:cxn modelId="{41A9FB36-C060-4C61-8BBB-754AA41BD31E}" type="presOf" srcId="{E5E11ED2-0B72-4FAD-BB39-5D350FE07C86}" destId="{688794F2-11A7-4EC6-A25E-926C4691214C}" srcOrd="0" destOrd="0" presId="urn:microsoft.com/office/officeart/2005/8/layout/default"/>
    <dgm:cxn modelId="{ABC33BA9-6710-4C5F-8930-30F9F39C341C}" type="presOf" srcId="{8311BAA3-B40B-40E8-B853-AFCDA1BE638D}" destId="{E84BFC2D-FD4D-43BB-8328-2150705C9EF6}" srcOrd="0" destOrd="0" presId="urn:microsoft.com/office/officeart/2005/8/layout/default"/>
    <dgm:cxn modelId="{E00DE6B8-B8E6-4252-8592-6FDB39B5A0D6}" srcId="{F4084674-D408-4B45-B4E8-97E5E21C9A85}" destId="{97280A8A-2A74-4B08-B0BB-AB5F0A12CE6E}" srcOrd="0" destOrd="0" parTransId="{79D4EEB8-F82C-4229-B359-A50F070C54EA}" sibTransId="{C79EF269-7BAA-448C-ADEF-96FEC95647B1}"/>
    <dgm:cxn modelId="{BE5B18C0-9476-433C-B10F-A3C8A93D825F}" type="presOf" srcId="{A3B29052-3A29-429F-B9F9-2144EFB1963C}" destId="{8C9DA9CA-5B53-4B03-9EC5-9060B7FDF0F5}" srcOrd="0" destOrd="0" presId="urn:microsoft.com/office/officeart/2005/8/layout/default"/>
    <dgm:cxn modelId="{629CAAC2-B4B0-4666-BC17-0ADCE4ACAB07}" type="presOf" srcId="{97280A8A-2A74-4B08-B0BB-AB5F0A12CE6E}" destId="{536BB4B0-6D19-4F22-AB64-688D6C9E9E10}" srcOrd="0" destOrd="0" presId="urn:microsoft.com/office/officeart/2005/8/layout/default"/>
    <dgm:cxn modelId="{A7B99ACF-F886-46AB-8BC3-D87CEED54C4F}" srcId="{F4084674-D408-4B45-B4E8-97E5E21C9A85}" destId="{A3B29052-3A29-429F-B9F9-2144EFB1963C}" srcOrd="2" destOrd="0" parTransId="{B0A370FF-7C5A-4E13-B27D-16B44C16559F}" sibTransId="{AA9F15B6-3296-41BF-A66D-D8B970D3C334}"/>
    <dgm:cxn modelId="{DD1C54E8-936D-49A0-BDE4-AB78A2200144}" srcId="{F4084674-D408-4B45-B4E8-97E5E21C9A85}" destId="{B963B906-2D11-4C62-ADA2-5758113F1884}" srcOrd="1" destOrd="0" parTransId="{29BAB991-2CE1-4FBF-907C-FD5BFEF51121}" sibTransId="{C7957640-FE3F-4E25-9BBC-D28EDC11061D}"/>
    <dgm:cxn modelId="{0DD197E9-43FB-4879-B141-9CD42F70B715}" type="presOf" srcId="{F4084674-D408-4B45-B4E8-97E5E21C9A85}" destId="{474C1A65-A58E-4772-AB44-18CD31DF4F99}" srcOrd="0" destOrd="0" presId="urn:microsoft.com/office/officeart/2005/8/layout/default"/>
    <dgm:cxn modelId="{49E9BCEF-354A-45ED-A1B6-CACD8A18D30C}" type="presOf" srcId="{B963B906-2D11-4C62-ADA2-5758113F1884}" destId="{B0D3C74C-EE08-458C-9AFF-B617556960E6}" srcOrd="0" destOrd="0" presId="urn:microsoft.com/office/officeart/2005/8/layout/default"/>
    <dgm:cxn modelId="{CA084CF7-74CB-4111-846C-E1AF76F2F2BB}" srcId="{F4084674-D408-4B45-B4E8-97E5E21C9A85}" destId="{E5E11ED2-0B72-4FAD-BB39-5D350FE07C86}" srcOrd="4" destOrd="0" parTransId="{F135D5C4-E909-4C0C-B6E1-D44F28B75DBA}" sibTransId="{9735404C-0EFC-4E73-B287-271D581741B2}"/>
    <dgm:cxn modelId="{D255CA3D-51BE-4A74-B70B-B2BDFC9E7C85}" type="presParOf" srcId="{474C1A65-A58E-4772-AB44-18CD31DF4F99}" destId="{536BB4B0-6D19-4F22-AB64-688D6C9E9E10}" srcOrd="0" destOrd="0" presId="urn:microsoft.com/office/officeart/2005/8/layout/default"/>
    <dgm:cxn modelId="{A32469F8-34EB-415D-8325-65E5524435C1}" type="presParOf" srcId="{474C1A65-A58E-4772-AB44-18CD31DF4F99}" destId="{762F8376-28D4-40B4-935A-CB64F42F576C}" srcOrd="1" destOrd="0" presId="urn:microsoft.com/office/officeart/2005/8/layout/default"/>
    <dgm:cxn modelId="{F739328C-E4C4-46FD-B030-39946277AB34}" type="presParOf" srcId="{474C1A65-A58E-4772-AB44-18CD31DF4F99}" destId="{B0D3C74C-EE08-458C-9AFF-B617556960E6}" srcOrd="2" destOrd="0" presId="urn:microsoft.com/office/officeart/2005/8/layout/default"/>
    <dgm:cxn modelId="{105430D0-A77A-4923-B327-D9432AAFFC60}" type="presParOf" srcId="{474C1A65-A58E-4772-AB44-18CD31DF4F99}" destId="{48478C58-A2AC-4714-9CBD-E6E8FB1EBD93}" srcOrd="3" destOrd="0" presId="urn:microsoft.com/office/officeart/2005/8/layout/default"/>
    <dgm:cxn modelId="{8A80F4F8-FDFB-4523-AA89-FA0A9FACAF5F}" type="presParOf" srcId="{474C1A65-A58E-4772-AB44-18CD31DF4F99}" destId="{8C9DA9CA-5B53-4B03-9EC5-9060B7FDF0F5}" srcOrd="4" destOrd="0" presId="urn:microsoft.com/office/officeart/2005/8/layout/default"/>
    <dgm:cxn modelId="{A999E5F4-E15E-436A-9B27-6907D4988401}" type="presParOf" srcId="{474C1A65-A58E-4772-AB44-18CD31DF4F99}" destId="{0F38FF69-FA4B-4D5E-B86D-D2FEF03C16E3}" srcOrd="5" destOrd="0" presId="urn:microsoft.com/office/officeart/2005/8/layout/default"/>
    <dgm:cxn modelId="{A4E71C95-19F6-438E-8F23-79B3AA6248EF}" type="presParOf" srcId="{474C1A65-A58E-4772-AB44-18CD31DF4F99}" destId="{E84BFC2D-FD4D-43BB-8328-2150705C9EF6}" srcOrd="6" destOrd="0" presId="urn:microsoft.com/office/officeart/2005/8/layout/default"/>
    <dgm:cxn modelId="{7AF6C719-6952-40C8-88CC-387F4F8310B2}" type="presParOf" srcId="{474C1A65-A58E-4772-AB44-18CD31DF4F99}" destId="{0710EA86-0174-40DC-8567-04382CCF937C}" srcOrd="7" destOrd="0" presId="urn:microsoft.com/office/officeart/2005/8/layout/default"/>
    <dgm:cxn modelId="{0C89BD3B-59ED-4503-81EB-C84E2F77F389}" type="presParOf" srcId="{474C1A65-A58E-4772-AB44-18CD31DF4F99}" destId="{688794F2-11A7-4EC6-A25E-926C4691214C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A74C6E-81B8-4DA7-8CD4-2BEB3F04F613}" type="doc">
      <dgm:prSet loTypeId="urn:microsoft.com/office/officeart/2005/8/layout/default" loCatId="list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D90B4BE-F87D-49E2-B00B-9BC4C293F3F1}">
      <dgm:prSet phldrT="[Text]"/>
      <dgm:spPr/>
      <dgm:t>
        <a:bodyPr/>
        <a:lstStyle/>
        <a:p>
          <a:r>
            <a:rPr lang="id-ID" dirty="0"/>
            <a:t>Computer Applications</a:t>
          </a:r>
          <a:endParaRPr lang="en-US" dirty="0"/>
        </a:p>
      </dgm:t>
    </dgm:pt>
    <dgm:pt modelId="{6A3B95CA-BD77-49E1-BF0C-4496E66A4CF9}" type="parTrans" cxnId="{AC0F5BCA-4CBD-4A1A-8C4F-594982335883}">
      <dgm:prSet/>
      <dgm:spPr/>
      <dgm:t>
        <a:bodyPr/>
        <a:lstStyle/>
        <a:p>
          <a:endParaRPr lang="en-US"/>
        </a:p>
      </dgm:t>
    </dgm:pt>
    <dgm:pt modelId="{EF9000D5-9903-4482-BF85-3C75981F9DBD}" type="sibTrans" cxnId="{AC0F5BCA-4CBD-4A1A-8C4F-594982335883}">
      <dgm:prSet/>
      <dgm:spPr/>
      <dgm:t>
        <a:bodyPr/>
        <a:lstStyle/>
        <a:p>
          <a:endParaRPr lang="en-US"/>
        </a:p>
      </dgm:t>
    </dgm:pt>
    <dgm:pt modelId="{6447E8E6-6D3F-4C65-AB6A-3672CEED22D1}">
      <dgm:prSet phldrT="[Text]"/>
      <dgm:spPr/>
      <dgm:t>
        <a:bodyPr/>
        <a:lstStyle/>
        <a:p>
          <a:r>
            <a:rPr lang="id-ID" dirty="0"/>
            <a:t>Computer Architecture</a:t>
          </a:r>
          <a:endParaRPr lang="en-US" dirty="0"/>
        </a:p>
      </dgm:t>
    </dgm:pt>
    <dgm:pt modelId="{2B78C1DD-250C-4881-BC5F-D143849504EB}" type="parTrans" cxnId="{35224142-E05F-432F-A96D-3973877F95CD}">
      <dgm:prSet/>
      <dgm:spPr/>
      <dgm:t>
        <a:bodyPr/>
        <a:lstStyle/>
        <a:p>
          <a:endParaRPr lang="en-US"/>
        </a:p>
      </dgm:t>
    </dgm:pt>
    <dgm:pt modelId="{1BD12C95-A5C9-4AEF-BA55-28E73255D8B5}" type="sibTrans" cxnId="{35224142-E05F-432F-A96D-3973877F95CD}">
      <dgm:prSet/>
      <dgm:spPr/>
      <dgm:t>
        <a:bodyPr/>
        <a:lstStyle/>
        <a:p>
          <a:endParaRPr lang="en-US"/>
        </a:p>
      </dgm:t>
    </dgm:pt>
    <dgm:pt modelId="{92B53398-E29C-4DC2-9F32-A208EEF90A0D}">
      <dgm:prSet phldrT="[Text]"/>
      <dgm:spPr/>
      <dgm:t>
        <a:bodyPr/>
        <a:lstStyle/>
        <a:p>
          <a:r>
            <a:rPr lang="id-ID" dirty="0"/>
            <a:t>Multimedia</a:t>
          </a:r>
          <a:endParaRPr lang="en-US" dirty="0"/>
        </a:p>
      </dgm:t>
    </dgm:pt>
    <dgm:pt modelId="{9AC40407-F812-48A6-9AFC-97ECB605BDA6}" type="parTrans" cxnId="{1E0FF5DC-8F8D-4AB6-A7ED-FB8381939100}">
      <dgm:prSet/>
      <dgm:spPr/>
      <dgm:t>
        <a:bodyPr/>
        <a:lstStyle/>
        <a:p>
          <a:endParaRPr lang="en-US"/>
        </a:p>
      </dgm:t>
    </dgm:pt>
    <dgm:pt modelId="{18921F5D-ABAC-4806-AFD7-896CF86C18B0}" type="sibTrans" cxnId="{1E0FF5DC-8F8D-4AB6-A7ED-FB8381939100}">
      <dgm:prSet/>
      <dgm:spPr/>
      <dgm:t>
        <a:bodyPr/>
        <a:lstStyle/>
        <a:p>
          <a:endParaRPr lang="en-US"/>
        </a:p>
      </dgm:t>
    </dgm:pt>
    <dgm:pt modelId="{391D64AD-7EDB-46B0-B5FF-3A68113AD02A}">
      <dgm:prSet phldrT="[Text]"/>
      <dgm:spPr/>
      <dgm:t>
        <a:bodyPr/>
        <a:lstStyle/>
        <a:p>
          <a:r>
            <a:rPr lang="id-ID" dirty="0"/>
            <a:t>Networking</a:t>
          </a:r>
          <a:endParaRPr lang="en-US" dirty="0"/>
        </a:p>
      </dgm:t>
    </dgm:pt>
    <dgm:pt modelId="{3640E768-0FDE-49E5-AFA8-0E11CFF29006}" type="parTrans" cxnId="{86568753-B064-433A-B534-0323831E39D2}">
      <dgm:prSet/>
      <dgm:spPr/>
      <dgm:t>
        <a:bodyPr/>
        <a:lstStyle/>
        <a:p>
          <a:endParaRPr lang="en-US"/>
        </a:p>
      </dgm:t>
    </dgm:pt>
    <dgm:pt modelId="{6A18566E-1BFC-4695-85C2-E3DA68331FB7}" type="sibTrans" cxnId="{86568753-B064-433A-B534-0323831E39D2}">
      <dgm:prSet/>
      <dgm:spPr/>
      <dgm:t>
        <a:bodyPr/>
        <a:lstStyle/>
        <a:p>
          <a:endParaRPr lang="en-US"/>
        </a:p>
      </dgm:t>
    </dgm:pt>
    <dgm:pt modelId="{A8F3CA98-4F7B-4375-9652-8AB6006509B5}">
      <dgm:prSet phldrT="[Text]"/>
      <dgm:spPr/>
      <dgm:t>
        <a:bodyPr/>
        <a:lstStyle/>
        <a:p>
          <a:r>
            <a:rPr lang="id-ID" dirty="0"/>
            <a:t>Websites</a:t>
          </a:r>
          <a:endParaRPr lang="en-US" dirty="0"/>
        </a:p>
      </dgm:t>
    </dgm:pt>
    <dgm:pt modelId="{2FDCED30-6C33-4062-AE0C-BF9F7BF881DC}" type="parTrans" cxnId="{8D397952-206F-45AB-A79B-9DA7A5170675}">
      <dgm:prSet/>
      <dgm:spPr/>
      <dgm:t>
        <a:bodyPr/>
        <a:lstStyle/>
        <a:p>
          <a:endParaRPr lang="en-US"/>
        </a:p>
      </dgm:t>
    </dgm:pt>
    <dgm:pt modelId="{E02396C9-4613-4E1B-B97B-65FC249E637B}" type="sibTrans" cxnId="{8D397952-206F-45AB-A79B-9DA7A5170675}">
      <dgm:prSet/>
      <dgm:spPr/>
      <dgm:t>
        <a:bodyPr/>
        <a:lstStyle/>
        <a:p>
          <a:endParaRPr lang="en-US"/>
        </a:p>
      </dgm:t>
    </dgm:pt>
    <dgm:pt modelId="{7E31036A-0B82-4F78-99BF-A89DC103BDD6}">
      <dgm:prSet/>
      <dgm:spPr/>
      <dgm:t>
        <a:bodyPr/>
        <a:lstStyle/>
        <a:p>
          <a:r>
            <a:rPr lang="id-ID" dirty="0"/>
            <a:t>Careers in IT</a:t>
          </a:r>
          <a:endParaRPr lang="en-US" dirty="0"/>
        </a:p>
      </dgm:t>
    </dgm:pt>
    <dgm:pt modelId="{1492E7D6-8AB2-48B3-8C97-BFB5A4D1671D}" type="parTrans" cxnId="{9281162B-DE35-4996-9A7F-83E1A173C2CC}">
      <dgm:prSet/>
      <dgm:spPr/>
      <dgm:t>
        <a:bodyPr/>
        <a:lstStyle/>
        <a:p>
          <a:endParaRPr lang="en-US"/>
        </a:p>
      </dgm:t>
    </dgm:pt>
    <dgm:pt modelId="{245575C3-354A-4F35-9B30-BCE7D5767D10}" type="sibTrans" cxnId="{9281162B-DE35-4996-9A7F-83E1A173C2CC}">
      <dgm:prSet/>
      <dgm:spPr/>
      <dgm:t>
        <a:bodyPr/>
        <a:lstStyle/>
        <a:p>
          <a:endParaRPr lang="en-US"/>
        </a:p>
      </dgm:t>
    </dgm:pt>
    <dgm:pt modelId="{9C5D48BE-1E1B-4D88-A3DC-6804EDB5C5B8}">
      <dgm:prSet/>
      <dgm:spPr/>
      <dgm:t>
        <a:bodyPr/>
        <a:lstStyle/>
        <a:p>
          <a:r>
            <a:rPr lang="id-ID" dirty="0"/>
            <a:t>IT Support Staff</a:t>
          </a:r>
          <a:endParaRPr lang="en-US" dirty="0"/>
        </a:p>
      </dgm:t>
    </dgm:pt>
    <dgm:pt modelId="{3D14E669-54D3-40E4-BD50-016A50B23460}" type="parTrans" cxnId="{EC439764-91FC-48E8-B3A9-8B9D5A46B6BC}">
      <dgm:prSet/>
      <dgm:spPr/>
      <dgm:t>
        <a:bodyPr/>
        <a:lstStyle/>
        <a:p>
          <a:endParaRPr lang="en-US"/>
        </a:p>
      </dgm:t>
    </dgm:pt>
    <dgm:pt modelId="{716CE76D-EA8D-4A26-82F6-DF215776FFB7}" type="sibTrans" cxnId="{EC439764-91FC-48E8-B3A9-8B9D5A46B6BC}">
      <dgm:prSet/>
      <dgm:spPr/>
      <dgm:t>
        <a:bodyPr/>
        <a:lstStyle/>
        <a:p>
          <a:endParaRPr lang="en-US"/>
        </a:p>
      </dgm:t>
    </dgm:pt>
    <dgm:pt modelId="{23850D15-D249-4690-A315-8F1D41CD547C}" type="pres">
      <dgm:prSet presAssocID="{A9A74C6E-81B8-4DA7-8CD4-2BEB3F04F613}" presName="diagram" presStyleCnt="0">
        <dgm:presLayoutVars>
          <dgm:dir/>
          <dgm:resizeHandles val="exact"/>
        </dgm:presLayoutVars>
      </dgm:prSet>
      <dgm:spPr/>
    </dgm:pt>
    <dgm:pt modelId="{017704CD-A51D-49D9-843F-1233C25D96FE}" type="pres">
      <dgm:prSet presAssocID="{8D90B4BE-F87D-49E2-B00B-9BC4C293F3F1}" presName="node" presStyleLbl="node1" presStyleIdx="0" presStyleCnt="7">
        <dgm:presLayoutVars>
          <dgm:bulletEnabled val="1"/>
        </dgm:presLayoutVars>
      </dgm:prSet>
      <dgm:spPr/>
    </dgm:pt>
    <dgm:pt modelId="{4F73F480-66E5-4CAE-A74C-1513BC83634C}" type="pres">
      <dgm:prSet presAssocID="{EF9000D5-9903-4482-BF85-3C75981F9DBD}" presName="sibTrans" presStyleCnt="0"/>
      <dgm:spPr/>
    </dgm:pt>
    <dgm:pt modelId="{93482A47-138F-4CE1-870C-5E1577F5EA72}" type="pres">
      <dgm:prSet presAssocID="{6447E8E6-6D3F-4C65-AB6A-3672CEED22D1}" presName="node" presStyleLbl="node1" presStyleIdx="1" presStyleCnt="7">
        <dgm:presLayoutVars>
          <dgm:bulletEnabled val="1"/>
        </dgm:presLayoutVars>
      </dgm:prSet>
      <dgm:spPr/>
    </dgm:pt>
    <dgm:pt modelId="{C2F50D42-4FD6-46F3-9AA7-E3BEB78B06AA}" type="pres">
      <dgm:prSet presAssocID="{1BD12C95-A5C9-4AEF-BA55-28E73255D8B5}" presName="sibTrans" presStyleCnt="0"/>
      <dgm:spPr/>
    </dgm:pt>
    <dgm:pt modelId="{1D263245-302A-40B3-82EE-D3992FA5739B}" type="pres">
      <dgm:prSet presAssocID="{92B53398-E29C-4DC2-9F32-A208EEF90A0D}" presName="node" presStyleLbl="node1" presStyleIdx="2" presStyleCnt="7">
        <dgm:presLayoutVars>
          <dgm:bulletEnabled val="1"/>
        </dgm:presLayoutVars>
      </dgm:prSet>
      <dgm:spPr/>
    </dgm:pt>
    <dgm:pt modelId="{149903DA-FDFE-4CE1-BB2E-4B9065B5F76E}" type="pres">
      <dgm:prSet presAssocID="{18921F5D-ABAC-4806-AFD7-896CF86C18B0}" presName="sibTrans" presStyleCnt="0"/>
      <dgm:spPr/>
    </dgm:pt>
    <dgm:pt modelId="{94E69FE1-C8EF-43D4-B6A7-8579DD921521}" type="pres">
      <dgm:prSet presAssocID="{391D64AD-7EDB-46B0-B5FF-3A68113AD02A}" presName="node" presStyleLbl="node1" presStyleIdx="3" presStyleCnt="7">
        <dgm:presLayoutVars>
          <dgm:bulletEnabled val="1"/>
        </dgm:presLayoutVars>
      </dgm:prSet>
      <dgm:spPr/>
    </dgm:pt>
    <dgm:pt modelId="{2A2E31CC-821B-499E-AF00-FFEBF19B0442}" type="pres">
      <dgm:prSet presAssocID="{6A18566E-1BFC-4695-85C2-E3DA68331FB7}" presName="sibTrans" presStyleCnt="0"/>
      <dgm:spPr/>
    </dgm:pt>
    <dgm:pt modelId="{FE6D8645-E982-44C7-9C39-F459993EAEC1}" type="pres">
      <dgm:prSet presAssocID="{A8F3CA98-4F7B-4375-9652-8AB6006509B5}" presName="node" presStyleLbl="node1" presStyleIdx="4" presStyleCnt="7">
        <dgm:presLayoutVars>
          <dgm:bulletEnabled val="1"/>
        </dgm:presLayoutVars>
      </dgm:prSet>
      <dgm:spPr/>
    </dgm:pt>
    <dgm:pt modelId="{E7575312-43EF-45A5-95EC-A6FD430D9054}" type="pres">
      <dgm:prSet presAssocID="{E02396C9-4613-4E1B-B97B-65FC249E637B}" presName="sibTrans" presStyleCnt="0"/>
      <dgm:spPr/>
    </dgm:pt>
    <dgm:pt modelId="{769C4FC6-8945-476E-AD20-FAE59875F175}" type="pres">
      <dgm:prSet presAssocID="{7E31036A-0B82-4F78-99BF-A89DC103BDD6}" presName="node" presStyleLbl="node1" presStyleIdx="5" presStyleCnt="7">
        <dgm:presLayoutVars>
          <dgm:bulletEnabled val="1"/>
        </dgm:presLayoutVars>
      </dgm:prSet>
      <dgm:spPr/>
    </dgm:pt>
    <dgm:pt modelId="{82A71D42-9334-42DA-9CC5-252579503145}" type="pres">
      <dgm:prSet presAssocID="{245575C3-354A-4F35-9B30-BCE7D5767D10}" presName="sibTrans" presStyleCnt="0"/>
      <dgm:spPr/>
    </dgm:pt>
    <dgm:pt modelId="{F62F88B0-0107-49ED-8BC5-283BEA87C7CE}" type="pres">
      <dgm:prSet presAssocID="{9C5D48BE-1E1B-4D88-A3DC-6804EDB5C5B8}" presName="node" presStyleLbl="node1" presStyleIdx="6" presStyleCnt="7">
        <dgm:presLayoutVars>
          <dgm:bulletEnabled val="1"/>
        </dgm:presLayoutVars>
      </dgm:prSet>
      <dgm:spPr/>
    </dgm:pt>
  </dgm:ptLst>
  <dgm:cxnLst>
    <dgm:cxn modelId="{4E19350B-4DBA-423A-8913-92B12240DF10}" type="presOf" srcId="{A8F3CA98-4F7B-4375-9652-8AB6006509B5}" destId="{FE6D8645-E982-44C7-9C39-F459993EAEC1}" srcOrd="0" destOrd="0" presId="urn:microsoft.com/office/officeart/2005/8/layout/default"/>
    <dgm:cxn modelId="{4FC58C1F-88E4-4EC3-A5DF-ADADD10CC93B}" type="presOf" srcId="{A9A74C6E-81B8-4DA7-8CD4-2BEB3F04F613}" destId="{23850D15-D249-4690-A315-8F1D41CD547C}" srcOrd="0" destOrd="0" presId="urn:microsoft.com/office/officeart/2005/8/layout/default"/>
    <dgm:cxn modelId="{ADAF9825-4F8D-4D3A-AE4A-F9FDF3838EAC}" type="presOf" srcId="{391D64AD-7EDB-46B0-B5FF-3A68113AD02A}" destId="{94E69FE1-C8EF-43D4-B6A7-8579DD921521}" srcOrd="0" destOrd="0" presId="urn:microsoft.com/office/officeart/2005/8/layout/default"/>
    <dgm:cxn modelId="{9281162B-DE35-4996-9A7F-83E1A173C2CC}" srcId="{A9A74C6E-81B8-4DA7-8CD4-2BEB3F04F613}" destId="{7E31036A-0B82-4F78-99BF-A89DC103BDD6}" srcOrd="5" destOrd="0" parTransId="{1492E7D6-8AB2-48B3-8C97-BFB5A4D1671D}" sibTransId="{245575C3-354A-4F35-9B30-BCE7D5767D10}"/>
    <dgm:cxn modelId="{CF2C9D3D-8A78-4D31-B372-B120C069FC20}" type="presOf" srcId="{92B53398-E29C-4DC2-9F32-A208EEF90A0D}" destId="{1D263245-302A-40B3-82EE-D3992FA5739B}" srcOrd="0" destOrd="0" presId="urn:microsoft.com/office/officeart/2005/8/layout/default"/>
    <dgm:cxn modelId="{35224142-E05F-432F-A96D-3973877F95CD}" srcId="{A9A74C6E-81B8-4DA7-8CD4-2BEB3F04F613}" destId="{6447E8E6-6D3F-4C65-AB6A-3672CEED22D1}" srcOrd="1" destOrd="0" parTransId="{2B78C1DD-250C-4881-BC5F-D143849504EB}" sibTransId="{1BD12C95-A5C9-4AEF-BA55-28E73255D8B5}"/>
    <dgm:cxn modelId="{EC439764-91FC-48E8-B3A9-8B9D5A46B6BC}" srcId="{A9A74C6E-81B8-4DA7-8CD4-2BEB3F04F613}" destId="{9C5D48BE-1E1B-4D88-A3DC-6804EDB5C5B8}" srcOrd="6" destOrd="0" parTransId="{3D14E669-54D3-40E4-BD50-016A50B23460}" sibTransId="{716CE76D-EA8D-4A26-82F6-DF215776FFB7}"/>
    <dgm:cxn modelId="{8D397952-206F-45AB-A79B-9DA7A5170675}" srcId="{A9A74C6E-81B8-4DA7-8CD4-2BEB3F04F613}" destId="{A8F3CA98-4F7B-4375-9652-8AB6006509B5}" srcOrd="4" destOrd="0" parTransId="{2FDCED30-6C33-4062-AE0C-BF9F7BF881DC}" sibTransId="{E02396C9-4613-4E1B-B97B-65FC249E637B}"/>
    <dgm:cxn modelId="{86568753-B064-433A-B534-0323831E39D2}" srcId="{A9A74C6E-81B8-4DA7-8CD4-2BEB3F04F613}" destId="{391D64AD-7EDB-46B0-B5FF-3A68113AD02A}" srcOrd="3" destOrd="0" parTransId="{3640E768-0FDE-49E5-AFA8-0E11CFF29006}" sibTransId="{6A18566E-1BFC-4695-85C2-E3DA68331FB7}"/>
    <dgm:cxn modelId="{7E3F7856-9C4A-44C7-8A78-EDBC4B41AB4F}" type="presOf" srcId="{7E31036A-0B82-4F78-99BF-A89DC103BDD6}" destId="{769C4FC6-8945-476E-AD20-FAE59875F175}" srcOrd="0" destOrd="0" presId="urn:microsoft.com/office/officeart/2005/8/layout/default"/>
    <dgm:cxn modelId="{02A5949D-66D0-451F-891C-F67BB7A0FB2C}" type="presOf" srcId="{8D90B4BE-F87D-49E2-B00B-9BC4C293F3F1}" destId="{017704CD-A51D-49D9-843F-1233C25D96FE}" srcOrd="0" destOrd="0" presId="urn:microsoft.com/office/officeart/2005/8/layout/default"/>
    <dgm:cxn modelId="{AC0F5BCA-4CBD-4A1A-8C4F-594982335883}" srcId="{A9A74C6E-81B8-4DA7-8CD4-2BEB3F04F613}" destId="{8D90B4BE-F87D-49E2-B00B-9BC4C293F3F1}" srcOrd="0" destOrd="0" parTransId="{6A3B95CA-BD77-49E1-BF0C-4496E66A4CF9}" sibTransId="{EF9000D5-9903-4482-BF85-3C75981F9DBD}"/>
    <dgm:cxn modelId="{1E0FF5DC-8F8D-4AB6-A7ED-FB8381939100}" srcId="{A9A74C6E-81B8-4DA7-8CD4-2BEB3F04F613}" destId="{92B53398-E29C-4DC2-9F32-A208EEF90A0D}" srcOrd="2" destOrd="0" parTransId="{9AC40407-F812-48A6-9AFC-97ECB605BDA6}" sibTransId="{18921F5D-ABAC-4806-AFD7-896CF86C18B0}"/>
    <dgm:cxn modelId="{3587E9EB-5311-43AD-B70B-66F3D863BB65}" type="presOf" srcId="{9C5D48BE-1E1B-4D88-A3DC-6804EDB5C5B8}" destId="{F62F88B0-0107-49ED-8BC5-283BEA87C7CE}" srcOrd="0" destOrd="0" presId="urn:microsoft.com/office/officeart/2005/8/layout/default"/>
    <dgm:cxn modelId="{FE87D7F5-090E-4C02-BC10-FA45C3FF853E}" type="presOf" srcId="{6447E8E6-6D3F-4C65-AB6A-3672CEED22D1}" destId="{93482A47-138F-4CE1-870C-5E1577F5EA72}" srcOrd="0" destOrd="0" presId="urn:microsoft.com/office/officeart/2005/8/layout/default"/>
    <dgm:cxn modelId="{5059EA81-7C14-4EA1-9E29-09DF4DA73374}" type="presParOf" srcId="{23850D15-D249-4690-A315-8F1D41CD547C}" destId="{017704CD-A51D-49D9-843F-1233C25D96FE}" srcOrd="0" destOrd="0" presId="urn:microsoft.com/office/officeart/2005/8/layout/default"/>
    <dgm:cxn modelId="{CB163A67-B807-4460-B074-F0ED03D6E78E}" type="presParOf" srcId="{23850D15-D249-4690-A315-8F1D41CD547C}" destId="{4F73F480-66E5-4CAE-A74C-1513BC83634C}" srcOrd="1" destOrd="0" presId="urn:microsoft.com/office/officeart/2005/8/layout/default"/>
    <dgm:cxn modelId="{8563AE7F-C553-4AD8-910A-2BC109C9CECC}" type="presParOf" srcId="{23850D15-D249-4690-A315-8F1D41CD547C}" destId="{93482A47-138F-4CE1-870C-5E1577F5EA72}" srcOrd="2" destOrd="0" presId="urn:microsoft.com/office/officeart/2005/8/layout/default"/>
    <dgm:cxn modelId="{DD0F92AA-41DB-4E3C-82AA-64F9B5ECA211}" type="presParOf" srcId="{23850D15-D249-4690-A315-8F1D41CD547C}" destId="{C2F50D42-4FD6-46F3-9AA7-E3BEB78B06AA}" srcOrd="3" destOrd="0" presId="urn:microsoft.com/office/officeart/2005/8/layout/default"/>
    <dgm:cxn modelId="{83AEE268-6F4E-428F-B6BA-CCCDBEF291E3}" type="presParOf" srcId="{23850D15-D249-4690-A315-8F1D41CD547C}" destId="{1D263245-302A-40B3-82EE-D3992FA5739B}" srcOrd="4" destOrd="0" presId="urn:microsoft.com/office/officeart/2005/8/layout/default"/>
    <dgm:cxn modelId="{A49CBED9-F63C-4386-A1D8-B0582B050D91}" type="presParOf" srcId="{23850D15-D249-4690-A315-8F1D41CD547C}" destId="{149903DA-FDFE-4CE1-BB2E-4B9065B5F76E}" srcOrd="5" destOrd="0" presId="urn:microsoft.com/office/officeart/2005/8/layout/default"/>
    <dgm:cxn modelId="{A15D3F41-432A-4567-B897-273435C6D289}" type="presParOf" srcId="{23850D15-D249-4690-A315-8F1D41CD547C}" destId="{94E69FE1-C8EF-43D4-B6A7-8579DD921521}" srcOrd="6" destOrd="0" presId="urn:microsoft.com/office/officeart/2005/8/layout/default"/>
    <dgm:cxn modelId="{6AB84D45-B0A9-4CC0-A323-AF577CE2E033}" type="presParOf" srcId="{23850D15-D249-4690-A315-8F1D41CD547C}" destId="{2A2E31CC-821B-499E-AF00-FFEBF19B0442}" srcOrd="7" destOrd="0" presId="urn:microsoft.com/office/officeart/2005/8/layout/default"/>
    <dgm:cxn modelId="{0D1DF99F-4FB5-4E13-A4BA-BCA160F2D2F5}" type="presParOf" srcId="{23850D15-D249-4690-A315-8F1D41CD547C}" destId="{FE6D8645-E982-44C7-9C39-F459993EAEC1}" srcOrd="8" destOrd="0" presId="urn:microsoft.com/office/officeart/2005/8/layout/default"/>
    <dgm:cxn modelId="{DB9F303C-FE15-4673-B485-74F358ABB012}" type="presParOf" srcId="{23850D15-D249-4690-A315-8F1D41CD547C}" destId="{E7575312-43EF-45A5-95EC-A6FD430D9054}" srcOrd="9" destOrd="0" presId="urn:microsoft.com/office/officeart/2005/8/layout/default"/>
    <dgm:cxn modelId="{03DBA523-C751-4386-A1D8-9DE101EE2C10}" type="presParOf" srcId="{23850D15-D249-4690-A315-8F1D41CD547C}" destId="{769C4FC6-8945-476E-AD20-FAE59875F175}" srcOrd="10" destOrd="0" presId="urn:microsoft.com/office/officeart/2005/8/layout/default"/>
    <dgm:cxn modelId="{6D194351-93DB-4E72-B9FA-4822F1016E67}" type="presParOf" srcId="{23850D15-D249-4690-A315-8F1D41CD547C}" destId="{82A71D42-9334-42DA-9CC5-252579503145}" srcOrd="11" destOrd="0" presId="urn:microsoft.com/office/officeart/2005/8/layout/default"/>
    <dgm:cxn modelId="{DFE1CB8F-24DD-4D9A-ADE6-226D73F45609}" type="presParOf" srcId="{23850D15-D249-4690-A315-8F1D41CD547C}" destId="{F62F88B0-0107-49ED-8BC5-283BEA87C7CE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7F1DE9-7DA6-49FB-B340-9577A4154BC1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AE64922-933F-4D38-8A27-F80BA8492E3C}">
      <dgm:prSet phldrT="[Text]"/>
      <dgm:spPr/>
      <dgm:t>
        <a:bodyPr/>
        <a:lstStyle/>
        <a:p>
          <a:r>
            <a:rPr lang="id-ID" dirty="0"/>
            <a:t>Individual and group work</a:t>
          </a:r>
          <a:endParaRPr lang="en-US" dirty="0"/>
        </a:p>
      </dgm:t>
    </dgm:pt>
    <dgm:pt modelId="{E6E924DF-E52E-4C94-A837-7C5FD1C2FCEB}" type="parTrans" cxnId="{73AB7132-9C9F-410E-BC54-350ABDAFF561}">
      <dgm:prSet/>
      <dgm:spPr/>
      <dgm:t>
        <a:bodyPr/>
        <a:lstStyle/>
        <a:p>
          <a:endParaRPr lang="en-US"/>
        </a:p>
      </dgm:t>
    </dgm:pt>
    <dgm:pt modelId="{4DE8D1BA-8FB8-4D19-940D-D65AEEED820E}" type="sibTrans" cxnId="{73AB7132-9C9F-410E-BC54-350ABDAFF561}">
      <dgm:prSet/>
      <dgm:spPr/>
      <dgm:t>
        <a:bodyPr/>
        <a:lstStyle/>
        <a:p>
          <a:endParaRPr lang="en-US"/>
        </a:p>
      </dgm:t>
    </dgm:pt>
    <dgm:pt modelId="{2F3426BC-5520-418F-927D-E808CA1DAA74}">
      <dgm:prSet phldrT="[Text]"/>
      <dgm:spPr/>
      <dgm:t>
        <a:bodyPr/>
        <a:lstStyle/>
        <a:p>
          <a:r>
            <a:rPr lang="id-ID" dirty="0"/>
            <a:t>Quiz</a:t>
          </a:r>
          <a:endParaRPr lang="en-US" dirty="0"/>
        </a:p>
      </dgm:t>
    </dgm:pt>
    <dgm:pt modelId="{352B68DA-4F9D-4A48-B7DD-17B122D73CED}" type="parTrans" cxnId="{266B6451-96C7-441C-B487-547FA26533FB}">
      <dgm:prSet/>
      <dgm:spPr/>
      <dgm:t>
        <a:bodyPr/>
        <a:lstStyle/>
        <a:p>
          <a:endParaRPr lang="en-US"/>
        </a:p>
      </dgm:t>
    </dgm:pt>
    <dgm:pt modelId="{FB998F22-16F1-41FD-BCC4-58CE78A2230E}" type="sibTrans" cxnId="{266B6451-96C7-441C-B487-547FA26533FB}">
      <dgm:prSet/>
      <dgm:spPr/>
      <dgm:t>
        <a:bodyPr/>
        <a:lstStyle/>
        <a:p>
          <a:endParaRPr lang="en-US"/>
        </a:p>
      </dgm:t>
    </dgm:pt>
    <dgm:pt modelId="{7E919BDA-F4AD-46ED-92A2-965277B925C7}">
      <dgm:prSet phldrT="[Text]"/>
      <dgm:spPr/>
      <dgm:t>
        <a:bodyPr/>
        <a:lstStyle/>
        <a:p>
          <a:r>
            <a:rPr lang="id-ID" dirty="0"/>
            <a:t>Assignments</a:t>
          </a:r>
          <a:endParaRPr lang="en-US" dirty="0"/>
        </a:p>
      </dgm:t>
    </dgm:pt>
    <dgm:pt modelId="{BF0D1D93-E261-404A-BFA4-C00ABD078CF1}" type="parTrans" cxnId="{4CD56ED0-49A1-48AD-BB17-C8C6B6CB1C7A}">
      <dgm:prSet/>
      <dgm:spPr/>
      <dgm:t>
        <a:bodyPr/>
        <a:lstStyle/>
        <a:p>
          <a:endParaRPr lang="en-US"/>
        </a:p>
      </dgm:t>
    </dgm:pt>
    <dgm:pt modelId="{CCC67C32-3EED-4F46-A338-9BD1BB2D197E}" type="sibTrans" cxnId="{4CD56ED0-49A1-48AD-BB17-C8C6B6CB1C7A}">
      <dgm:prSet/>
      <dgm:spPr/>
      <dgm:t>
        <a:bodyPr/>
        <a:lstStyle/>
        <a:p>
          <a:endParaRPr lang="en-US"/>
        </a:p>
      </dgm:t>
    </dgm:pt>
    <dgm:pt modelId="{6CA7883A-AB8B-4456-9757-14A15EAB2D78}">
      <dgm:prSet phldrT="[Text]"/>
      <dgm:spPr/>
      <dgm:t>
        <a:bodyPr/>
        <a:lstStyle/>
        <a:p>
          <a:r>
            <a:rPr lang="id-ID" dirty="0"/>
            <a:t>Midterms and Final Test</a:t>
          </a:r>
          <a:endParaRPr lang="en-US" dirty="0"/>
        </a:p>
      </dgm:t>
    </dgm:pt>
    <dgm:pt modelId="{87D63268-F107-47C2-B6B8-C71CEC9F693E}" type="parTrans" cxnId="{028DDB40-0D63-4354-8AC0-086C24CB4448}">
      <dgm:prSet/>
      <dgm:spPr/>
      <dgm:t>
        <a:bodyPr/>
        <a:lstStyle/>
        <a:p>
          <a:endParaRPr lang="en-US"/>
        </a:p>
      </dgm:t>
    </dgm:pt>
    <dgm:pt modelId="{31752035-3958-4969-BF6F-DA970FD1F4E6}" type="sibTrans" cxnId="{028DDB40-0D63-4354-8AC0-086C24CB4448}">
      <dgm:prSet/>
      <dgm:spPr/>
      <dgm:t>
        <a:bodyPr/>
        <a:lstStyle/>
        <a:p>
          <a:endParaRPr lang="en-US"/>
        </a:p>
      </dgm:t>
    </dgm:pt>
    <dgm:pt modelId="{9C266183-750B-4F7B-BD25-936827DDECE6}" type="pres">
      <dgm:prSet presAssocID="{847F1DE9-7DA6-49FB-B340-9577A4154BC1}" presName="diagram" presStyleCnt="0">
        <dgm:presLayoutVars>
          <dgm:dir/>
          <dgm:resizeHandles val="exact"/>
        </dgm:presLayoutVars>
      </dgm:prSet>
      <dgm:spPr/>
    </dgm:pt>
    <dgm:pt modelId="{665B2700-92B5-4DD8-8F63-DB49DBFD94E0}" type="pres">
      <dgm:prSet presAssocID="{DAE64922-933F-4D38-8A27-F80BA8492E3C}" presName="node" presStyleLbl="node1" presStyleIdx="0" presStyleCnt="4">
        <dgm:presLayoutVars>
          <dgm:bulletEnabled val="1"/>
        </dgm:presLayoutVars>
      </dgm:prSet>
      <dgm:spPr/>
    </dgm:pt>
    <dgm:pt modelId="{7002842B-FA29-45BE-9C78-93A6CF128B95}" type="pres">
      <dgm:prSet presAssocID="{4DE8D1BA-8FB8-4D19-940D-D65AEEED820E}" presName="sibTrans" presStyleCnt="0"/>
      <dgm:spPr/>
    </dgm:pt>
    <dgm:pt modelId="{EA216853-DCF3-4285-9DBD-203CD1721B5E}" type="pres">
      <dgm:prSet presAssocID="{2F3426BC-5520-418F-927D-E808CA1DAA74}" presName="node" presStyleLbl="node1" presStyleIdx="1" presStyleCnt="4">
        <dgm:presLayoutVars>
          <dgm:bulletEnabled val="1"/>
        </dgm:presLayoutVars>
      </dgm:prSet>
      <dgm:spPr/>
    </dgm:pt>
    <dgm:pt modelId="{52E83DF9-2928-444C-B6C8-FF250E93D5A3}" type="pres">
      <dgm:prSet presAssocID="{FB998F22-16F1-41FD-BCC4-58CE78A2230E}" presName="sibTrans" presStyleCnt="0"/>
      <dgm:spPr/>
    </dgm:pt>
    <dgm:pt modelId="{2470E7A3-4D84-4F49-83A2-2D67321C670A}" type="pres">
      <dgm:prSet presAssocID="{7E919BDA-F4AD-46ED-92A2-965277B925C7}" presName="node" presStyleLbl="node1" presStyleIdx="2" presStyleCnt="4">
        <dgm:presLayoutVars>
          <dgm:bulletEnabled val="1"/>
        </dgm:presLayoutVars>
      </dgm:prSet>
      <dgm:spPr/>
    </dgm:pt>
    <dgm:pt modelId="{22E092BB-EFE3-4DD7-AFA5-59CC615A74F1}" type="pres">
      <dgm:prSet presAssocID="{CCC67C32-3EED-4F46-A338-9BD1BB2D197E}" presName="sibTrans" presStyleCnt="0"/>
      <dgm:spPr/>
    </dgm:pt>
    <dgm:pt modelId="{79B2A398-E036-4E33-A078-67BC491CC9B4}" type="pres">
      <dgm:prSet presAssocID="{6CA7883A-AB8B-4456-9757-14A15EAB2D78}" presName="node" presStyleLbl="node1" presStyleIdx="3" presStyleCnt="4">
        <dgm:presLayoutVars>
          <dgm:bulletEnabled val="1"/>
        </dgm:presLayoutVars>
      </dgm:prSet>
      <dgm:spPr/>
    </dgm:pt>
  </dgm:ptLst>
  <dgm:cxnLst>
    <dgm:cxn modelId="{73AB7132-9C9F-410E-BC54-350ABDAFF561}" srcId="{847F1DE9-7DA6-49FB-B340-9577A4154BC1}" destId="{DAE64922-933F-4D38-8A27-F80BA8492E3C}" srcOrd="0" destOrd="0" parTransId="{E6E924DF-E52E-4C94-A837-7C5FD1C2FCEB}" sibTransId="{4DE8D1BA-8FB8-4D19-940D-D65AEEED820E}"/>
    <dgm:cxn modelId="{028DDB40-0D63-4354-8AC0-086C24CB4448}" srcId="{847F1DE9-7DA6-49FB-B340-9577A4154BC1}" destId="{6CA7883A-AB8B-4456-9757-14A15EAB2D78}" srcOrd="3" destOrd="0" parTransId="{87D63268-F107-47C2-B6B8-C71CEC9F693E}" sibTransId="{31752035-3958-4969-BF6F-DA970FD1F4E6}"/>
    <dgm:cxn modelId="{266B6451-96C7-441C-B487-547FA26533FB}" srcId="{847F1DE9-7DA6-49FB-B340-9577A4154BC1}" destId="{2F3426BC-5520-418F-927D-E808CA1DAA74}" srcOrd="1" destOrd="0" parTransId="{352B68DA-4F9D-4A48-B7DD-17B122D73CED}" sibTransId="{FB998F22-16F1-41FD-BCC4-58CE78A2230E}"/>
    <dgm:cxn modelId="{7758A359-4499-4889-9E4E-608A95DF7F71}" type="presOf" srcId="{2F3426BC-5520-418F-927D-E808CA1DAA74}" destId="{EA216853-DCF3-4285-9DBD-203CD1721B5E}" srcOrd="0" destOrd="0" presId="urn:microsoft.com/office/officeart/2005/8/layout/default"/>
    <dgm:cxn modelId="{EBC8BB7F-B1FF-4DA5-A303-A80ACC1AAA30}" type="presOf" srcId="{7E919BDA-F4AD-46ED-92A2-965277B925C7}" destId="{2470E7A3-4D84-4F49-83A2-2D67321C670A}" srcOrd="0" destOrd="0" presId="urn:microsoft.com/office/officeart/2005/8/layout/default"/>
    <dgm:cxn modelId="{D68DCF91-9137-40E9-80D6-843D0CAE75EC}" type="presOf" srcId="{847F1DE9-7DA6-49FB-B340-9577A4154BC1}" destId="{9C266183-750B-4F7B-BD25-936827DDECE6}" srcOrd="0" destOrd="0" presId="urn:microsoft.com/office/officeart/2005/8/layout/default"/>
    <dgm:cxn modelId="{D4068FC8-6FA8-4806-B458-6A21CF5E1EBB}" type="presOf" srcId="{6CA7883A-AB8B-4456-9757-14A15EAB2D78}" destId="{79B2A398-E036-4E33-A078-67BC491CC9B4}" srcOrd="0" destOrd="0" presId="urn:microsoft.com/office/officeart/2005/8/layout/default"/>
    <dgm:cxn modelId="{4CD56ED0-49A1-48AD-BB17-C8C6B6CB1C7A}" srcId="{847F1DE9-7DA6-49FB-B340-9577A4154BC1}" destId="{7E919BDA-F4AD-46ED-92A2-965277B925C7}" srcOrd="2" destOrd="0" parTransId="{BF0D1D93-E261-404A-BFA4-C00ABD078CF1}" sibTransId="{CCC67C32-3EED-4F46-A338-9BD1BB2D197E}"/>
    <dgm:cxn modelId="{4B4D4EE7-7A2E-4117-B841-4F4653B265C9}" type="presOf" srcId="{DAE64922-933F-4D38-8A27-F80BA8492E3C}" destId="{665B2700-92B5-4DD8-8F63-DB49DBFD94E0}" srcOrd="0" destOrd="0" presId="urn:microsoft.com/office/officeart/2005/8/layout/default"/>
    <dgm:cxn modelId="{F19B5E93-B31B-4310-81B0-BE998AFED76E}" type="presParOf" srcId="{9C266183-750B-4F7B-BD25-936827DDECE6}" destId="{665B2700-92B5-4DD8-8F63-DB49DBFD94E0}" srcOrd="0" destOrd="0" presId="urn:microsoft.com/office/officeart/2005/8/layout/default"/>
    <dgm:cxn modelId="{26BBB4E0-CF0B-4CDF-A8E5-E1545A4C56AC}" type="presParOf" srcId="{9C266183-750B-4F7B-BD25-936827DDECE6}" destId="{7002842B-FA29-45BE-9C78-93A6CF128B95}" srcOrd="1" destOrd="0" presId="urn:microsoft.com/office/officeart/2005/8/layout/default"/>
    <dgm:cxn modelId="{32AE7840-6EEE-48DE-8213-2363B1670236}" type="presParOf" srcId="{9C266183-750B-4F7B-BD25-936827DDECE6}" destId="{EA216853-DCF3-4285-9DBD-203CD1721B5E}" srcOrd="2" destOrd="0" presId="urn:microsoft.com/office/officeart/2005/8/layout/default"/>
    <dgm:cxn modelId="{6B1956FE-CADD-4D16-A791-AA666AC9CF03}" type="presParOf" srcId="{9C266183-750B-4F7B-BD25-936827DDECE6}" destId="{52E83DF9-2928-444C-B6C8-FF250E93D5A3}" srcOrd="3" destOrd="0" presId="urn:microsoft.com/office/officeart/2005/8/layout/default"/>
    <dgm:cxn modelId="{E5939293-9E24-4CFE-AACE-A3DADF377846}" type="presParOf" srcId="{9C266183-750B-4F7B-BD25-936827DDECE6}" destId="{2470E7A3-4D84-4F49-83A2-2D67321C670A}" srcOrd="4" destOrd="0" presId="urn:microsoft.com/office/officeart/2005/8/layout/default"/>
    <dgm:cxn modelId="{94C34EB7-90F4-485D-A9C2-9BCC9C55F99C}" type="presParOf" srcId="{9C266183-750B-4F7B-BD25-936827DDECE6}" destId="{22E092BB-EFE3-4DD7-AFA5-59CC615A74F1}" srcOrd="5" destOrd="0" presId="urn:microsoft.com/office/officeart/2005/8/layout/default"/>
    <dgm:cxn modelId="{4C394C04-B45C-4B5B-95F6-ACCA70CADB66}" type="presParOf" srcId="{9C266183-750B-4F7B-BD25-936827DDECE6}" destId="{79B2A398-E036-4E33-A078-67BC491CC9B4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6BB4B0-6D19-4F22-AB64-688D6C9E9E10}">
      <dsp:nvSpPr>
        <dsp:cNvPr id="0" name=""/>
        <dsp:cNvSpPr/>
      </dsp:nvSpPr>
      <dsp:spPr>
        <a:xfrm>
          <a:off x="577807" y="1619"/>
          <a:ext cx="2804940" cy="168296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400" kern="1200" dirty="0"/>
            <a:t>Bahasa Inggris Informatika 1</a:t>
          </a:r>
          <a:endParaRPr lang="en-US" sz="2400" kern="1200" dirty="0"/>
        </a:p>
      </dsp:txBody>
      <dsp:txXfrm>
        <a:off x="577807" y="1619"/>
        <a:ext cx="2804940" cy="1682964"/>
      </dsp:txXfrm>
    </dsp:sp>
    <dsp:sp modelId="{B0D3C74C-EE08-458C-9AFF-B617556960E6}">
      <dsp:nvSpPr>
        <dsp:cNvPr id="0" name=""/>
        <dsp:cNvSpPr/>
      </dsp:nvSpPr>
      <dsp:spPr>
        <a:xfrm>
          <a:off x="3663242" y="1619"/>
          <a:ext cx="2804940" cy="168296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400" kern="1200" dirty="0"/>
            <a:t>ESP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400" kern="1200" dirty="0"/>
            <a:t>(Informatics Engineering Context)</a:t>
          </a:r>
          <a:endParaRPr lang="en-US" sz="2400" kern="1200" dirty="0"/>
        </a:p>
      </dsp:txBody>
      <dsp:txXfrm>
        <a:off x="3663242" y="1619"/>
        <a:ext cx="2804940" cy="1682964"/>
      </dsp:txXfrm>
    </dsp:sp>
    <dsp:sp modelId="{8C9DA9CA-5B53-4B03-9EC5-9060B7FDF0F5}">
      <dsp:nvSpPr>
        <dsp:cNvPr id="0" name=""/>
        <dsp:cNvSpPr/>
      </dsp:nvSpPr>
      <dsp:spPr>
        <a:xfrm>
          <a:off x="6748676" y="1619"/>
          <a:ext cx="2804940" cy="168296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400" kern="1200" dirty="0"/>
            <a:t>17 weeks of meeting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400" kern="1200" dirty="0"/>
            <a:t>Online and Offline</a:t>
          </a:r>
          <a:endParaRPr lang="en-US" sz="2400" kern="1200" dirty="0"/>
        </a:p>
      </dsp:txBody>
      <dsp:txXfrm>
        <a:off x="6748676" y="1619"/>
        <a:ext cx="2804940" cy="1682964"/>
      </dsp:txXfrm>
    </dsp:sp>
    <dsp:sp modelId="{E84BFC2D-FD4D-43BB-8328-2150705C9EF6}">
      <dsp:nvSpPr>
        <dsp:cNvPr id="0" name=""/>
        <dsp:cNvSpPr/>
      </dsp:nvSpPr>
      <dsp:spPr>
        <a:xfrm>
          <a:off x="2120525" y="1965078"/>
          <a:ext cx="2804940" cy="168296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400" kern="1200" dirty="0"/>
            <a:t>Learning Modul and LMS</a:t>
          </a:r>
          <a:endParaRPr lang="en-US" sz="2400" kern="1200" dirty="0"/>
        </a:p>
      </dsp:txBody>
      <dsp:txXfrm>
        <a:off x="2120525" y="1965078"/>
        <a:ext cx="2804940" cy="1682964"/>
      </dsp:txXfrm>
    </dsp:sp>
    <dsp:sp modelId="{688794F2-11A7-4EC6-A25E-926C4691214C}">
      <dsp:nvSpPr>
        <dsp:cNvPr id="0" name=""/>
        <dsp:cNvSpPr/>
      </dsp:nvSpPr>
      <dsp:spPr>
        <a:xfrm>
          <a:off x="5205959" y="1965078"/>
          <a:ext cx="2804940" cy="168296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400" kern="1200" dirty="0"/>
            <a:t>Tasks and Assignments</a:t>
          </a:r>
          <a:endParaRPr lang="en-US" sz="2400" kern="1200" dirty="0"/>
        </a:p>
      </dsp:txBody>
      <dsp:txXfrm>
        <a:off x="5205959" y="1965078"/>
        <a:ext cx="2804940" cy="16829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7704CD-A51D-49D9-843F-1233C25D96FE}">
      <dsp:nvSpPr>
        <dsp:cNvPr id="0" name=""/>
        <dsp:cNvSpPr/>
      </dsp:nvSpPr>
      <dsp:spPr>
        <a:xfrm>
          <a:off x="3141" y="738199"/>
          <a:ext cx="2492356" cy="149541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400" kern="1200" dirty="0"/>
            <a:t>Computer Applications</a:t>
          </a:r>
          <a:endParaRPr lang="en-US" sz="3400" kern="1200" dirty="0"/>
        </a:p>
      </dsp:txBody>
      <dsp:txXfrm>
        <a:off x="3141" y="738199"/>
        <a:ext cx="2492356" cy="1495414"/>
      </dsp:txXfrm>
    </dsp:sp>
    <dsp:sp modelId="{93482A47-138F-4CE1-870C-5E1577F5EA72}">
      <dsp:nvSpPr>
        <dsp:cNvPr id="0" name=""/>
        <dsp:cNvSpPr/>
      </dsp:nvSpPr>
      <dsp:spPr>
        <a:xfrm>
          <a:off x="2744734" y="738199"/>
          <a:ext cx="2492356" cy="1495414"/>
        </a:xfrm>
        <a:prstGeom prst="rect">
          <a:avLst/>
        </a:prstGeom>
        <a:gradFill rotWithShape="0">
          <a:gsLst>
            <a:gs pos="0">
              <a:schemeClr val="accent4">
                <a:hueOff val="-452350"/>
                <a:satOff val="4552"/>
                <a:lumOff val="262"/>
                <a:alphaOff val="0"/>
                <a:tint val="98000"/>
                <a:lumMod val="100000"/>
              </a:schemeClr>
            </a:gs>
            <a:gs pos="100000">
              <a:schemeClr val="accent4">
                <a:hueOff val="-452350"/>
                <a:satOff val="4552"/>
                <a:lumOff val="262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400" kern="1200" dirty="0"/>
            <a:t>Computer Architecture</a:t>
          </a:r>
          <a:endParaRPr lang="en-US" sz="3400" kern="1200" dirty="0"/>
        </a:p>
      </dsp:txBody>
      <dsp:txXfrm>
        <a:off x="2744734" y="738199"/>
        <a:ext cx="2492356" cy="1495414"/>
      </dsp:txXfrm>
    </dsp:sp>
    <dsp:sp modelId="{1D263245-302A-40B3-82EE-D3992FA5739B}">
      <dsp:nvSpPr>
        <dsp:cNvPr id="0" name=""/>
        <dsp:cNvSpPr/>
      </dsp:nvSpPr>
      <dsp:spPr>
        <a:xfrm>
          <a:off x="5486326" y="738199"/>
          <a:ext cx="2492356" cy="1495414"/>
        </a:xfrm>
        <a:prstGeom prst="rect">
          <a:avLst/>
        </a:prstGeom>
        <a:gradFill rotWithShape="0">
          <a:gsLst>
            <a:gs pos="0">
              <a:schemeClr val="accent4">
                <a:hueOff val="-904700"/>
                <a:satOff val="9104"/>
                <a:lumOff val="523"/>
                <a:alphaOff val="0"/>
                <a:tint val="98000"/>
                <a:lumMod val="100000"/>
              </a:schemeClr>
            </a:gs>
            <a:gs pos="100000">
              <a:schemeClr val="accent4">
                <a:hueOff val="-904700"/>
                <a:satOff val="9104"/>
                <a:lumOff val="523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400" kern="1200" dirty="0"/>
            <a:t>Multimedia</a:t>
          </a:r>
          <a:endParaRPr lang="en-US" sz="3400" kern="1200" dirty="0"/>
        </a:p>
      </dsp:txBody>
      <dsp:txXfrm>
        <a:off x="5486326" y="738199"/>
        <a:ext cx="2492356" cy="1495414"/>
      </dsp:txXfrm>
    </dsp:sp>
    <dsp:sp modelId="{94E69FE1-C8EF-43D4-B6A7-8579DD921521}">
      <dsp:nvSpPr>
        <dsp:cNvPr id="0" name=""/>
        <dsp:cNvSpPr/>
      </dsp:nvSpPr>
      <dsp:spPr>
        <a:xfrm>
          <a:off x="8227919" y="738199"/>
          <a:ext cx="2492356" cy="1495414"/>
        </a:xfrm>
        <a:prstGeom prst="rect">
          <a:avLst/>
        </a:prstGeom>
        <a:gradFill rotWithShape="0">
          <a:gsLst>
            <a:gs pos="0">
              <a:schemeClr val="accent4">
                <a:hueOff val="-1357050"/>
                <a:satOff val="13656"/>
                <a:lumOff val="785"/>
                <a:alphaOff val="0"/>
                <a:tint val="98000"/>
                <a:lumMod val="100000"/>
              </a:schemeClr>
            </a:gs>
            <a:gs pos="100000">
              <a:schemeClr val="accent4">
                <a:hueOff val="-1357050"/>
                <a:satOff val="13656"/>
                <a:lumOff val="785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400" kern="1200" dirty="0"/>
            <a:t>Networking</a:t>
          </a:r>
          <a:endParaRPr lang="en-US" sz="3400" kern="1200" dirty="0"/>
        </a:p>
      </dsp:txBody>
      <dsp:txXfrm>
        <a:off x="8227919" y="738199"/>
        <a:ext cx="2492356" cy="1495414"/>
      </dsp:txXfrm>
    </dsp:sp>
    <dsp:sp modelId="{FE6D8645-E982-44C7-9C39-F459993EAEC1}">
      <dsp:nvSpPr>
        <dsp:cNvPr id="0" name=""/>
        <dsp:cNvSpPr/>
      </dsp:nvSpPr>
      <dsp:spPr>
        <a:xfrm>
          <a:off x="1373937" y="2482848"/>
          <a:ext cx="2492356" cy="1495414"/>
        </a:xfrm>
        <a:prstGeom prst="rect">
          <a:avLst/>
        </a:prstGeom>
        <a:gradFill rotWithShape="0">
          <a:gsLst>
            <a:gs pos="0">
              <a:schemeClr val="accent4">
                <a:hueOff val="-1809399"/>
                <a:satOff val="18208"/>
                <a:lumOff val="1046"/>
                <a:alphaOff val="0"/>
                <a:tint val="98000"/>
                <a:lumMod val="100000"/>
              </a:schemeClr>
            </a:gs>
            <a:gs pos="100000">
              <a:schemeClr val="accent4">
                <a:hueOff val="-1809399"/>
                <a:satOff val="18208"/>
                <a:lumOff val="1046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400" kern="1200" dirty="0"/>
            <a:t>Websites</a:t>
          </a:r>
          <a:endParaRPr lang="en-US" sz="3400" kern="1200" dirty="0"/>
        </a:p>
      </dsp:txBody>
      <dsp:txXfrm>
        <a:off x="1373937" y="2482848"/>
        <a:ext cx="2492356" cy="1495414"/>
      </dsp:txXfrm>
    </dsp:sp>
    <dsp:sp modelId="{769C4FC6-8945-476E-AD20-FAE59875F175}">
      <dsp:nvSpPr>
        <dsp:cNvPr id="0" name=""/>
        <dsp:cNvSpPr/>
      </dsp:nvSpPr>
      <dsp:spPr>
        <a:xfrm>
          <a:off x="4115530" y="2482848"/>
          <a:ext cx="2492356" cy="1495414"/>
        </a:xfrm>
        <a:prstGeom prst="rect">
          <a:avLst/>
        </a:prstGeom>
        <a:gradFill rotWithShape="0">
          <a:gsLst>
            <a:gs pos="0">
              <a:schemeClr val="accent4">
                <a:hueOff val="-2261749"/>
                <a:satOff val="22760"/>
                <a:lumOff val="1308"/>
                <a:alphaOff val="0"/>
                <a:tint val="98000"/>
                <a:lumMod val="100000"/>
              </a:schemeClr>
            </a:gs>
            <a:gs pos="100000">
              <a:schemeClr val="accent4">
                <a:hueOff val="-2261749"/>
                <a:satOff val="22760"/>
                <a:lumOff val="1308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400" kern="1200" dirty="0"/>
            <a:t>Careers in IT</a:t>
          </a:r>
          <a:endParaRPr lang="en-US" sz="3400" kern="1200" dirty="0"/>
        </a:p>
      </dsp:txBody>
      <dsp:txXfrm>
        <a:off x="4115530" y="2482848"/>
        <a:ext cx="2492356" cy="1495414"/>
      </dsp:txXfrm>
    </dsp:sp>
    <dsp:sp modelId="{F62F88B0-0107-49ED-8BC5-283BEA87C7CE}">
      <dsp:nvSpPr>
        <dsp:cNvPr id="0" name=""/>
        <dsp:cNvSpPr/>
      </dsp:nvSpPr>
      <dsp:spPr>
        <a:xfrm>
          <a:off x="6857123" y="2482848"/>
          <a:ext cx="2492356" cy="1495414"/>
        </a:xfrm>
        <a:prstGeom prst="rect">
          <a:avLst/>
        </a:prstGeom>
        <a:gradFill rotWithShape="0">
          <a:gsLst>
            <a:gs pos="0">
              <a:schemeClr val="accent4">
                <a:hueOff val="-2714099"/>
                <a:satOff val="27312"/>
                <a:lumOff val="1569"/>
                <a:alphaOff val="0"/>
                <a:tint val="98000"/>
                <a:lumMod val="100000"/>
              </a:schemeClr>
            </a:gs>
            <a:gs pos="100000">
              <a:schemeClr val="accent4">
                <a:hueOff val="-2714099"/>
                <a:satOff val="27312"/>
                <a:lumOff val="1569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400" kern="1200" dirty="0"/>
            <a:t>IT Support Staff</a:t>
          </a:r>
          <a:endParaRPr lang="en-US" sz="3400" kern="1200" dirty="0"/>
        </a:p>
      </dsp:txBody>
      <dsp:txXfrm>
        <a:off x="6857123" y="2482848"/>
        <a:ext cx="2492356" cy="14954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5B2700-92B5-4DD8-8F63-DB49DBFD94E0}">
      <dsp:nvSpPr>
        <dsp:cNvPr id="0" name=""/>
        <dsp:cNvSpPr/>
      </dsp:nvSpPr>
      <dsp:spPr>
        <a:xfrm>
          <a:off x="577807" y="1619"/>
          <a:ext cx="2804940" cy="168296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400" kern="1200" dirty="0"/>
            <a:t>Individual and group work</a:t>
          </a:r>
          <a:endParaRPr lang="en-US" sz="3400" kern="1200" dirty="0"/>
        </a:p>
      </dsp:txBody>
      <dsp:txXfrm>
        <a:off x="577807" y="1619"/>
        <a:ext cx="2804940" cy="1682964"/>
      </dsp:txXfrm>
    </dsp:sp>
    <dsp:sp modelId="{EA216853-DCF3-4285-9DBD-203CD1721B5E}">
      <dsp:nvSpPr>
        <dsp:cNvPr id="0" name=""/>
        <dsp:cNvSpPr/>
      </dsp:nvSpPr>
      <dsp:spPr>
        <a:xfrm>
          <a:off x="3663242" y="1619"/>
          <a:ext cx="2804940" cy="1682964"/>
        </a:xfrm>
        <a:prstGeom prst="rect">
          <a:avLst/>
        </a:prstGeom>
        <a:solidFill>
          <a:schemeClr val="accent2">
            <a:hueOff val="-1036716"/>
            <a:satOff val="-5484"/>
            <a:lumOff val="-209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400" kern="1200" dirty="0"/>
            <a:t>Quiz</a:t>
          </a:r>
          <a:endParaRPr lang="en-US" sz="3400" kern="1200" dirty="0"/>
        </a:p>
      </dsp:txBody>
      <dsp:txXfrm>
        <a:off x="3663242" y="1619"/>
        <a:ext cx="2804940" cy="1682964"/>
      </dsp:txXfrm>
    </dsp:sp>
    <dsp:sp modelId="{2470E7A3-4D84-4F49-83A2-2D67321C670A}">
      <dsp:nvSpPr>
        <dsp:cNvPr id="0" name=""/>
        <dsp:cNvSpPr/>
      </dsp:nvSpPr>
      <dsp:spPr>
        <a:xfrm>
          <a:off x="6748676" y="1619"/>
          <a:ext cx="2804940" cy="1682964"/>
        </a:xfrm>
        <a:prstGeom prst="rect">
          <a:avLst/>
        </a:prstGeom>
        <a:solidFill>
          <a:schemeClr val="accent2">
            <a:hueOff val="-2073432"/>
            <a:satOff val="-10969"/>
            <a:lumOff val="-418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400" kern="1200" dirty="0"/>
            <a:t>Assignments</a:t>
          </a:r>
          <a:endParaRPr lang="en-US" sz="3400" kern="1200" dirty="0"/>
        </a:p>
      </dsp:txBody>
      <dsp:txXfrm>
        <a:off x="6748676" y="1619"/>
        <a:ext cx="2804940" cy="1682964"/>
      </dsp:txXfrm>
    </dsp:sp>
    <dsp:sp modelId="{79B2A398-E036-4E33-A078-67BC491CC9B4}">
      <dsp:nvSpPr>
        <dsp:cNvPr id="0" name=""/>
        <dsp:cNvSpPr/>
      </dsp:nvSpPr>
      <dsp:spPr>
        <a:xfrm>
          <a:off x="3663242" y="1965078"/>
          <a:ext cx="2804940" cy="1682964"/>
        </a:xfrm>
        <a:prstGeom prst="rect">
          <a:avLst/>
        </a:prstGeom>
        <a:solidFill>
          <a:schemeClr val="accent2">
            <a:hueOff val="-3110148"/>
            <a:satOff val="-16453"/>
            <a:lumOff val="-627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400" kern="1200" dirty="0"/>
            <a:t>Midterms and Final Test</a:t>
          </a:r>
          <a:endParaRPr lang="en-US" sz="3400" kern="1200" dirty="0"/>
        </a:p>
      </dsp:txBody>
      <dsp:txXfrm>
        <a:off x="3663242" y="1965078"/>
        <a:ext cx="2804940" cy="16829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Introduction to the course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Bahasa Inggris Informatika 1 – </a:t>
            </a:r>
            <a:r>
              <a:rPr lang="en-US" dirty="0"/>
              <a:t>d4 Teknik </a:t>
            </a:r>
            <a:r>
              <a:rPr lang="en-US" dirty="0" err="1"/>
              <a:t>Informatika</a:t>
            </a:r>
            <a:endParaRPr lang="id-ID" dirty="0"/>
          </a:p>
          <a:p>
            <a:r>
              <a:rPr lang="id-ID" dirty="0"/>
              <a:t>Satrio binusa S, S.S., M.Pd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295" y="472604"/>
            <a:ext cx="978931" cy="10236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83" y="482633"/>
            <a:ext cx="1044929" cy="104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0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An overview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5667306"/>
              </p:ext>
            </p:extLst>
          </p:nvPr>
        </p:nvGraphicFramePr>
        <p:xfrm>
          <a:off x="685800" y="2141538"/>
          <a:ext cx="10131425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1162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Bahasa Inggris Informatika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3200" dirty="0"/>
              <a:t>The objective of study: </a:t>
            </a:r>
            <a:r>
              <a:rPr lang="en-US" sz="3200" dirty="0"/>
              <a:t>The course focuses on listening, speaking, and writing in an ESP context (Informatics Engineering).</a:t>
            </a:r>
            <a:r>
              <a:rPr lang="id-ID" sz="3200" dirty="0"/>
              <a:t> </a:t>
            </a:r>
          </a:p>
          <a:p>
            <a:r>
              <a:rPr lang="en-US" sz="3200" dirty="0"/>
              <a:t>The students are expected to be able to demonstrate the use of English both in spoken and written form related to their field.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2145488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ESP (English for Spesific purposes) TOPICS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8319446"/>
              </p:ext>
            </p:extLst>
          </p:nvPr>
        </p:nvGraphicFramePr>
        <p:xfrm>
          <a:off x="685800" y="2141538"/>
          <a:ext cx="10723418" cy="4716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4340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Tasks and assignment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9845461"/>
              </p:ext>
            </p:extLst>
          </p:nvPr>
        </p:nvGraphicFramePr>
        <p:xfrm>
          <a:off x="685800" y="2141538"/>
          <a:ext cx="10131425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0568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Q &amp; 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044" y="2141538"/>
            <a:ext cx="3568936" cy="3649662"/>
          </a:xfrm>
        </p:spPr>
      </p:pic>
    </p:spTree>
    <p:extLst>
      <p:ext uri="{BB962C8B-B14F-4D97-AF65-F5344CB8AC3E}">
        <p14:creationId xmlns:p14="http://schemas.microsoft.com/office/powerpoint/2010/main" val="4764405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23</TotalTime>
  <Words>137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Introduction to the course</vt:lpstr>
      <vt:lpstr>An overview</vt:lpstr>
      <vt:lpstr>Bahasa Inggris Informatika 1</vt:lpstr>
      <vt:lpstr>ESP (English for Spesific purposes) TOPICS</vt:lpstr>
      <vt:lpstr>Tasks and assignment</vt:lpstr>
      <vt:lpstr>Q &amp; A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course</dc:title>
  <dc:creator>HP</dc:creator>
  <cp:lastModifiedBy>satrio binusa</cp:lastModifiedBy>
  <cp:revision>4</cp:revision>
  <dcterms:created xsi:type="dcterms:W3CDTF">2022-09-26T04:30:56Z</dcterms:created>
  <dcterms:modified xsi:type="dcterms:W3CDTF">2023-09-03T23:31:17Z</dcterms:modified>
</cp:coreProperties>
</file>